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3" r:id="rId2"/>
  </p:sldMasterIdLst>
  <p:notesMasterIdLst>
    <p:notesMasterId r:id="rId16"/>
  </p:notesMasterIdLst>
  <p:sldIdLst>
    <p:sldId id="1627" r:id="rId3"/>
    <p:sldId id="1610" r:id="rId4"/>
    <p:sldId id="1613" r:id="rId5"/>
    <p:sldId id="1628" r:id="rId6"/>
    <p:sldId id="1615" r:id="rId7"/>
    <p:sldId id="1629" r:id="rId8"/>
    <p:sldId id="1630" r:id="rId9"/>
    <p:sldId id="1632" r:id="rId10"/>
    <p:sldId id="1633" r:id="rId11"/>
    <p:sldId id="1634" r:id="rId12"/>
    <p:sldId id="1622" r:id="rId13"/>
    <p:sldId id="1635" r:id="rId14"/>
    <p:sldId id="1623" r:id="rId15"/>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068" autoAdjust="0"/>
    <p:restoredTop sz="72700" autoAdjust="0"/>
  </p:normalViewPr>
  <p:slideViewPr>
    <p:cSldViewPr snapToGrid="0">
      <p:cViewPr varScale="1">
        <p:scale>
          <a:sx n="64" d="100"/>
          <a:sy n="64" d="100"/>
        </p:scale>
        <p:origin x="675" y="33"/>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ttfried Zimmermann" userId="0605cb02-c34a-4d8c-9396-fc12df271fd0" providerId="ADAL" clId="{6DBA1667-436F-4897-A9AB-1B59E80F75C3}"/>
    <pc:docChg chg="delSld delMainMaster">
      <pc:chgData name="Gottfried Zimmermann" userId="0605cb02-c34a-4d8c-9396-fc12df271fd0" providerId="ADAL" clId="{6DBA1667-436F-4897-A9AB-1B59E80F75C3}" dt="2024-03-20T15:10:38.890" v="2" actId="47"/>
      <pc:docMkLst>
        <pc:docMk/>
      </pc:docMkLst>
      <pc:sldChg chg="del">
        <pc:chgData name="Gottfried Zimmermann" userId="0605cb02-c34a-4d8c-9396-fc12df271fd0" providerId="ADAL" clId="{6DBA1667-436F-4897-A9AB-1B59E80F75C3}" dt="2024-03-20T15:10:28.708" v="0" actId="47"/>
        <pc:sldMkLst>
          <pc:docMk/>
          <pc:sldMk cId="1662429266" sldId="256"/>
        </pc:sldMkLst>
      </pc:sldChg>
      <pc:sldChg chg="del">
        <pc:chgData name="Gottfried Zimmermann" userId="0605cb02-c34a-4d8c-9396-fc12df271fd0" providerId="ADAL" clId="{6DBA1667-436F-4897-A9AB-1B59E80F75C3}" dt="2024-03-20T15:10:28.708" v="0" actId="47"/>
        <pc:sldMkLst>
          <pc:docMk/>
          <pc:sldMk cId="0" sldId="257"/>
        </pc:sldMkLst>
      </pc:sldChg>
      <pc:sldChg chg="del">
        <pc:chgData name="Gottfried Zimmermann" userId="0605cb02-c34a-4d8c-9396-fc12df271fd0" providerId="ADAL" clId="{6DBA1667-436F-4897-A9AB-1B59E80F75C3}" dt="2024-03-20T15:10:38.890" v="2" actId="47"/>
        <pc:sldMkLst>
          <pc:docMk/>
          <pc:sldMk cId="0" sldId="258"/>
        </pc:sldMkLst>
      </pc:sldChg>
      <pc:sldChg chg="del">
        <pc:chgData name="Gottfried Zimmermann" userId="0605cb02-c34a-4d8c-9396-fc12df271fd0" providerId="ADAL" clId="{6DBA1667-436F-4897-A9AB-1B59E80F75C3}" dt="2024-03-20T15:10:38.890" v="2" actId="47"/>
        <pc:sldMkLst>
          <pc:docMk/>
          <pc:sldMk cId="0" sldId="259"/>
        </pc:sldMkLst>
      </pc:sldChg>
      <pc:sldChg chg="del">
        <pc:chgData name="Gottfried Zimmermann" userId="0605cb02-c34a-4d8c-9396-fc12df271fd0" providerId="ADAL" clId="{6DBA1667-436F-4897-A9AB-1B59E80F75C3}" dt="2024-03-20T15:10:38.890" v="2" actId="47"/>
        <pc:sldMkLst>
          <pc:docMk/>
          <pc:sldMk cId="0" sldId="260"/>
        </pc:sldMkLst>
      </pc:sldChg>
      <pc:sldChg chg="del">
        <pc:chgData name="Gottfried Zimmermann" userId="0605cb02-c34a-4d8c-9396-fc12df271fd0" providerId="ADAL" clId="{6DBA1667-436F-4897-A9AB-1B59E80F75C3}" dt="2024-03-20T15:10:28.708" v="0" actId="47"/>
        <pc:sldMkLst>
          <pc:docMk/>
          <pc:sldMk cId="0" sldId="261"/>
        </pc:sldMkLst>
      </pc:sldChg>
      <pc:sldChg chg="del">
        <pc:chgData name="Gottfried Zimmermann" userId="0605cb02-c34a-4d8c-9396-fc12df271fd0" providerId="ADAL" clId="{6DBA1667-436F-4897-A9AB-1B59E80F75C3}" dt="2024-03-20T15:10:28.708" v="0" actId="47"/>
        <pc:sldMkLst>
          <pc:docMk/>
          <pc:sldMk cId="3479927611" sldId="262"/>
        </pc:sldMkLst>
      </pc:sldChg>
      <pc:sldChg chg="del">
        <pc:chgData name="Gottfried Zimmermann" userId="0605cb02-c34a-4d8c-9396-fc12df271fd0" providerId="ADAL" clId="{6DBA1667-436F-4897-A9AB-1B59E80F75C3}" dt="2024-03-20T15:10:28.708" v="0" actId="47"/>
        <pc:sldMkLst>
          <pc:docMk/>
          <pc:sldMk cId="696901985" sldId="263"/>
        </pc:sldMkLst>
      </pc:sldChg>
      <pc:sldChg chg="del">
        <pc:chgData name="Gottfried Zimmermann" userId="0605cb02-c34a-4d8c-9396-fc12df271fd0" providerId="ADAL" clId="{6DBA1667-436F-4897-A9AB-1B59E80F75C3}" dt="2024-03-20T15:10:28.708" v="0" actId="47"/>
        <pc:sldMkLst>
          <pc:docMk/>
          <pc:sldMk cId="0" sldId="264"/>
        </pc:sldMkLst>
      </pc:sldChg>
      <pc:sldChg chg="del">
        <pc:chgData name="Gottfried Zimmermann" userId="0605cb02-c34a-4d8c-9396-fc12df271fd0" providerId="ADAL" clId="{6DBA1667-436F-4897-A9AB-1B59E80F75C3}" dt="2024-03-20T15:10:38.890" v="2" actId="47"/>
        <pc:sldMkLst>
          <pc:docMk/>
          <pc:sldMk cId="0" sldId="265"/>
        </pc:sldMkLst>
      </pc:sldChg>
      <pc:sldChg chg="del">
        <pc:chgData name="Gottfried Zimmermann" userId="0605cb02-c34a-4d8c-9396-fc12df271fd0" providerId="ADAL" clId="{6DBA1667-436F-4897-A9AB-1B59E80F75C3}" dt="2024-03-20T15:10:38.890" v="2" actId="47"/>
        <pc:sldMkLst>
          <pc:docMk/>
          <pc:sldMk cId="0" sldId="266"/>
        </pc:sldMkLst>
      </pc:sldChg>
      <pc:sldChg chg="del">
        <pc:chgData name="Gottfried Zimmermann" userId="0605cb02-c34a-4d8c-9396-fc12df271fd0" providerId="ADAL" clId="{6DBA1667-436F-4897-A9AB-1B59E80F75C3}" dt="2024-03-20T15:10:28.708" v="0" actId="47"/>
        <pc:sldMkLst>
          <pc:docMk/>
          <pc:sldMk cId="1181564480" sldId="267"/>
        </pc:sldMkLst>
      </pc:sldChg>
      <pc:sldChg chg="del">
        <pc:chgData name="Gottfried Zimmermann" userId="0605cb02-c34a-4d8c-9396-fc12df271fd0" providerId="ADAL" clId="{6DBA1667-436F-4897-A9AB-1B59E80F75C3}" dt="2024-03-20T15:10:38.890" v="2" actId="47"/>
        <pc:sldMkLst>
          <pc:docMk/>
          <pc:sldMk cId="0" sldId="268"/>
        </pc:sldMkLst>
      </pc:sldChg>
      <pc:sldChg chg="del">
        <pc:chgData name="Gottfried Zimmermann" userId="0605cb02-c34a-4d8c-9396-fc12df271fd0" providerId="ADAL" clId="{6DBA1667-436F-4897-A9AB-1B59E80F75C3}" dt="2024-03-20T15:10:38.890" v="2" actId="47"/>
        <pc:sldMkLst>
          <pc:docMk/>
          <pc:sldMk cId="0" sldId="269"/>
        </pc:sldMkLst>
      </pc:sldChg>
      <pc:sldChg chg="del">
        <pc:chgData name="Gottfried Zimmermann" userId="0605cb02-c34a-4d8c-9396-fc12df271fd0" providerId="ADAL" clId="{6DBA1667-436F-4897-A9AB-1B59E80F75C3}" dt="2024-03-20T15:10:28.708" v="0" actId="47"/>
        <pc:sldMkLst>
          <pc:docMk/>
          <pc:sldMk cId="4163418004" sldId="270"/>
        </pc:sldMkLst>
      </pc:sldChg>
      <pc:sldChg chg="del">
        <pc:chgData name="Gottfried Zimmermann" userId="0605cb02-c34a-4d8c-9396-fc12df271fd0" providerId="ADAL" clId="{6DBA1667-436F-4897-A9AB-1B59E80F75C3}" dt="2024-03-20T15:10:28.708" v="0" actId="47"/>
        <pc:sldMkLst>
          <pc:docMk/>
          <pc:sldMk cId="1193776518" sldId="271"/>
        </pc:sldMkLst>
      </pc:sldChg>
      <pc:sldChg chg="del">
        <pc:chgData name="Gottfried Zimmermann" userId="0605cb02-c34a-4d8c-9396-fc12df271fd0" providerId="ADAL" clId="{6DBA1667-436F-4897-A9AB-1B59E80F75C3}" dt="2024-03-20T15:10:38.890" v="2" actId="47"/>
        <pc:sldMkLst>
          <pc:docMk/>
          <pc:sldMk cId="0" sldId="272"/>
        </pc:sldMkLst>
      </pc:sldChg>
      <pc:sldChg chg="del">
        <pc:chgData name="Gottfried Zimmermann" userId="0605cb02-c34a-4d8c-9396-fc12df271fd0" providerId="ADAL" clId="{6DBA1667-436F-4897-A9AB-1B59E80F75C3}" dt="2024-03-20T15:10:28.708" v="0" actId="47"/>
        <pc:sldMkLst>
          <pc:docMk/>
          <pc:sldMk cId="2774201561" sldId="273"/>
        </pc:sldMkLst>
      </pc:sldChg>
      <pc:sldChg chg="del">
        <pc:chgData name="Gottfried Zimmermann" userId="0605cb02-c34a-4d8c-9396-fc12df271fd0" providerId="ADAL" clId="{6DBA1667-436F-4897-A9AB-1B59E80F75C3}" dt="2024-03-20T15:10:38.890" v="2" actId="47"/>
        <pc:sldMkLst>
          <pc:docMk/>
          <pc:sldMk cId="0" sldId="274"/>
        </pc:sldMkLst>
      </pc:sldChg>
      <pc:sldChg chg="del">
        <pc:chgData name="Gottfried Zimmermann" userId="0605cb02-c34a-4d8c-9396-fc12df271fd0" providerId="ADAL" clId="{6DBA1667-436F-4897-A9AB-1B59E80F75C3}" dt="2024-03-20T15:10:28.708" v="0" actId="47"/>
        <pc:sldMkLst>
          <pc:docMk/>
          <pc:sldMk cId="1006109854" sldId="275"/>
        </pc:sldMkLst>
      </pc:sldChg>
      <pc:sldChg chg="del">
        <pc:chgData name="Gottfried Zimmermann" userId="0605cb02-c34a-4d8c-9396-fc12df271fd0" providerId="ADAL" clId="{6DBA1667-436F-4897-A9AB-1B59E80F75C3}" dt="2024-03-20T15:10:38.890" v="2" actId="47"/>
        <pc:sldMkLst>
          <pc:docMk/>
          <pc:sldMk cId="126486297" sldId="278"/>
        </pc:sldMkLst>
      </pc:sldChg>
      <pc:sldChg chg="del">
        <pc:chgData name="Gottfried Zimmermann" userId="0605cb02-c34a-4d8c-9396-fc12df271fd0" providerId="ADAL" clId="{6DBA1667-436F-4897-A9AB-1B59E80F75C3}" dt="2024-03-20T15:10:28.708" v="0" actId="47"/>
        <pc:sldMkLst>
          <pc:docMk/>
          <pc:sldMk cId="0" sldId="279"/>
        </pc:sldMkLst>
      </pc:sldChg>
      <pc:sldChg chg="del">
        <pc:chgData name="Gottfried Zimmermann" userId="0605cb02-c34a-4d8c-9396-fc12df271fd0" providerId="ADAL" clId="{6DBA1667-436F-4897-A9AB-1B59E80F75C3}" dt="2024-03-20T15:10:28.708" v="0" actId="47"/>
        <pc:sldMkLst>
          <pc:docMk/>
          <pc:sldMk cId="0" sldId="290"/>
        </pc:sldMkLst>
      </pc:sldChg>
      <pc:sldChg chg="del">
        <pc:chgData name="Gottfried Zimmermann" userId="0605cb02-c34a-4d8c-9396-fc12df271fd0" providerId="ADAL" clId="{6DBA1667-436F-4897-A9AB-1B59E80F75C3}" dt="2024-03-20T15:10:28.708" v="0" actId="47"/>
        <pc:sldMkLst>
          <pc:docMk/>
          <pc:sldMk cId="0" sldId="291"/>
        </pc:sldMkLst>
      </pc:sldChg>
      <pc:sldChg chg="del">
        <pc:chgData name="Gottfried Zimmermann" userId="0605cb02-c34a-4d8c-9396-fc12df271fd0" providerId="ADAL" clId="{6DBA1667-436F-4897-A9AB-1B59E80F75C3}" dt="2024-03-20T15:10:28.708" v="0" actId="47"/>
        <pc:sldMkLst>
          <pc:docMk/>
          <pc:sldMk cId="3663292544" sldId="293"/>
        </pc:sldMkLst>
      </pc:sldChg>
      <pc:sldChg chg="del">
        <pc:chgData name="Gottfried Zimmermann" userId="0605cb02-c34a-4d8c-9396-fc12df271fd0" providerId="ADAL" clId="{6DBA1667-436F-4897-A9AB-1B59E80F75C3}" dt="2024-03-20T15:10:28.708" v="0" actId="47"/>
        <pc:sldMkLst>
          <pc:docMk/>
          <pc:sldMk cId="1629225893" sldId="300"/>
        </pc:sldMkLst>
      </pc:sldChg>
      <pc:sldChg chg="del">
        <pc:chgData name="Gottfried Zimmermann" userId="0605cb02-c34a-4d8c-9396-fc12df271fd0" providerId="ADAL" clId="{6DBA1667-436F-4897-A9AB-1B59E80F75C3}" dt="2024-03-20T15:10:28.708" v="0" actId="47"/>
        <pc:sldMkLst>
          <pc:docMk/>
          <pc:sldMk cId="1140533370" sldId="301"/>
        </pc:sldMkLst>
      </pc:sldChg>
      <pc:sldChg chg="del">
        <pc:chgData name="Gottfried Zimmermann" userId="0605cb02-c34a-4d8c-9396-fc12df271fd0" providerId="ADAL" clId="{6DBA1667-436F-4897-A9AB-1B59E80F75C3}" dt="2024-03-20T15:10:28.708" v="0" actId="47"/>
        <pc:sldMkLst>
          <pc:docMk/>
          <pc:sldMk cId="1340842962" sldId="369"/>
        </pc:sldMkLst>
      </pc:sldChg>
      <pc:sldChg chg="del">
        <pc:chgData name="Gottfried Zimmermann" userId="0605cb02-c34a-4d8c-9396-fc12df271fd0" providerId="ADAL" clId="{6DBA1667-436F-4897-A9AB-1B59E80F75C3}" dt="2024-03-20T15:10:28.708" v="0" actId="47"/>
        <pc:sldMkLst>
          <pc:docMk/>
          <pc:sldMk cId="4006584376" sldId="374"/>
        </pc:sldMkLst>
      </pc:sldChg>
      <pc:sldChg chg="del">
        <pc:chgData name="Gottfried Zimmermann" userId="0605cb02-c34a-4d8c-9396-fc12df271fd0" providerId="ADAL" clId="{6DBA1667-436F-4897-A9AB-1B59E80F75C3}" dt="2024-03-20T15:10:28.708" v="0" actId="47"/>
        <pc:sldMkLst>
          <pc:docMk/>
          <pc:sldMk cId="2885212147" sldId="375"/>
        </pc:sldMkLst>
      </pc:sldChg>
      <pc:sldChg chg="del">
        <pc:chgData name="Gottfried Zimmermann" userId="0605cb02-c34a-4d8c-9396-fc12df271fd0" providerId="ADAL" clId="{6DBA1667-436F-4897-A9AB-1B59E80F75C3}" dt="2024-03-20T15:10:28.708" v="0" actId="47"/>
        <pc:sldMkLst>
          <pc:docMk/>
          <pc:sldMk cId="1034914298" sldId="487"/>
        </pc:sldMkLst>
      </pc:sldChg>
      <pc:sldChg chg="del">
        <pc:chgData name="Gottfried Zimmermann" userId="0605cb02-c34a-4d8c-9396-fc12df271fd0" providerId="ADAL" clId="{6DBA1667-436F-4897-A9AB-1B59E80F75C3}" dt="2024-03-20T15:10:28.708" v="0" actId="47"/>
        <pc:sldMkLst>
          <pc:docMk/>
          <pc:sldMk cId="546374883" sldId="1143"/>
        </pc:sldMkLst>
      </pc:sldChg>
      <pc:sldChg chg="del">
        <pc:chgData name="Gottfried Zimmermann" userId="0605cb02-c34a-4d8c-9396-fc12df271fd0" providerId="ADAL" clId="{6DBA1667-436F-4897-A9AB-1B59E80F75C3}" dt="2024-03-20T15:10:28.708" v="0" actId="47"/>
        <pc:sldMkLst>
          <pc:docMk/>
          <pc:sldMk cId="258615461" sldId="1144"/>
        </pc:sldMkLst>
      </pc:sldChg>
      <pc:sldChg chg="del">
        <pc:chgData name="Gottfried Zimmermann" userId="0605cb02-c34a-4d8c-9396-fc12df271fd0" providerId="ADAL" clId="{6DBA1667-436F-4897-A9AB-1B59E80F75C3}" dt="2024-03-20T15:10:28.708" v="0" actId="47"/>
        <pc:sldMkLst>
          <pc:docMk/>
          <pc:sldMk cId="2351643357" sldId="1307"/>
        </pc:sldMkLst>
      </pc:sldChg>
      <pc:sldChg chg="del">
        <pc:chgData name="Gottfried Zimmermann" userId="0605cb02-c34a-4d8c-9396-fc12df271fd0" providerId="ADAL" clId="{6DBA1667-436F-4897-A9AB-1B59E80F75C3}" dt="2024-03-20T15:10:28.708" v="0" actId="47"/>
        <pc:sldMkLst>
          <pc:docMk/>
          <pc:sldMk cId="2255325218" sldId="1308"/>
        </pc:sldMkLst>
      </pc:sldChg>
      <pc:sldChg chg="del">
        <pc:chgData name="Gottfried Zimmermann" userId="0605cb02-c34a-4d8c-9396-fc12df271fd0" providerId="ADAL" clId="{6DBA1667-436F-4897-A9AB-1B59E80F75C3}" dt="2024-03-20T15:10:28.708" v="0" actId="47"/>
        <pc:sldMkLst>
          <pc:docMk/>
          <pc:sldMk cId="3161972411" sldId="1309"/>
        </pc:sldMkLst>
      </pc:sldChg>
      <pc:sldChg chg="del">
        <pc:chgData name="Gottfried Zimmermann" userId="0605cb02-c34a-4d8c-9396-fc12df271fd0" providerId="ADAL" clId="{6DBA1667-436F-4897-A9AB-1B59E80F75C3}" dt="2024-03-20T15:10:28.708" v="0" actId="47"/>
        <pc:sldMkLst>
          <pc:docMk/>
          <pc:sldMk cId="1732185655" sldId="1312"/>
        </pc:sldMkLst>
      </pc:sldChg>
      <pc:sldChg chg="del">
        <pc:chgData name="Gottfried Zimmermann" userId="0605cb02-c34a-4d8c-9396-fc12df271fd0" providerId="ADAL" clId="{6DBA1667-436F-4897-A9AB-1B59E80F75C3}" dt="2024-03-20T15:10:28.708" v="0" actId="47"/>
        <pc:sldMkLst>
          <pc:docMk/>
          <pc:sldMk cId="4069119497" sldId="1315"/>
        </pc:sldMkLst>
      </pc:sldChg>
      <pc:sldChg chg="del">
        <pc:chgData name="Gottfried Zimmermann" userId="0605cb02-c34a-4d8c-9396-fc12df271fd0" providerId="ADAL" clId="{6DBA1667-436F-4897-A9AB-1B59E80F75C3}" dt="2024-03-20T15:10:28.708" v="0" actId="47"/>
        <pc:sldMkLst>
          <pc:docMk/>
          <pc:sldMk cId="286488078" sldId="1316"/>
        </pc:sldMkLst>
      </pc:sldChg>
      <pc:sldChg chg="del">
        <pc:chgData name="Gottfried Zimmermann" userId="0605cb02-c34a-4d8c-9396-fc12df271fd0" providerId="ADAL" clId="{6DBA1667-436F-4897-A9AB-1B59E80F75C3}" dt="2024-03-20T15:10:28.708" v="0" actId="47"/>
        <pc:sldMkLst>
          <pc:docMk/>
          <pc:sldMk cId="4115365991" sldId="1317"/>
        </pc:sldMkLst>
      </pc:sldChg>
      <pc:sldChg chg="del">
        <pc:chgData name="Gottfried Zimmermann" userId="0605cb02-c34a-4d8c-9396-fc12df271fd0" providerId="ADAL" clId="{6DBA1667-436F-4897-A9AB-1B59E80F75C3}" dt="2024-03-20T15:10:28.708" v="0" actId="47"/>
        <pc:sldMkLst>
          <pc:docMk/>
          <pc:sldMk cId="3469177715" sldId="1321"/>
        </pc:sldMkLst>
      </pc:sldChg>
      <pc:sldChg chg="del">
        <pc:chgData name="Gottfried Zimmermann" userId="0605cb02-c34a-4d8c-9396-fc12df271fd0" providerId="ADAL" clId="{6DBA1667-436F-4897-A9AB-1B59E80F75C3}" dt="2024-03-20T15:10:28.708" v="0" actId="47"/>
        <pc:sldMkLst>
          <pc:docMk/>
          <pc:sldMk cId="633847076" sldId="1323"/>
        </pc:sldMkLst>
      </pc:sldChg>
      <pc:sldChg chg="del">
        <pc:chgData name="Gottfried Zimmermann" userId="0605cb02-c34a-4d8c-9396-fc12df271fd0" providerId="ADAL" clId="{6DBA1667-436F-4897-A9AB-1B59E80F75C3}" dt="2024-03-20T15:10:28.708" v="0" actId="47"/>
        <pc:sldMkLst>
          <pc:docMk/>
          <pc:sldMk cId="1180839890" sldId="1324"/>
        </pc:sldMkLst>
      </pc:sldChg>
      <pc:sldChg chg="del">
        <pc:chgData name="Gottfried Zimmermann" userId="0605cb02-c34a-4d8c-9396-fc12df271fd0" providerId="ADAL" clId="{6DBA1667-436F-4897-A9AB-1B59E80F75C3}" dt="2024-03-20T15:10:28.708" v="0" actId="47"/>
        <pc:sldMkLst>
          <pc:docMk/>
          <pc:sldMk cId="3240142401" sldId="1325"/>
        </pc:sldMkLst>
      </pc:sldChg>
      <pc:sldChg chg="del">
        <pc:chgData name="Gottfried Zimmermann" userId="0605cb02-c34a-4d8c-9396-fc12df271fd0" providerId="ADAL" clId="{6DBA1667-436F-4897-A9AB-1B59E80F75C3}" dt="2024-03-20T15:10:28.708" v="0" actId="47"/>
        <pc:sldMkLst>
          <pc:docMk/>
          <pc:sldMk cId="3695016515" sldId="1327"/>
        </pc:sldMkLst>
      </pc:sldChg>
      <pc:sldChg chg="del">
        <pc:chgData name="Gottfried Zimmermann" userId="0605cb02-c34a-4d8c-9396-fc12df271fd0" providerId="ADAL" clId="{6DBA1667-436F-4897-A9AB-1B59E80F75C3}" dt="2024-03-20T15:10:28.708" v="0" actId="47"/>
        <pc:sldMkLst>
          <pc:docMk/>
          <pc:sldMk cId="389681933" sldId="1328"/>
        </pc:sldMkLst>
      </pc:sldChg>
      <pc:sldChg chg="del">
        <pc:chgData name="Gottfried Zimmermann" userId="0605cb02-c34a-4d8c-9396-fc12df271fd0" providerId="ADAL" clId="{6DBA1667-436F-4897-A9AB-1B59E80F75C3}" dt="2024-03-20T15:10:28.708" v="0" actId="47"/>
        <pc:sldMkLst>
          <pc:docMk/>
          <pc:sldMk cId="3520738948" sldId="1331"/>
        </pc:sldMkLst>
      </pc:sldChg>
      <pc:sldChg chg="del">
        <pc:chgData name="Gottfried Zimmermann" userId="0605cb02-c34a-4d8c-9396-fc12df271fd0" providerId="ADAL" clId="{6DBA1667-436F-4897-A9AB-1B59E80F75C3}" dt="2024-03-20T15:10:28.708" v="0" actId="47"/>
        <pc:sldMkLst>
          <pc:docMk/>
          <pc:sldMk cId="275926466" sldId="1332"/>
        </pc:sldMkLst>
      </pc:sldChg>
      <pc:sldChg chg="del">
        <pc:chgData name="Gottfried Zimmermann" userId="0605cb02-c34a-4d8c-9396-fc12df271fd0" providerId="ADAL" clId="{6DBA1667-436F-4897-A9AB-1B59E80F75C3}" dt="2024-03-20T15:10:28.708" v="0" actId="47"/>
        <pc:sldMkLst>
          <pc:docMk/>
          <pc:sldMk cId="717542825" sldId="1333"/>
        </pc:sldMkLst>
      </pc:sldChg>
      <pc:sldChg chg="del">
        <pc:chgData name="Gottfried Zimmermann" userId="0605cb02-c34a-4d8c-9396-fc12df271fd0" providerId="ADAL" clId="{6DBA1667-436F-4897-A9AB-1B59E80F75C3}" dt="2024-03-20T15:10:28.708" v="0" actId="47"/>
        <pc:sldMkLst>
          <pc:docMk/>
          <pc:sldMk cId="1601245945" sldId="1334"/>
        </pc:sldMkLst>
      </pc:sldChg>
      <pc:sldChg chg="del">
        <pc:chgData name="Gottfried Zimmermann" userId="0605cb02-c34a-4d8c-9396-fc12df271fd0" providerId="ADAL" clId="{6DBA1667-436F-4897-A9AB-1B59E80F75C3}" dt="2024-03-20T15:10:28.708" v="0" actId="47"/>
        <pc:sldMkLst>
          <pc:docMk/>
          <pc:sldMk cId="667024737" sldId="1335"/>
        </pc:sldMkLst>
      </pc:sldChg>
      <pc:sldChg chg="del">
        <pc:chgData name="Gottfried Zimmermann" userId="0605cb02-c34a-4d8c-9396-fc12df271fd0" providerId="ADAL" clId="{6DBA1667-436F-4897-A9AB-1B59E80F75C3}" dt="2024-03-20T15:10:28.708" v="0" actId="47"/>
        <pc:sldMkLst>
          <pc:docMk/>
          <pc:sldMk cId="1077329360" sldId="1336"/>
        </pc:sldMkLst>
      </pc:sldChg>
      <pc:sldChg chg="del">
        <pc:chgData name="Gottfried Zimmermann" userId="0605cb02-c34a-4d8c-9396-fc12df271fd0" providerId="ADAL" clId="{6DBA1667-436F-4897-A9AB-1B59E80F75C3}" dt="2024-03-20T15:10:28.708" v="0" actId="47"/>
        <pc:sldMkLst>
          <pc:docMk/>
          <pc:sldMk cId="2111428051" sldId="1337"/>
        </pc:sldMkLst>
      </pc:sldChg>
      <pc:sldChg chg="del">
        <pc:chgData name="Gottfried Zimmermann" userId="0605cb02-c34a-4d8c-9396-fc12df271fd0" providerId="ADAL" clId="{6DBA1667-436F-4897-A9AB-1B59E80F75C3}" dt="2024-03-20T15:10:28.708" v="0" actId="47"/>
        <pc:sldMkLst>
          <pc:docMk/>
          <pc:sldMk cId="3607905856" sldId="1338"/>
        </pc:sldMkLst>
      </pc:sldChg>
      <pc:sldChg chg="del">
        <pc:chgData name="Gottfried Zimmermann" userId="0605cb02-c34a-4d8c-9396-fc12df271fd0" providerId="ADAL" clId="{6DBA1667-436F-4897-A9AB-1B59E80F75C3}" dt="2024-03-20T15:10:28.708" v="0" actId="47"/>
        <pc:sldMkLst>
          <pc:docMk/>
          <pc:sldMk cId="492384935" sldId="1339"/>
        </pc:sldMkLst>
      </pc:sldChg>
      <pc:sldChg chg="del">
        <pc:chgData name="Gottfried Zimmermann" userId="0605cb02-c34a-4d8c-9396-fc12df271fd0" providerId="ADAL" clId="{6DBA1667-436F-4897-A9AB-1B59E80F75C3}" dt="2024-03-20T15:10:28.708" v="0" actId="47"/>
        <pc:sldMkLst>
          <pc:docMk/>
          <pc:sldMk cId="2513654184" sldId="1350"/>
        </pc:sldMkLst>
      </pc:sldChg>
      <pc:sldChg chg="del">
        <pc:chgData name="Gottfried Zimmermann" userId="0605cb02-c34a-4d8c-9396-fc12df271fd0" providerId="ADAL" clId="{6DBA1667-436F-4897-A9AB-1B59E80F75C3}" dt="2024-03-20T15:10:28.708" v="0" actId="47"/>
        <pc:sldMkLst>
          <pc:docMk/>
          <pc:sldMk cId="2240667562" sldId="1351"/>
        </pc:sldMkLst>
      </pc:sldChg>
      <pc:sldChg chg="del">
        <pc:chgData name="Gottfried Zimmermann" userId="0605cb02-c34a-4d8c-9396-fc12df271fd0" providerId="ADAL" clId="{6DBA1667-436F-4897-A9AB-1B59E80F75C3}" dt="2024-03-20T15:10:28.708" v="0" actId="47"/>
        <pc:sldMkLst>
          <pc:docMk/>
          <pc:sldMk cId="2598398759" sldId="1352"/>
        </pc:sldMkLst>
      </pc:sldChg>
      <pc:sldChg chg="del">
        <pc:chgData name="Gottfried Zimmermann" userId="0605cb02-c34a-4d8c-9396-fc12df271fd0" providerId="ADAL" clId="{6DBA1667-436F-4897-A9AB-1B59E80F75C3}" dt="2024-03-20T15:10:28.708" v="0" actId="47"/>
        <pc:sldMkLst>
          <pc:docMk/>
          <pc:sldMk cId="3183701756" sldId="1353"/>
        </pc:sldMkLst>
      </pc:sldChg>
      <pc:sldChg chg="del">
        <pc:chgData name="Gottfried Zimmermann" userId="0605cb02-c34a-4d8c-9396-fc12df271fd0" providerId="ADAL" clId="{6DBA1667-436F-4897-A9AB-1B59E80F75C3}" dt="2024-03-20T15:10:28.708" v="0" actId="47"/>
        <pc:sldMkLst>
          <pc:docMk/>
          <pc:sldMk cId="2902075172" sldId="1354"/>
        </pc:sldMkLst>
      </pc:sldChg>
      <pc:sldChg chg="del">
        <pc:chgData name="Gottfried Zimmermann" userId="0605cb02-c34a-4d8c-9396-fc12df271fd0" providerId="ADAL" clId="{6DBA1667-436F-4897-A9AB-1B59E80F75C3}" dt="2024-03-20T15:10:28.708" v="0" actId="47"/>
        <pc:sldMkLst>
          <pc:docMk/>
          <pc:sldMk cId="1735664926" sldId="1355"/>
        </pc:sldMkLst>
      </pc:sldChg>
      <pc:sldChg chg="del">
        <pc:chgData name="Gottfried Zimmermann" userId="0605cb02-c34a-4d8c-9396-fc12df271fd0" providerId="ADAL" clId="{6DBA1667-436F-4897-A9AB-1B59E80F75C3}" dt="2024-03-20T15:10:28.708" v="0" actId="47"/>
        <pc:sldMkLst>
          <pc:docMk/>
          <pc:sldMk cId="2954329151" sldId="1356"/>
        </pc:sldMkLst>
      </pc:sldChg>
      <pc:sldChg chg="del">
        <pc:chgData name="Gottfried Zimmermann" userId="0605cb02-c34a-4d8c-9396-fc12df271fd0" providerId="ADAL" clId="{6DBA1667-436F-4897-A9AB-1B59E80F75C3}" dt="2024-03-20T15:10:28.708" v="0" actId="47"/>
        <pc:sldMkLst>
          <pc:docMk/>
          <pc:sldMk cId="4098367546" sldId="1362"/>
        </pc:sldMkLst>
      </pc:sldChg>
      <pc:sldChg chg="del">
        <pc:chgData name="Gottfried Zimmermann" userId="0605cb02-c34a-4d8c-9396-fc12df271fd0" providerId="ADAL" clId="{6DBA1667-436F-4897-A9AB-1B59E80F75C3}" dt="2024-03-20T15:10:28.708" v="0" actId="47"/>
        <pc:sldMkLst>
          <pc:docMk/>
          <pc:sldMk cId="2366216661" sldId="1364"/>
        </pc:sldMkLst>
      </pc:sldChg>
      <pc:sldChg chg="del">
        <pc:chgData name="Gottfried Zimmermann" userId="0605cb02-c34a-4d8c-9396-fc12df271fd0" providerId="ADAL" clId="{6DBA1667-436F-4897-A9AB-1B59E80F75C3}" dt="2024-03-20T15:10:28.708" v="0" actId="47"/>
        <pc:sldMkLst>
          <pc:docMk/>
          <pc:sldMk cId="2291987435" sldId="1366"/>
        </pc:sldMkLst>
      </pc:sldChg>
      <pc:sldChg chg="del">
        <pc:chgData name="Gottfried Zimmermann" userId="0605cb02-c34a-4d8c-9396-fc12df271fd0" providerId="ADAL" clId="{6DBA1667-436F-4897-A9AB-1B59E80F75C3}" dt="2024-03-20T15:10:28.708" v="0" actId="47"/>
        <pc:sldMkLst>
          <pc:docMk/>
          <pc:sldMk cId="3905855781" sldId="1431"/>
        </pc:sldMkLst>
      </pc:sldChg>
      <pc:sldChg chg="del">
        <pc:chgData name="Gottfried Zimmermann" userId="0605cb02-c34a-4d8c-9396-fc12df271fd0" providerId="ADAL" clId="{6DBA1667-436F-4897-A9AB-1B59E80F75C3}" dt="2024-03-20T15:10:28.708" v="0" actId="47"/>
        <pc:sldMkLst>
          <pc:docMk/>
          <pc:sldMk cId="227188037" sldId="1432"/>
        </pc:sldMkLst>
      </pc:sldChg>
      <pc:sldChg chg="del">
        <pc:chgData name="Gottfried Zimmermann" userId="0605cb02-c34a-4d8c-9396-fc12df271fd0" providerId="ADAL" clId="{6DBA1667-436F-4897-A9AB-1B59E80F75C3}" dt="2024-03-20T15:10:28.708" v="0" actId="47"/>
        <pc:sldMkLst>
          <pc:docMk/>
          <pc:sldMk cId="1444178708" sldId="1433"/>
        </pc:sldMkLst>
      </pc:sldChg>
      <pc:sldChg chg="del">
        <pc:chgData name="Gottfried Zimmermann" userId="0605cb02-c34a-4d8c-9396-fc12df271fd0" providerId="ADAL" clId="{6DBA1667-436F-4897-A9AB-1B59E80F75C3}" dt="2024-03-20T15:10:28.708" v="0" actId="47"/>
        <pc:sldMkLst>
          <pc:docMk/>
          <pc:sldMk cId="4292528064" sldId="1434"/>
        </pc:sldMkLst>
      </pc:sldChg>
      <pc:sldChg chg="del">
        <pc:chgData name="Gottfried Zimmermann" userId="0605cb02-c34a-4d8c-9396-fc12df271fd0" providerId="ADAL" clId="{6DBA1667-436F-4897-A9AB-1B59E80F75C3}" dt="2024-03-20T15:10:28.708" v="0" actId="47"/>
        <pc:sldMkLst>
          <pc:docMk/>
          <pc:sldMk cId="469774182" sldId="1446"/>
        </pc:sldMkLst>
      </pc:sldChg>
      <pc:sldChg chg="del">
        <pc:chgData name="Gottfried Zimmermann" userId="0605cb02-c34a-4d8c-9396-fc12df271fd0" providerId="ADAL" clId="{6DBA1667-436F-4897-A9AB-1B59E80F75C3}" dt="2024-03-20T15:10:28.708" v="0" actId="47"/>
        <pc:sldMkLst>
          <pc:docMk/>
          <pc:sldMk cId="3799335221" sldId="1447"/>
        </pc:sldMkLst>
      </pc:sldChg>
      <pc:sldChg chg="del">
        <pc:chgData name="Gottfried Zimmermann" userId="0605cb02-c34a-4d8c-9396-fc12df271fd0" providerId="ADAL" clId="{6DBA1667-436F-4897-A9AB-1B59E80F75C3}" dt="2024-03-20T15:10:28.708" v="0" actId="47"/>
        <pc:sldMkLst>
          <pc:docMk/>
          <pc:sldMk cId="3970191323" sldId="1457"/>
        </pc:sldMkLst>
      </pc:sldChg>
      <pc:sldChg chg="del">
        <pc:chgData name="Gottfried Zimmermann" userId="0605cb02-c34a-4d8c-9396-fc12df271fd0" providerId="ADAL" clId="{6DBA1667-436F-4897-A9AB-1B59E80F75C3}" dt="2024-03-20T15:10:28.708" v="0" actId="47"/>
        <pc:sldMkLst>
          <pc:docMk/>
          <pc:sldMk cId="974280124" sldId="1458"/>
        </pc:sldMkLst>
      </pc:sldChg>
      <pc:sldChg chg="del">
        <pc:chgData name="Gottfried Zimmermann" userId="0605cb02-c34a-4d8c-9396-fc12df271fd0" providerId="ADAL" clId="{6DBA1667-436F-4897-A9AB-1B59E80F75C3}" dt="2024-03-20T15:10:28.708" v="0" actId="47"/>
        <pc:sldMkLst>
          <pc:docMk/>
          <pc:sldMk cId="3400453489" sldId="1462"/>
        </pc:sldMkLst>
      </pc:sldChg>
      <pc:sldChg chg="del">
        <pc:chgData name="Gottfried Zimmermann" userId="0605cb02-c34a-4d8c-9396-fc12df271fd0" providerId="ADAL" clId="{6DBA1667-436F-4897-A9AB-1B59E80F75C3}" dt="2024-03-20T15:10:28.708" v="0" actId="47"/>
        <pc:sldMkLst>
          <pc:docMk/>
          <pc:sldMk cId="706254869" sldId="1463"/>
        </pc:sldMkLst>
      </pc:sldChg>
      <pc:sldChg chg="del">
        <pc:chgData name="Gottfried Zimmermann" userId="0605cb02-c34a-4d8c-9396-fc12df271fd0" providerId="ADAL" clId="{6DBA1667-436F-4897-A9AB-1B59E80F75C3}" dt="2024-03-20T15:10:28.708" v="0" actId="47"/>
        <pc:sldMkLst>
          <pc:docMk/>
          <pc:sldMk cId="611777766" sldId="1465"/>
        </pc:sldMkLst>
      </pc:sldChg>
      <pc:sldChg chg="del">
        <pc:chgData name="Gottfried Zimmermann" userId="0605cb02-c34a-4d8c-9396-fc12df271fd0" providerId="ADAL" clId="{6DBA1667-436F-4897-A9AB-1B59E80F75C3}" dt="2024-03-20T15:10:28.708" v="0" actId="47"/>
        <pc:sldMkLst>
          <pc:docMk/>
          <pc:sldMk cId="1614064547" sldId="1466"/>
        </pc:sldMkLst>
      </pc:sldChg>
      <pc:sldChg chg="del">
        <pc:chgData name="Gottfried Zimmermann" userId="0605cb02-c34a-4d8c-9396-fc12df271fd0" providerId="ADAL" clId="{6DBA1667-436F-4897-A9AB-1B59E80F75C3}" dt="2024-03-20T15:10:28.708" v="0" actId="47"/>
        <pc:sldMkLst>
          <pc:docMk/>
          <pc:sldMk cId="2038672921" sldId="1467"/>
        </pc:sldMkLst>
      </pc:sldChg>
      <pc:sldChg chg="del">
        <pc:chgData name="Gottfried Zimmermann" userId="0605cb02-c34a-4d8c-9396-fc12df271fd0" providerId="ADAL" clId="{6DBA1667-436F-4897-A9AB-1B59E80F75C3}" dt="2024-03-20T15:10:28.708" v="0" actId="47"/>
        <pc:sldMkLst>
          <pc:docMk/>
          <pc:sldMk cId="1080065264" sldId="1468"/>
        </pc:sldMkLst>
      </pc:sldChg>
      <pc:sldChg chg="del">
        <pc:chgData name="Gottfried Zimmermann" userId="0605cb02-c34a-4d8c-9396-fc12df271fd0" providerId="ADAL" clId="{6DBA1667-436F-4897-A9AB-1B59E80F75C3}" dt="2024-03-20T15:10:28.708" v="0" actId="47"/>
        <pc:sldMkLst>
          <pc:docMk/>
          <pc:sldMk cId="3398826036" sldId="1469"/>
        </pc:sldMkLst>
      </pc:sldChg>
      <pc:sldChg chg="del">
        <pc:chgData name="Gottfried Zimmermann" userId="0605cb02-c34a-4d8c-9396-fc12df271fd0" providerId="ADAL" clId="{6DBA1667-436F-4897-A9AB-1B59E80F75C3}" dt="2024-03-20T15:10:28.708" v="0" actId="47"/>
        <pc:sldMkLst>
          <pc:docMk/>
          <pc:sldMk cId="2393448500" sldId="1470"/>
        </pc:sldMkLst>
      </pc:sldChg>
      <pc:sldChg chg="del">
        <pc:chgData name="Gottfried Zimmermann" userId="0605cb02-c34a-4d8c-9396-fc12df271fd0" providerId="ADAL" clId="{6DBA1667-436F-4897-A9AB-1B59E80F75C3}" dt="2024-03-20T15:10:28.708" v="0" actId="47"/>
        <pc:sldMkLst>
          <pc:docMk/>
          <pc:sldMk cId="0" sldId="1472"/>
        </pc:sldMkLst>
      </pc:sldChg>
      <pc:sldChg chg="del">
        <pc:chgData name="Gottfried Zimmermann" userId="0605cb02-c34a-4d8c-9396-fc12df271fd0" providerId="ADAL" clId="{6DBA1667-436F-4897-A9AB-1B59E80F75C3}" dt="2024-03-20T15:10:28.708" v="0" actId="47"/>
        <pc:sldMkLst>
          <pc:docMk/>
          <pc:sldMk cId="3063778899" sldId="1597"/>
        </pc:sldMkLst>
      </pc:sldChg>
      <pc:sldChg chg="del">
        <pc:chgData name="Gottfried Zimmermann" userId="0605cb02-c34a-4d8c-9396-fc12df271fd0" providerId="ADAL" clId="{6DBA1667-436F-4897-A9AB-1B59E80F75C3}" dt="2024-03-20T15:10:28.708" v="0" actId="47"/>
        <pc:sldMkLst>
          <pc:docMk/>
          <pc:sldMk cId="3423827344" sldId="1606"/>
        </pc:sldMkLst>
      </pc:sldChg>
      <pc:sldChg chg="del">
        <pc:chgData name="Gottfried Zimmermann" userId="0605cb02-c34a-4d8c-9396-fc12df271fd0" providerId="ADAL" clId="{6DBA1667-436F-4897-A9AB-1B59E80F75C3}" dt="2024-03-20T15:10:28.708" v="0" actId="47"/>
        <pc:sldMkLst>
          <pc:docMk/>
          <pc:sldMk cId="2450791474" sldId="1625"/>
        </pc:sldMkLst>
      </pc:sldChg>
      <pc:sldChg chg="del">
        <pc:chgData name="Gottfried Zimmermann" userId="0605cb02-c34a-4d8c-9396-fc12df271fd0" providerId="ADAL" clId="{6DBA1667-436F-4897-A9AB-1B59E80F75C3}" dt="2024-03-20T15:10:28.708" v="0" actId="47"/>
        <pc:sldMkLst>
          <pc:docMk/>
          <pc:sldMk cId="0" sldId="1626"/>
        </pc:sldMkLst>
      </pc:sldChg>
      <pc:sldChg chg="del">
        <pc:chgData name="Gottfried Zimmermann" userId="0605cb02-c34a-4d8c-9396-fc12df271fd0" providerId="ADAL" clId="{6DBA1667-436F-4897-A9AB-1B59E80F75C3}" dt="2024-03-20T15:10:28.708" v="0" actId="47"/>
        <pc:sldMkLst>
          <pc:docMk/>
          <pc:sldMk cId="1138449443" sldId="1636"/>
        </pc:sldMkLst>
      </pc:sldChg>
      <pc:sldChg chg="del">
        <pc:chgData name="Gottfried Zimmermann" userId="0605cb02-c34a-4d8c-9396-fc12df271fd0" providerId="ADAL" clId="{6DBA1667-436F-4897-A9AB-1B59E80F75C3}" dt="2024-03-20T15:10:38.890" v="2" actId="47"/>
        <pc:sldMkLst>
          <pc:docMk/>
          <pc:sldMk cId="0" sldId="1637"/>
        </pc:sldMkLst>
      </pc:sldChg>
      <pc:sldChg chg="del">
        <pc:chgData name="Gottfried Zimmermann" userId="0605cb02-c34a-4d8c-9396-fc12df271fd0" providerId="ADAL" clId="{6DBA1667-436F-4897-A9AB-1B59E80F75C3}" dt="2024-03-20T15:10:38.890" v="2" actId="47"/>
        <pc:sldMkLst>
          <pc:docMk/>
          <pc:sldMk cId="0" sldId="1638"/>
        </pc:sldMkLst>
      </pc:sldChg>
      <pc:sldChg chg="del">
        <pc:chgData name="Gottfried Zimmermann" userId="0605cb02-c34a-4d8c-9396-fc12df271fd0" providerId="ADAL" clId="{6DBA1667-436F-4897-A9AB-1B59E80F75C3}" dt="2024-03-20T15:10:38.890" v="2" actId="47"/>
        <pc:sldMkLst>
          <pc:docMk/>
          <pc:sldMk cId="0" sldId="1639"/>
        </pc:sldMkLst>
      </pc:sldChg>
      <pc:sldChg chg="del">
        <pc:chgData name="Gottfried Zimmermann" userId="0605cb02-c34a-4d8c-9396-fc12df271fd0" providerId="ADAL" clId="{6DBA1667-436F-4897-A9AB-1B59E80F75C3}" dt="2024-03-20T15:10:38.890" v="2" actId="47"/>
        <pc:sldMkLst>
          <pc:docMk/>
          <pc:sldMk cId="0" sldId="1640"/>
        </pc:sldMkLst>
      </pc:sldChg>
      <pc:sldChg chg="del">
        <pc:chgData name="Gottfried Zimmermann" userId="0605cb02-c34a-4d8c-9396-fc12df271fd0" providerId="ADAL" clId="{6DBA1667-436F-4897-A9AB-1B59E80F75C3}" dt="2024-03-20T15:10:38.890" v="2" actId="47"/>
        <pc:sldMkLst>
          <pc:docMk/>
          <pc:sldMk cId="0" sldId="1641"/>
        </pc:sldMkLst>
      </pc:sldChg>
      <pc:sldChg chg="del">
        <pc:chgData name="Gottfried Zimmermann" userId="0605cb02-c34a-4d8c-9396-fc12df271fd0" providerId="ADAL" clId="{6DBA1667-436F-4897-A9AB-1B59E80F75C3}" dt="2024-03-20T15:10:38.890" v="2" actId="47"/>
        <pc:sldMkLst>
          <pc:docMk/>
          <pc:sldMk cId="0" sldId="1642"/>
        </pc:sldMkLst>
      </pc:sldChg>
      <pc:sldChg chg="del">
        <pc:chgData name="Gottfried Zimmermann" userId="0605cb02-c34a-4d8c-9396-fc12df271fd0" providerId="ADAL" clId="{6DBA1667-436F-4897-A9AB-1B59E80F75C3}" dt="2024-03-20T15:10:38.890" v="2" actId="47"/>
        <pc:sldMkLst>
          <pc:docMk/>
          <pc:sldMk cId="0" sldId="1643"/>
        </pc:sldMkLst>
      </pc:sldChg>
      <pc:sldChg chg="del">
        <pc:chgData name="Gottfried Zimmermann" userId="0605cb02-c34a-4d8c-9396-fc12df271fd0" providerId="ADAL" clId="{6DBA1667-436F-4897-A9AB-1B59E80F75C3}" dt="2024-03-20T15:10:38.890" v="2" actId="47"/>
        <pc:sldMkLst>
          <pc:docMk/>
          <pc:sldMk cId="0" sldId="1644"/>
        </pc:sldMkLst>
      </pc:sldChg>
      <pc:sldChg chg="del">
        <pc:chgData name="Gottfried Zimmermann" userId="0605cb02-c34a-4d8c-9396-fc12df271fd0" providerId="ADAL" clId="{6DBA1667-436F-4897-A9AB-1B59E80F75C3}" dt="2024-03-20T15:10:38.890" v="2" actId="47"/>
        <pc:sldMkLst>
          <pc:docMk/>
          <pc:sldMk cId="0" sldId="1645"/>
        </pc:sldMkLst>
      </pc:sldChg>
      <pc:sldChg chg="del">
        <pc:chgData name="Gottfried Zimmermann" userId="0605cb02-c34a-4d8c-9396-fc12df271fd0" providerId="ADAL" clId="{6DBA1667-436F-4897-A9AB-1B59E80F75C3}" dt="2024-03-20T15:10:38.890" v="2" actId="47"/>
        <pc:sldMkLst>
          <pc:docMk/>
          <pc:sldMk cId="0" sldId="1646"/>
        </pc:sldMkLst>
      </pc:sldChg>
      <pc:sldChg chg="del">
        <pc:chgData name="Gottfried Zimmermann" userId="0605cb02-c34a-4d8c-9396-fc12df271fd0" providerId="ADAL" clId="{6DBA1667-436F-4897-A9AB-1B59E80F75C3}" dt="2024-03-20T15:10:38.890" v="2" actId="47"/>
        <pc:sldMkLst>
          <pc:docMk/>
          <pc:sldMk cId="0" sldId="1647"/>
        </pc:sldMkLst>
      </pc:sldChg>
      <pc:sldChg chg="del">
        <pc:chgData name="Gottfried Zimmermann" userId="0605cb02-c34a-4d8c-9396-fc12df271fd0" providerId="ADAL" clId="{6DBA1667-436F-4897-A9AB-1B59E80F75C3}" dt="2024-03-20T15:10:28.708" v="0" actId="47"/>
        <pc:sldMkLst>
          <pc:docMk/>
          <pc:sldMk cId="729254275" sldId="1648"/>
        </pc:sldMkLst>
      </pc:sldChg>
      <pc:sldChg chg="del">
        <pc:chgData name="Gottfried Zimmermann" userId="0605cb02-c34a-4d8c-9396-fc12df271fd0" providerId="ADAL" clId="{6DBA1667-436F-4897-A9AB-1B59E80F75C3}" dt="2024-03-20T15:10:31.912" v="1" actId="47"/>
        <pc:sldMkLst>
          <pc:docMk/>
          <pc:sldMk cId="143552487" sldId="1649"/>
        </pc:sldMkLst>
      </pc:sldChg>
      <pc:sldChg chg="del">
        <pc:chgData name="Gottfried Zimmermann" userId="0605cb02-c34a-4d8c-9396-fc12df271fd0" providerId="ADAL" clId="{6DBA1667-436F-4897-A9AB-1B59E80F75C3}" dt="2024-03-20T15:10:28.708" v="0" actId="47"/>
        <pc:sldMkLst>
          <pc:docMk/>
          <pc:sldMk cId="2161175197" sldId="1650"/>
        </pc:sldMkLst>
      </pc:sldChg>
      <pc:sldChg chg="del">
        <pc:chgData name="Gottfried Zimmermann" userId="0605cb02-c34a-4d8c-9396-fc12df271fd0" providerId="ADAL" clId="{6DBA1667-436F-4897-A9AB-1B59E80F75C3}" dt="2024-03-20T15:10:38.890" v="2" actId="47"/>
        <pc:sldMkLst>
          <pc:docMk/>
          <pc:sldMk cId="4099271591" sldId="1651"/>
        </pc:sldMkLst>
      </pc:sldChg>
      <pc:sldChg chg="del">
        <pc:chgData name="Gottfried Zimmermann" userId="0605cb02-c34a-4d8c-9396-fc12df271fd0" providerId="ADAL" clId="{6DBA1667-436F-4897-A9AB-1B59E80F75C3}" dt="2024-03-20T15:10:38.890" v="2" actId="47"/>
        <pc:sldMkLst>
          <pc:docMk/>
          <pc:sldMk cId="10057981" sldId="1652"/>
        </pc:sldMkLst>
      </pc:sldChg>
      <pc:sldChg chg="del">
        <pc:chgData name="Gottfried Zimmermann" userId="0605cb02-c34a-4d8c-9396-fc12df271fd0" providerId="ADAL" clId="{6DBA1667-436F-4897-A9AB-1B59E80F75C3}" dt="2024-03-20T15:10:38.890" v="2" actId="47"/>
        <pc:sldMkLst>
          <pc:docMk/>
          <pc:sldMk cId="3621801235" sldId="1653"/>
        </pc:sldMkLst>
      </pc:sldChg>
      <pc:sldChg chg="del">
        <pc:chgData name="Gottfried Zimmermann" userId="0605cb02-c34a-4d8c-9396-fc12df271fd0" providerId="ADAL" clId="{6DBA1667-436F-4897-A9AB-1B59E80F75C3}" dt="2024-03-20T15:10:38.890" v="2" actId="47"/>
        <pc:sldMkLst>
          <pc:docMk/>
          <pc:sldMk cId="3594219302" sldId="1654"/>
        </pc:sldMkLst>
      </pc:sldChg>
      <pc:sldChg chg="del">
        <pc:chgData name="Gottfried Zimmermann" userId="0605cb02-c34a-4d8c-9396-fc12df271fd0" providerId="ADAL" clId="{6DBA1667-436F-4897-A9AB-1B59E80F75C3}" dt="2024-03-20T15:10:38.890" v="2" actId="47"/>
        <pc:sldMkLst>
          <pc:docMk/>
          <pc:sldMk cId="4015254661" sldId="1655"/>
        </pc:sldMkLst>
      </pc:sldChg>
      <pc:sldChg chg="del">
        <pc:chgData name="Gottfried Zimmermann" userId="0605cb02-c34a-4d8c-9396-fc12df271fd0" providerId="ADAL" clId="{6DBA1667-436F-4897-A9AB-1B59E80F75C3}" dt="2024-03-20T15:10:38.890" v="2" actId="47"/>
        <pc:sldMkLst>
          <pc:docMk/>
          <pc:sldMk cId="2022169360" sldId="1656"/>
        </pc:sldMkLst>
      </pc:sldChg>
      <pc:sldChg chg="del">
        <pc:chgData name="Gottfried Zimmermann" userId="0605cb02-c34a-4d8c-9396-fc12df271fd0" providerId="ADAL" clId="{6DBA1667-436F-4897-A9AB-1B59E80F75C3}" dt="2024-03-20T15:10:38.890" v="2" actId="47"/>
        <pc:sldMkLst>
          <pc:docMk/>
          <pc:sldMk cId="850569214" sldId="1657"/>
        </pc:sldMkLst>
      </pc:sldChg>
      <pc:sldChg chg="del">
        <pc:chgData name="Gottfried Zimmermann" userId="0605cb02-c34a-4d8c-9396-fc12df271fd0" providerId="ADAL" clId="{6DBA1667-436F-4897-A9AB-1B59E80F75C3}" dt="2024-03-20T15:10:38.890" v="2" actId="47"/>
        <pc:sldMkLst>
          <pc:docMk/>
          <pc:sldMk cId="1001419104" sldId="2134804823"/>
        </pc:sldMkLst>
      </pc:sldChg>
      <pc:sldChg chg="del">
        <pc:chgData name="Gottfried Zimmermann" userId="0605cb02-c34a-4d8c-9396-fc12df271fd0" providerId="ADAL" clId="{6DBA1667-436F-4897-A9AB-1B59E80F75C3}" dt="2024-03-20T15:10:38.890" v="2" actId="47"/>
        <pc:sldMkLst>
          <pc:docMk/>
          <pc:sldMk cId="1816632337" sldId="2134804824"/>
        </pc:sldMkLst>
      </pc:sldChg>
      <pc:sldChg chg="del">
        <pc:chgData name="Gottfried Zimmermann" userId="0605cb02-c34a-4d8c-9396-fc12df271fd0" providerId="ADAL" clId="{6DBA1667-436F-4897-A9AB-1B59E80F75C3}" dt="2024-03-20T15:10:38.890" v="2" actId="47"/>
        <pc:sldMkLst>
          <pc:docMk/>
          <pc:sldMk cId="1288706955" sldId="2134804825"/>
        </pc:sldMkLst>
      </pc:sldChg>
      <pc:sldChg chg="del">
        <pc:chgData name="Gottfried Zimmermann" userId="0605cb02-c34a-4d8c-9396-fc12df271fd0" providerId="ADAL" clId="{6DBA1667-436F-4897-A9AB-1B59E80F75C3}" dt="2024-03-20T15:10:38.890" v="2" actId="47"/>
        <pc:sldMkLst>
          <pc:docMk/>
          <pc:sldMk cId="3537424925" sldId="2134804826"/>
        </pc:sldMkLst>
      </pc:sldChg>
      <pc:sldMasterChg chg="delSldLayout">
        <pc:chgData name="Gottfried Zimmermann" userId="0605cb02-c34a-4d8c-9396-fc12df271fd0" providerId="ADAL" clId="{6DBA1667-436F-4897-A9AB-1B59E80F75C3}" dt="2024-03-20T15:10:28.708" v="0" actId="47"/>
        <pc:sldMasterMkLst>
          <pc:docMk/>
          <pc:sldMasterMk cId="3336243986" sldId="2147483803"/>
        </pc:sldMasterMkLst>
        <pc:sldLayoutChg chg="del">
          <pc:chgData name="Gottfried Zimmermann" userId="0605cb02-c34a-4d8c-9396-fc12df271fd0" providerId="ADAL" clId="{6DBA1667-436F-4897-A9AB-1B59E80F75C3}" dt="2024-03-20T15:10:28.708" v="0" actId="47"/>
          <pc:sldLayoutMkLst>
            <pc:docMk/>
            <pc:sldMasterMk cId="3336243986" sldId="2147483803"/>
            <pc:sldLayoutMk cId="4029656718" sldId="2147483815"/>
          </pc:sldLayoutMkLst>
        </pc:sldLayoutChg>
      </pc:sldMasterChg>
      <pc:sldMasterChg chg="del delSldLayout">
        <pc:chgData name="Gottfried Zimmermann" userId="0605cb02-c34a-4d8c-9396-fc12df271fd0" providerId="ADAL" clId="{6DBA1667-436F-4897-A9AB-1B59E80F75C3}" dt="2024-03-20T15:10:31.912" v="1" actId="47"/>
        <pc:sldMasterMkLst>
          <pc:docMk/>
          <pc:sldMasterMk cId="3334114750" sldId="2147483829"/>
        </pc:sldMasterMkLst>
        <pc:sldLayoutChg chg="del">
          <pc:chgData name="Gottfried Zimmermann" userId="0605cb02-c34a-4d8c-9396-fc12df271fd0" providerId="ADAL" clId="{6DBA1667-436F-4897-A9AB-1B59E80F75C3}" dt="2024-03-20T15:10:28.708" v="0" actId="47"/>
          <pc:sldLayoutMkLst>
            <pc:docMk/>
            <pc:sldMasterMk cId="3334114750" sldId="2147483829"/>
            <pc:sldLayoutMk cId="3440096505" sldId="2147483830"/>
          </pc:sldLayoutMkLst>
        </pc:sldLayoutChg>
        <pc:sldLayoutChg chg="del">
          <pc:chgData name="Gottfried Zimmermann" userId="0605cb02-c34a-4d8c-9396-fc12df271fd0" providerId="ADAL" clId="{6DBA1667-436F-4897-A9AB-1B59E80F75C3}" dt="2024-03-20T15:10:31.912" v="1" actId="47"/>
          <pc:sldLayoutMkLst>
            <pc:docMk/>
            <pc:sldMasterMk cId="3334114750" sldId="2147483829"/>
            <pc:sldLayoutMk cId="1486704102" sldId="2147483831"/>
          </pc:sldLayoutMkLst>
        </pc:sldLayoutChg>
        <pc:sldLayoutChg chg="del">
          <pc:chgData name="Gottfried Zimmermann" userId="0605cb02-c34a-4d8c-9396-fc12df271fd0" providerId="ADAL" clId="{6DBA1667-436F-4897-A9AB-1B59E80F75C3}" dt="2024-03-20T15:10:31.912" v="1" actId="47"/>
          <pc:sldLayoutMkLst>
            <pc:docMk/>
            <pc:sldMasterMk cId="3334114750" sldId="2147483829"/>
            <pc:sldLayoutMk cId="3433804904" sldId="2147483832"/>
          </pc:sldLayoutMkLst>
        </pc:sldLayoutChg>
        <pc:sldLayoutChg chg="del">
          <pc:chgData name="Gottfried Zimmermann" userId="0605cb02-c34a-4d8c-9396-fc12df271fd0" providerId="ADAL" clId="{6DBA1667-436F-4897-A9AB-1B59E80F75C3}" dt="2024-03-20T15:10:31.912" v="1" actId="47"/>
          <pc:sldLayoutMkLst>
            <pc:docMk/>
            <pc:sldMasterMk cId="3334114750" sldId="2147483829"/>
            <pc:sldLayoutMk cId="1809131931" sldId="2147483833"/>
          </pc:sldLayoutMkLst>
        </pc:sldLayoutChg>
        <pc:sldLayoutChg chg="del">
          <pc:chgData name="Gottfried Zimmermann" userId="0605cb02-c34a-4d8c-9396-fc12df271fd0" providerId="ADAL" clId="{6DBA1667-436F-4897-A9AB-1B59E80F75C3}" dt="2024-03-20T15:10:31.912" v="1" actId="47"/>
          <pc:sldLayoutMkLst>
            <pc:docMk/>
            <pc:sldMasterMk cId="3334114750" sldId="2147483829"/>
            <pc:sldLayoutMk cId="500824880" sldId="2147483834"/>
          </pc:sldLayoutMkLst>
        </pc:sldLayoutChg>
        <pc:sldLayoutChg chg="del">
          <pc:chgData name="Gottfried Zimmermann" userId="0605cb02-c34a-4d8c-9396-fc12df271fd0" providerId="ADAL" clId="{6DBA1667-436F-4897-A9AB-1B59E80F75C3}" dt="2024-03-20T15:10:28.708" v="0" actId="47"/>
          <pc:sldLayoutMkLst>
            <pc:docMk/>
            <pc:sldMasterMk cId="3334114750" sldId="2147483829"/>
            <pc:sldLayoutMk cId="2771741919" sldId="2147483835"/>
          </pc:sldLayoutMkLst>
        </pc:sldLayoutChg>
        <pc:sldLayoutChg chg="del">
          <pc:chgData name="Gottfried Zimmermann" userId="0605cb02-c34a-4d8c-9396-fc12df271fd0" providerId="ADAL" clId="{6DBA1667-436F-4897-A9AB-1B59E80F75C3}" dt="2024-03-20T15:10:31.912" v="1" actId="47"/>
          <pc:sldLayoutMkLst>
            <pc:docMk/>
            <pc:sldMasterMk cId="3334114750" sldId="2147483829"/>
            <pc:sldLayoutMk cId="3839102802" sldId="2147483836"/>
          </pc:sldLayoutMkLst>
        </pc:sldLayoutChg>
      </pc:sldMasterChg>
      <pc:sldMasterChg chg="del delSldLayout">
        <pc:chgData name="Gottfried Zimmermann" userId="0605cb02-c34a-4d8c-9396-fc12df271fd0" providerId="ADAL" clId="{6DBA1667-436F-4897-A9AB-1B59E80F75C3}" dt="2024-03-20T15:10:28.708" v="0" actId="47"/>
        <pc:sldMasterMkLst>
          <pc:docMk/>
          <pc:sldMasterMk cId="1490285513" sldId="2147483837"/>
        </pc:sldMasterMkLst>
        <pc:sldLayoutChg chg="del">
          <pc:chgData name="Gottfried Zimmermann" userId="0605cb02-c34a-4d8c-9396-fc12df271fd0" providerId="ADAL" clId="{6DBA1667-436F-4897-A9AB-1B59E80F75C3}" dt="2024-03-20T15:10:28.708" v="0" actId="47"/>
          <pc:sldLayoutMkLst>
            <pc:docMk/>
            <pc:sldMasterMk cId="1490285513" sldId="2147483837"/>
            <pc:sldLayoutMk cId="2029489515" sldId="2147483838"/>
          </pc:sldLayoutMkLst>
        </pc:sldLayoutChg>
        <pc:sldLayoutChg chg="del">
          <pc:chgData name="Gottfried Zimmermann" userId="0605cb02-c34a-4d8c-9396-fc12df271fd0" providerId="ADAL" clId="{6DBA1667-436F-4897-A9AB-1B59E80F75C3}" dt="2024-03-20T15:10:28.708" v="0" actId="47"/>
          <pc:sldLayoutMkLst>
            <pc:docMk/>
            <pc:sldMasterMk cId="1490285513" sldId="2147483837"/>
            <pc:sldLayoutMk cId="4148162425" sldId="2147483839"/>
          </pc:sldLayoutMkLst>
        </pc:sldLayoutChg>
        <pc:sldLayoutChg chg="del">
          <pc:chgData name="Gottfried Zimmermann" userId="0605cb02-c34a-4d8c-9396-fc12df271fd0" providerId="ADAL" clId="{6DBA1667-436F-4897-A9AB-1B59E80F75C3}" dt="2024-03-20T15:10:28.708" v="0" actId="47"/>
          <pc:sldLayoutMkLst>
            <pc:docMk/>
            <pc:sldMasterMk cId="1490285513" sldId="2147483837"/>
            <pc:sldLayoutMk cId="4215551047" sldId="2147483840"/>
          </pc:sldLayoutMkLst>
        </pc:sldLayoutChg>
        <pc:sldLayoutChg chg="del">
          <pc:chgData name="Gottfried Zimmermann" userId="0605cb02-c34a-4d8c-9396-fc12df271fd0" providerId="ADAL" clId="{6DBA1667-436F-4897-A9AB-1B59E80F75C3}" dt="2024-03-20T15:10:28.708" v="0" actId="47"/>
          <pc:sldLayoutMkLst>
            <pc:docMk/>
            <pc:sldMasterMk cId="1490285513" sldId="2147483837"/>
            <pc:sldLayoutMk cId="3320463156" sldId="2147483841"/>
          </pc:sldLayoutMkLst>
        </pc:sldLayoutChg>
        <pc:sldLayoutChg chg="del">
          <pc:chgData name="Gottfried Zimmermann" userId="0605cb02-c34a-4d8c-9396-fc12df271fd0" providerId="ADAL" clId="{6DBA1667-436F-4897-A9AB-1B59E80F75C3}" dt="2024-03-20T15:10:28.708" v="0" actId="47"/>
          <pc:sldLayoutMkLst>
            <pc:docMk/>
            <pc:sldMasterMk cId="1490285513" sldId="2147483837"/>
            <pc:sldLayoutMk cId="1632123408" sldId="2147483842"/>
          </pc:sldLayoutMkLst>
        </pc:sldLayoutChg>
        <pc:sldLayoutChg chg="del">
          <pc:chgData name="Gottfried Zimmermann" userId="0605cb02-c34a-4d8c-9396-fc12df271fd0" providerId="ADAL" clId="{6DBA1667-436F-4897-A9AB-1B59E80F75C3}" dt="2024-03-20T15:10:28.708" v="0" actId="47"/>
          <pc:sldLayoutMkLst>
            <pc:docMk/>
            <pc:sldMasterMk cId="1490285513" sldId="2147483837"/>
            <pc:sldLayoutMk cId="1899886635" sldId="2147483843"/>
          </pc:sldLayoutMkLst>
        </pc:sldLayoutChg>
        <pc:sldLayoutChg chg="del">
          <pc:chgData name="Gottfried Zimmermann" userId="0605cb02-c34a-4d8c-9396-fc12df271fd0" providerId="ADAL" clId="{6DBA1667-436F-4897-A9AB-1B59E80F75C3}" dt="2024-03-20T15:10:28.708" v="0" actId="47"/>
          <pc:sldLayoutMkLst>
            <pc:docMk/>
            <pc:sldMasterMk cId="1490285513" sldId="2147483837"/>
            <pc:sldLayoutMk cId="3902231802" sldId="2147483844"/>
          </pc:sldLayoutMkLst>
        </pc:sldLayoutChg>
      </pc:sldMasterChg>
      <pc:sldMasterChg chg="del delSldLayout">
        <pc:chgData name="Gottfried Zimmermann" userId="0605cb02-c34a-4d8c-9396-fc12df271fd0" providerId="ADAL" clId="{6DBA1667-436F-4897-A9AB-1B59E80F75C3}" dt="2024-03-20T15:10:28.708" v="0" actId="47"/>
        <pc:sldMasterMkLst>
          <pc:docMk/>
          <pc:sldMasterMk cId="1976314857" sldId="2147483845"/>
        </pc:sldMasterMkLst>
        <pc:sldLayoutChg chg="del">
          <pc:chgData name="Gottfried Zimmermann" userId="0605cb02-c34a-4d8c-9396-fc12df271fd0" providerId="ADAL" clId="{6DBA1667-436F-4897-A9AB-1B59E80F75C3}" dt="2024-03-20T15:10:28.708" v="0" actId="47"/>
          <pc:sldLayoutMkLst>
            <pc:docMk/>
            <pc:sldMasterMk cId="1976314857" sldId="2147483845"/>
            <pc:sldLayoutMk cId="1003217074" sldId="2147483846"/>
          </pc:sldLayoutMkLst>
        </pc:sldLayoutChg>
        <pc:sldLayoutChg chg="del">
          <pc:chgData name="Gottfried Zimmermann" userId="0605cb02-c34a-4d8c-9396-fc12df271fd0" providerId="ADAL" clId="{6DBA1667-436F-4897-A9AB-1B59E80F75C3}" dt="2024-03-20T15:10:28.708" v="0" actId="47"/>
          <pc:sldLayoutMkLst>
            <pc:docMk/>
            <pc:sldMasterMk cId="1976314857" sldId="2147483845"/>
            <pc:sldLayoutMk cId="204694362" sldId="2147483847"/>
          </pc:sldLayoutMkLst>
        </pc:sldLayoutChg>
        <pc:sldLayoutChg chg="del">
          <pc:chgData name="Gottfried Zimmermann" userId="0605cb02-c34a-4d8c-9396-fc12df271fd0" providerId="ADAL" clId="{6DBA1667-436F-4897-A9AB-1B59E80F75C3}" dt="2024-03-20T15:10:28.708" v="0" actId="47"/>
          <pc:sldLayoutMkLst>
            <pc:docMk/>
            <pc:sldMasterMk cId="1976314857" sldId="2147483845"/>
            <pc:sldLayoutMk cId="1481165603" sldId="2147483848"/>
          </pc:sldLayoutMkLst>
        </pc:sldLayoutChg>
        <pc:sldLayoutChg chg="del">
          <pc:chgData name="Gottfried Zimmermann" userId="0605cb02-c34a-4d8c-9396-fc12df271fd0" providerId="ADAL" clId="{6DBA1667-436F-4897-A9AB-1B59E80F75C3}" dt="2024-03-20T15:10:28.708" v="0" actId="47"/>
          <pc:sldLayoutMkLst>
            <pc:docMk/>
            <pc:sldMasterMk cId="1976314857" sldId="2147483845"/>
            <pc:sldLayoutMk cId="2341180759" sldId="2147483849"/>
          </pc:sldLayoutMkLst>
        </pc:sldLayoutChg>
        <pc:sldLayoutChg chg="del">
          <pc:chgData name="Gottfried Zimmermann" userId="0605cb02-c34a-4d8c-9396-fc12df271fd0" providerId="ADAL" clId="{6DBA1667-436F-4897-A9AB-1B59E80F75C3}" dt="2024-03-20T15:10:28.708" v="0" actId="47"/>
          <pc:sldLayoutMkLst>
            <pc:docMk/>
            <pc:sldMasterMk cId="1976314857" sldId="2147483845"/>
            <pc:sldLayoutMk cId="3816687716" sldId="2147483850"/>
          </pc:sldLayoutMkLst>
        </pc:sldLayoutChg>
        <pc:sldLayoutChg chg="del">
          <pc:chgData name="Gottfried Zimmermann" userId="0605cb02-c34a-4d8c-9396-fc12df271fd0" providerId="ADAL" clId="{6DBA1667-436F-4897-A9AB-1B59E80F75C3}" dt="2024-03-20T15:10:28.708" v="0" actId="47"/>
          <pc:sldLayoutMkLst>
            <pc:docMk/>
            <pc:sldMasterMk cId="1976314857" sldId="2147483845"/>
            <pc:sldLayoutMk cId="1141965666" sldId="2147483851"/>
          </pc:sldLayoutMkLst>
        </pc:sldLayoutChg>
      </pc:sldMasterChg>
      <pc:sldMasterChg chg="del delSldLayout">
        <pc:chgData name="Gottfried Zimmermann" userId="0605cb02-c34a-4d8c-9396-fc12df271fd0" providerId="ADAL" clId="{6DBA1667-436F-4897-A9AB-1B59E80F75C3}" dt="2024-03-20T15:10:38.890" v="2" actId="47"/>
        <pc:sldMasterMkLst>
          <pc:docMk/>
          <pc:sldMasterMk cId="2028910018" sldId="2147483852"/>
        </pc:sldMasterMkLst>
        <pc:sldLayoutChg chg="del">
          <pc:chgData name="Gottfried Zimmermann" userId="0605cb02-c34a-4d8c-9396-fc12df271fd0" providerId="ADAL" clId="{6DBA1667-436F-4897-A9AB-1B59E80F75C3}" dt="2024-03-20T15:10:38.890" v="2" actId="47"/>
          <pc:sldLayoutMkLst>
            <pc:docMk/>
            <pc:sldMasterMk cId="2028910018" sldId="2147483852"/>
            <pc:sldLayoutMk cId="2521488697" sldId="2147483853"/>
          </pc:sldLayoutMkLst>
        </pc:sldLayoutChg>
        <pc:sldLayoutChg chg="del">
          <pc:chgData name="Gottfried Zimmermann" userId="0605cb02-c34a-4d8c-9396-fc12df271fd0" providerId="ADAL" clId="{6DBA1667-436F-4897-A9AB-1B59E80F75C3}" dt="2024-03-20T15:10:38.890" v="2" actId="47"/>
          <pc:sldLayoutMkLst>
            <pc:docMk/>
            <pc:sldMasterMk cId="2028910018" sldId="2147483852"/>
            <pc:sldLayoutMk cId="4194516219" sldId="2147483854"/>
          </pc:sldLayoutMkLst>
        </pc:sldLayoutChg>
        <pc:sldLayoutChg chg="del">
          <pc:chgData name="Gottfried Zimmermann" userId="0605cb02-c34a-4d8c-9396-fc12df271fd0" providerId="ADAL" clId="{6DBA1667-436F-4897-A9AB-1B59E80F75C3}" dt="2024-03-20T15:10:38.890" v="2" actId="47"/>
          <pc:sldLayoutMkLst>
            <pc:docMk/>
            <pc:sldMasterMk cId="2028910018" sldId="2147483852"/>
            <pc:sldLayoutMk cId="2799222859" sldId="2147483855"/>
          </pc:sldLayoutMkLst>
        </pc:sldLayoutChg>
        <pc:sldLayoutChg chg="del">
          <pc:chgData name="Gottfried Zimmermann" userId="0605cb02-c34a-4d8c-9396-fc12df271fd0" providerId="ADAL" clId="{6DBA1667-436F-4897-A9AB-1B59E80F75C3}" dt="2024-03-20T15:10:38.890" v="2" actId="47"/>
          <pc:sldLayoutMkLst>
            <pc:docMk/>
            <pc:sldMasterMk cId="2028910018" sldId="2147483852"/>
            <pc:sldLayoutMk cId="2241201105" sldId="2147483856"/>
          </pc:sldLayoutMkLst>
        </pc:sldLayoutChg>
        <pc:sldLayoutChg chg="del">
          <pc:chgData name="Gottfried Zimmermann" userId="0605cb02-c34a-4d8c-9396-fc12df271fd0" providerId="ADAL" clId="{6DBA1667-436F-4897-A9AB-1B59E80F75C3}" dt="2024-03-20T15:10:38.890" v="2" actId="47"/>
          <pc:sldLayoutMkLst>
            <pc:docMk/>
            <pc:sldMasterMk cId="2028910018" sldId="2147483852"/>
            <pc:sldLayoutMk cId="3826538475" sldId="2147483857"/>
          </pc:sldLayoutMkLst>
        </pc:sldLayoutChg>
        <pc:sldLayoutChg chg="del">
          <pc:chgData name="Gottfried Zimmermann" userId="0605cb02-c34a-4d8c-9396-fc12df271fd0" providerId="ADAL" clId="{6DBA1667-436F-4897-A9AB-1B59E80F75C3}" dt="2024-03-20T15:10:38.890" v="2" actId="47"/>
          <pc:sldLayoutMkLst>
            <pc:docMk/>
            <pc:sldMasterMk cId="2028910018" sldId="2147483852"/>
            <pc:sldLayoutMk cId="2081395324" sldId="2147483858"/>
          </pc:sldLayoutMkLst>
        </pc:sldLayoutChg>
        <pc:sldLayoutChg chg="del">
          <pc:chgData name="Gottfried Zimmermann" userId="0605cb02-c34a-4d8c-9396-fc12df271fd0" providerId="ADAL" clId="{6DBA1667-436F-4897-A9AB-1B59E80F75C3}" dt="2024-03-20T15:10:38.890" v="2" actId="47"/>
          <pc:sldLayoutMkLst>
            <pc:docMk/>
            <pc:sldMasterMk cId="2028910018" sldId="2147483852"/>
            <pc:sldLayoutMk cId="3516735159" sldId="2147483859"/>
          </pc:sldLayoutMkLst>
        </pc:sldLayoutChg>
        <pc:sldLayoutChg chg="del">
          <pc:chgData name="Gottfried Zimmermann" userId="0605cb02-c34a-4d8c-9396-fc12df271fd0" providerId="ADAL" clId="{6DBA1667-436F-4897-A9AB-1B59E80F75C3}" dt="2024-03-20T15:10:38.890" v="2" actId="47"/>
          <pc:sldLayoutMkLst>
            <pc:docMk/>
            <pc:sldMasterMk cId="2028910018" sldId="2147483852"/>
            <pc:sldLayoutMk cId="1100949045" sldId="2147483860"/>
          </pc:sldLayoutMkLst>
        </pc:sldLayoutChg>
        <pc:sldLayoutChg chg="del">
          <pc:chgData name="Gottfried Zimmermann" userId="0605cb02-c34a-4d8c-9396-fc12df271fd0" providerId="ADAL" clId="{6DBA1667-436F-4897-A9AB-1B59E80F75C3}" dt="2024-03-20T15:10:38.890" v="2" actId="47"/>
          <pc:sldLayoutMkLst>
            <pc:docMk/>
            <pc:sldMasterMk cId="2028910018" sldId="2147483852"/>
            <pc:sldLayoutMk cId="2635732717" sldId="2147483861"/>
          </pc:sldLayoutMkLst>
        </pc:sldLayoutChg>
        <pc:sldLayoutChg chg="del">
          <pc:chgData name="Gottfried Zimmermann" userId="0605cb02-c34a-4d8c-9396-fc12df271fd0" providerId="ADAL" clId="{6DBA1667-436F-4897-A9AB-1B59E80F75C3}" dt="2024-03-20T15:10:38.890" v="2" actId="47"/>
          <pc:sldLayoutMkLst>
            <pc:docMk/>
            <pc:sldMasterMk cId="2028910018" sldId="2147483852"/>
            <pc:sldLayoutMk cId="3822235917" sldId="2147483862"/>
          </pc:sldLayoutMkLst>
        </pc:sldLayoutChg>
        <pc:sldLayoutChg chg="del">
          <pc:chgData name="Gottfried Zimmermann" userId="0605cb02-c34a-4d8c-9396-fc12df271fd0" providerId="ADAL" clId="{6DBA1667-436F-4897-A9AB-1B59E80F75C3}" dt="2024-03-20T15:10:38.890" v="2" actId="47"/>
          <pc:sldLayoutMkLst>
            <pc:docMk/>
            <pc:sldMasterMk cId="2028910018" sldId="2147483852"/>
            <pc:sldLayoutMk cId="2566223605" sldId="2147483863"/>
          </pc:sldLayoutMkLst>
        </pc:sldLayoutChg>
      </pc:sldMasterChg>
      <pc:sldMasterChg chg="del delSldLayout">
        <pc:chgData name="Gottfried Zimmermann" userId="0605cb02-c34a-4d8c-9396-fc12df271fd0" providerId="ADAL" clId="{6DBA1667-436F-4897-A9AB-1B59E80F75C3}" dt="2024-03-20T15:10:38.890" v="2" actId="47"/>
        <pc:sldMasterMkLst>
          <pc:docMk/>
          <pc:sldMasterMk cId="2904387642" sldId="2147483864"/>
        </pc:sldMasterMkLst>
        <pc:sldLayoutChg chg="del">
          <pc:chgData name="Gottfried Zimmermann" userId="0605cb02-c34a-4d8c-9396-fc12df271fd0" providerId="ADAL" clId="{6DBA1667-436F-4897-A9AB-1B59E80F75C3}" dt="2024-03-20T15:10:38.890" v="2" actId="47"/>
          <pc:sldLayoutMkLst>
            <pc:docMk/>
            <pc:sldMasterMk cId="2904387642" sldId="2147483864"/>
            <pc:sldLayoutMk cId="4039040081" sldId="2147483865"/>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2280348879" sldId="2147483866"/>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1473209573" sldId="2147483867"/>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2402009820" sldId="2147483868"/>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58183484" sldId="2147483869"/>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777019086" sldId="2147483870"/>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1661308556" sldId="2147483871"/>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672389345" sldId="2147483872"/>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198247042" sldId="2147483873"/>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3964581711" sldId="2147483874"/>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2930833659" sldId="2147483875"/>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632761251" sldId="2147483876"/>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1520173503" sldId="2147483877"/>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1793835443" sldId="2147483878"/>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2413799742" sldId="2147483879"/>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2088542922" sldId="2147483880"/>
          </pc:sldLayoutMkLst>
        </pc:sldLayoutChg>
        <pc:sldLayoutChg chg="del">
          <pc:chgData name="Gottfried Zimmermann" userId="0605cb02-c34a-4d8c-9396-fc12df271fd0" providerId="ADAL" clId="{6DBA1667-436F-4897-A9AB-1B59E80F75C3}" dt="2024-03-20T15:10:38.890" v="2" actId="47"/>
          <pc:sldLayoutMkLst>
            <pc:docMk/>
            <pc:sldMasterMk cId="2904387642" sldId="2147483864"/>
            <pc:sldLayoutMk cId="1915316596" sldId="2147483881"/>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5.xml.rels><?xml version="1.0" encoding="UTF-8" standalone="yes"?>
<Relationships xmlns="http://schemas.openxmlformats.org/package/2006/relationships"><Relationship Id="rId1" Type="http://schemas.openxmlformats.org/officeDocument/2006/relationships/image" Target="../media/image23.png"/></Relationships>
</file>

<file path=ppt/diagrams/_rels/data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7.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5FE4C-8581-4D46-89F0-6B3A2BE29AC2}"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de-DE"/>
        </a:p>
      </dgm:t>
    </dgm:pt>
    <dgm:pt modelId="{D51E068B-8ED3-4526-B504-3D44E2B27CE6}">
      <dgm:prSet custT="1"/>
      <dgm:spPr/>
      <dgm:t>
        <a:bodyPr/>
        <a:lstStyle/>
        <a:p>
          <a:r>
            <a:rPr lang="de-DE" sz="2000" dirty="0"/>
            <a:t>Strukturierter Text</a:t>
          </a:r>
        </a:p>
      </dgm:t>
    </dgm:pt>
    <dgm:pt modelId="{1D942C60-256C-46E0-A82C-421B7A9DD395}" type="parTrans" cxnId="{FECFDC4D-3E68-427E-BAEB-490FC4B55FB3}">
      <dgm:prSet/>
      <dgm:spPr/>
      <dgm:t>
        <a:bodyPr/>
        <a:lstStyle/>
        <a:p>
          <a:endParaRPr lang="de-DE" sz="2800"/>
        </a:p>
      </dgm:t>
    </dgm:pt>
    <dgm:pt modelId="{914B41AD-AE7D-4241-A69A-2C7AB19D8DD8}" type="sibTrans" cxnId="{FECFDC4D-3E68-427E-BAEB-490FC4B55FB3}">
      <dgm:prSet/>
      <dgm:spPr/>
      <dgm:t>
        <a:bodyPr/>
        <a:lstStyle/>
        <a:p>
          <a:endParaRPr lang="de-DE" sz="2800"/>
        </a:p>
      </dgm:t>
    </dgm:pt>
    <dgm:pt modelId="{59CD8F7E-22A9-44E6-B472-169B5AAB7137}">
      <dgm:prSet custT="1"/>
      <dgm:spPr/>
      <dgm:t>
        <a:bodyPr/>
        <a:lstStyle/>
        <a:p>
          <a:r>
            <a:rPr lang="de-DE" sz="2000"/>
            <a:t>Formular</a:t>
          </a:r>
          <a:endParaRPr lang="de-DE" sz="2000" dirty="0"/>
        </a:p>
      </dgm:t>
    </dgm:pt>
    <dgm:pt modelId="{10A474ED-6CFA-4E2C-8716-B6343B4F3BA7}" type="parTrans" cxnId="{61C41BEA-55C7-443A-AFD2-8A2A8C8AF698}">
      <dgm:prSet/>
      <dgm:spPr/>
      <dgm:t>
        <a:bodyPr/>
        <a:lstStyle/>
        <a:p>
          <a:endParaRPr lang="de-DE" sz="2800"/>
        </a:p>
      </dgm:t>
    </dgm:pt>
    <dgm:pt modelId="{13402D39-BB8E-40E1-B43C-592F5B8E6B38}" type="sibTrans" cxnId="{61C41BEA-55C7-443A-AFD2-8A2A8C8AF698}">
      <dgm:prSet/>
      <dgm:spPr/>
      <dgm:t>
        <a:bodyPr/>
        <a:lstStyle/>
        <a:p>
          <a:endParaRPr lang="de-DE" sz="2800"/>
        </a:p>
      </dgm:t>
    </dgm:pt>
    <dgm:pt modelId="{99547CE2-44CB-4762-B4E6-281CD5662078}">
      <dgm:prSet custT="1"/>
      <dgm:spPr/>
      <dgm:t>
        <a:bodyPr/>
        <a:lstStyle/>
        <a:p>
          <a:r>
            <a:rPr lang="de-DE" sz="2000" dirty="0"/>
            <a:t>Komplexe Modelle und Strukturen</a:t>
          </a:r>
        </a:p>
      </dgm:t>
    </dgm:pt>
    <dgm:pt modelId="{A320D0D6-2F42-4B60-BB63-4D0628D49C27}" type="parTrans" cxnId="{266CB9BC-D8AE-4385-B72A-0596B76C3A83}">
      <dgm:prSet/>
      <dgm:spPr/>
      <dgm:t>
        <a:bodyPr/>
        <a:lstStyle/>
        <a:p>
          <a:endParaRPr lang="de-DE" sz="2800"/>
        </a:p>
      </dgm:t>
    </dgm:pt>
    <dgm:pt modelId="{5EA979D9-F05E-4B47-B6BF-11E318B4D2DA}" type="sibTrans" cxnId="{266CB9BC-D8AE-4385-B72A-0596B76C3A83}">
      <dgm:prSet/>
      <dgm:spPr/>
      <dgm:t>
        <a:bodyPr/>
        <a:lstStyle/>
        <a:p>
          <a:endParaRPr lang="de-DE" sz="2800"/>
        </a:p>
      </dgm:t>
    </dgm:pt>
    <dgm:pt modelId="{065C7CEE-D2AC-4BE3-B9B0-826657338933}">
      <dgm:prSet custT="1"/>
      <dgm:spPr/>
      <dgm:t>
        <a:bodyPr/>
        <a:lstStyle/>
        <a:p>
          <a:r>
            <a:rPr lang="de-DE" sz="2000" dirty="0"/>
            <a:t>Tabellen-kalkulation</a:t>
          </a:r>
        </a:p>
      </dgm:t>
    </dgm:pt>
    <dgm:pt modelId="{5813FB3C-02EA-473E-AE61-653FC5AE200C}" type="parTrans" cxnId="{C90E8569-D81E-475B-B8C7-673ECC6FF818}">
      <dgm:prSet/>
      <dgm:spPr/>
      <dgm:t>
        <a:bodyPr/>
        <a:lstStyle/>
        <a:p>
          <a:endParaRPr lang="de-DE" sz="2800"/>
        </a:p>
      </dgm:t>
    </dgm:pt>
    <dgm:pt modelId="{C9A2EA29-C0FA-4A92-83BA-56F612EEDB5F}" type="sibTrans" cxnId="{C90E8569-D81E-475B-B8C7-673ECC6FF818}">
      <dgm:prSet/>
      <dgm:spPr/>
      <dgm:t>
        <a:bodyPr/>
        <a:lstStyle/>
        <a:p>
          <a:endParaRPr lang="de-DE" sz="2800"/>
        </a:p>
      </dgm:t>
    </dgm:pt>
    <dgm:pt modelId="{06CDFDFE-4260-483A-8D77-37F98C419BE8}">
      <dgm:prSet custT="1"/>
      <dgm:spPr/>
      <dgm:t>
        <a:bodyPr/>
        <a:lstStyle/>
        <a:p>
          <a:r>
            <a:rPr lang="de-DE" sz="2000" dirty="0"/>
            <a:t>Video / </a:t>
          </a:r>
          <a:br>
            <a:rPr lang="de-DE" sz="2000" dirty="0"/>
          </a:br>
          <a:r>
            <a:rPr lang="de-DE" sz="2000" dirty="0"/>
            <a:t>Multimedia</a:t>
          </a:r>
        </a:p>
      </dgm:t>
    </dgm:pt>
    <dgm:pt modelId="{38A12FE5-31A8-4129-9AF4-3FE210DEE2AC}" type="parTrans" cxnId="{6A15FECB-B218-4717-BB95-F07DB252B280}">
      <dgm:prSet/>
      <dgm:spPr/>
      <dgm:t>
        <a:bodyPr/>
        <a:lstStyle/>
        <a:p>
          <a:endParaRPr lang="de-DE" sz="2800"/>
        </a:p>
      </dgm:t>
    </dgm:pt>
    <dgm:pt modelId="{E1554FDD-A245-4752-9CF4-F9882A1820A7}" type="sibTrans" cxnId="{6A15FECB-B218-4717-BB95-F07DB252B280}">
      <dgm:prSet/>
      <dgm:spPr/>
      <dgm:t>
        <a:bodyPr/>
        <a:lstStyle/>
        <a:p>
          <a:endParaRPr lang="de-DE" sz="2800"/>
        </a:p>
      </dgm:t>
    </dgm:pt>
    <dgm:pt modelId="{1B60F0FA-306D-4F5C-B217-6A8547186601}">
      <dgm:prSet custT="1"/>
      <dgm:spPr/>
      <dgm:t>
        <a:bodyPr/>
        <a:lstStyle/>
        <a:p>
          <a:r>
            <a:rPr lang="de-DE" sz="2000" dirty="0"/>
            <a:t>OCR</a:t>
          </a:r>
        </a:p>
      </dgm:t>
    </dgm:pt>
    <dgm:pt modelId="{A04EBA3B-2F8A-45B4-AE95-BA356F9F3E16}" type="parTrans" cxnId="{D41E22E1-C6F8-4526-B284-A5994AA5338E}">
      <dgm:prSet/>
      <dgm:spPr/>
      <dgm:t>
        <a:bodyPr/>
        <a:lstStyle/>
        <a:p>
          <a:endParaRPr lang="de-DE" sz="2800"/>
        </a:p>
      </dgm:t>
    </dgm:pt>
    <dgm:pt modelId="{B84B940E-4217-4F61-90BE-08CE2550109B}" type="sibTrans" cxnId="{D41E22E1-C6F8-4526-B284-A5994AA5338E}">
      <dgm:prSet/>
      <dgm:spPr/>
      <dgm:t>
        <a:bodyPr/>
        <a:lstStyle/>
        <a:p>
          <a:endParaRPr lang="de-DE" sz="2800"/>
        </a:p>
      </dgm:t>
    </dgm:pt>
    <dgm:pt modelId="{DC010A3C-AAB3-4FDB-967E-9B696DA6B96F}" type="pres">
      <dgm:prSet presAssocID="{4435FE4C-8581-4D46-89F0-6B3A2BE29AC2}" presName="Name0" presStyleCnt="0">
        <dgm:presLayoutVars>
          <dgm:dir/>
          <dgm:resizeHandles val="exact"/>
        </dgm:presLayoutVars>
      </dgm:prSet>
      <dgm:spPr/>
    </dgm:pt>
    <dgm:pt modelId="{8F489DD5-E6EC-44B2-A76A-4C7470F21091}" type="pres">
      <dgm:prSet presAssocID="{4435FE4C-8581-4D46-89F0-6B3A2BE29AC2}" presName="fgShape" presStyleLbl="fgShp" presStyleIdx="0" presStyleCnt="1"/>
      <dgm:spPr/>
    </dgm:pt>
    <dgm:pt modelId="{9474F088-177D-4FA9-9739-6C2261D6A188}" type="pres">
      <dgm:prSet presAssocID="{4435FE4C-8581-4D46-89F0-6B3A2BE29AC2}" presName="linComp" presStyleCnt="0"/>
      <dgm:spPr/>
    </dgm:pt>
    <dgm:pt modelId="{48E13188-BB30-49CC-88ED-C914BC294978}" type="pres">
      <dgm:prSet presAssocID="{D51E068B-8ED3-4526-B504-3D44E2B27CE6}" presName="compNode" presStyleCnt="0"/>
      <dgm:spPr/>
    </dgm:pt>
    <dgm:pt modelId="{A8140BF2-22C1-4F4F-83B1-1F0574CE9F3E}" type="pres">
      <dgm:prSet presAssocID="{D51E068B-8ED3-4526-B504-3D44E2B27CE6}" presName="bkgdShape" presStyleLbl="node1" presStyleIdx="0" presStyleCnt="6"/>
      <dgm:spPr/>
    </dgm:pt>
    <dgm:pt modelId="{D71A6CA6-0D22-4245-A72A-E6014D634FD8}" type="pres">
      <dgm:prSet presAssocID="{D51E068B-8ED3-4526-B504-3D44E2B27CE6}" presName="nodeTx" presStyleLbl="node1" presStyleIdx="0" presStyleCnt="6">
        <dgm:presLayoutVars>
          <dgm:bulletEnabled val="1"/>
        </dgm:presLayoutVars>
      </dgm:prSet>
      <dgm:spPr/>
    </dgm:pt>
    <dgm:pt modelId="{145B0727-7BA1-4F20-976E-FC2ECE8C2DB1}" type="pres">
      <dgm:prSet presAssocID="{D51E068B-8ED3-4526-B504-3D44E2B27CE6}" presName="invisiNode" presStyleLbl="node1" presStyleIdx="0" presStyleCnt="6"/>
      <dgm:spPr/>
    </dgm:pt>
    <dgm:pt modelId="{CAC80AE2-FBD2-4F39-BA31-33E62F3E4220}" type="pres">
      <dgm:prSet presAssocID="{D51E068B-8ED3-4526-B504-3D44E2B27CE6}" presName="imagNode" presStyleLbl="fgImgPlace1" presStyleIdx="0" presStyleCnt="6"/>
      <dgm:spPr>
        <a:blipFill rotWithShape="1">
          <a:blip xmlns:r="http://schemas.openxmlformats.org/officeDocument/2006/relationships" r:embed="rId1"/>
          <a:srcRect/>
          <a:stretch>
            <a:fillRect l="-4000" r="-4000"/>
          </a:stretch>
        </a:blipFill>
      </dgm:spPr>
    </dgm:pt>
    <dgm:pt modelId="{0402A0C1-8B5D-4834-8B14-B44C25B5A120}" type="pres">
      <dgm:prSet presAssocID="{914B41AD-AE7D-4241-A69A-2C7AB19D8DD8}" presName="sibTrans" presStyleLbl="sibTrans2D1" presStyleIdx="0" presStyleCnt="0"/>
      <dgm:spPr/>
    </dgm:pt>
    <dgm:pt modelId="{E88511C7-77DF-4257-9622-A6AAE7B8DF71}" type="pres">
      <dgm:prSet presAssocID="{59CD8F7E-22A9-44E6-B472-169B5AAB7137}" presName="compNode" presStyleCnt="0"/>
      <dgm:spPr/>
    </dgm:pt>
    <dgm:pt modelId="{3C0CE3C3-2501-4083-B8BB-00FEB3D161DD}" type="pres">
      <dgm:prSet presAssocID="{59CD8F7E-22A9-44E6-B472-169B5AAB7137}" presName="bkgdShape" presStyleLbl="node1" presStyleIdx="1" presStyleCnt="6"/>
      <dgm:spPr/>
    </dgm:pt>
    <dgm:pt modelId="{8C3C7898-6FBE-41EA-87C6-BF31C3F75BD3}" type="pres">
      <dgm:prSet presAssocID="{59CD8F7E-22A9-44E6-B472-169B5AAB7137}" presName="nodeTx" presStyleLbl="node1" presStyleIdx="1" presStyleCnt="6">
        <dgm:presLayoutVars>
          <dgm:bulletEnabled val="1"/>
        </dgm:presLayoutVars>
      </dgm:prSet>
      <dgm:spPr/>
    </dgm:pt>
    <dgm:pt modelId="{B4AB1D16-1E56-40F8-9BE0-E0CBA311E3CF}" type="pres">
      <dgm:prSet presAssocID="{59CD8F7E-22A9-44E6-B472-169B5AAB7137}" presName="invisiNode" presStyleLbl="node1" presStyleIdx="1" presStyleCnt="6"/>
      <dgm:spPr/>
    </dgm:pt>
    <dgm:pt modelId="{16C35878-D4E3-4B80-956B-87036F2E30D7}" type="pres">
      <dgm:prSet presAssocID="{59CD8F7E-22A9-44E6-B472-169B5AAB7137}" presName="imagNode" presStyleLbl="fgImgPlace1" presStyleIdx="1" presStyleCnt="6"/>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CF56DC8B-11B9-457B-9C9E-A10EA1686101}" type="pres">
      <dgm:prSet presAssocID="{13402D39-BB8E-40E1-B43C-592F5B8E6B38}" presName="sibTrans" presStyleLbl="sibTrans2D1" presStyleIdx="0" presStyleCnt="0"/>
      <dgm:spPr/>
    </dgm:pt>
    <dgm:pt modelId="{7AD73FBB-F976-4C66-A3D8-6585D0A6A878}" type="pres">
      <dgm:prSet presAssocID="{99547CE2-44CB-4762-B4E6-281CD5662078}" presName="compNode" presStyleCnt="0"/>
      <dgm:spPr/>
    </dgm:pt>
    <dgm:pt modelId="{70DB4EDB-6406-4345-B5B0-11539FE2B7CF}" type="pres">
      <dgm:prSet presAssocID="{99547CE2-44CB-4762-B4E6-281CD5662078}" presName="bkgdShape" presStyleLbl="node1" presStyleIdx="2" presStyleCnt="6"/>
      <dgm:spPr/>
    </dgm:pt>
    <dgm:pt modelId="{F231F3BF-816A-41CC-A564-BC25068E7CB3}" type="pres">
      <dgm:prSet presAssocID="{99547CE2-44CB-4762-B4E6-281CD5662078}" presName="nodeTx" presStyleLbl="node1" presStyleIdx="2" presStyleCnt="6">
        <dgm:presLayoutVars>
          <dgm:bulletEnabled val="1"/>
        </dgm:presLayoutVars>
      </dgm:prSet>
      <dgm:spPr/>
    </dgm:pt>
    <dgm:pt modelId="{B1AAEACC-6D0B-476E-9133-F126989F6364}" type="pres">
      <dgm:prSet presAssocID="{99547CE2-44CB-4762-B4E6-281CD5662078}" presName="invisiNode" presStyleLbl="node1" presStyleIdx="2" presStyleCnt="6"/>
      <dgm:spPr/>
    </dgm:pt>
    <dgm:pt modelId="{296CAF05-96D5-41B9-9DA6-EE769483CD71}" type="pres">
      <dgm:prSet presAssocID="{99547CE2-44CB-4762-B4E6-281CD5662078}" presName="imagNode" presStyleLbl="fgImgPlace1" presStyleIdx="2" presStyleCnt="6"/>
      <dgm:spPr>
        <a:blipFill rotWithShape="1">
          <a:blip xmlns:r="http://schemas.openxmlformats.org/officeDocument/2006/relationships" r:embed="rId3"/>
          <a:srcRect/>
          <a:stretch>
            <a:fillRect l="-7000" r="-7000"/>
          </a:stretch>
        </a:blipFill>
      </dgm:spPr>
    </dgm:pt>
    <dgm:pt modelId="{917E6005-99DD-4A12-8C08-073D47C565B3}" type="pres">
      <dgm:prSet presAssocID="{5EA979D9-F05E-4B47-B6BF-11E318B4D2DA}" presName="sibTrans" presStyleLbl="sibTrans2D1" presStyleIdx="0" presStyleCnt="0"/>
      <dgm:spPr/>
    </dgm:pt>
    <dgm:pt modelId="{631A2861-82C8-4A80-B224-FA06A2B173CE}" type="pres">
      <dgm:prSet presAssocID="{065C7CEE-D2AC-4BE3-B9B0-826657338933}" presName="compNode" presStyleCnt="0"/>
      <dgm:spPr/>
    </dgm:pt>
    <dgm:pt modelId="{ED21B7DD-4509-45E1-9ACF-2F30718CDC4D}" type="pres">
      <dgm:prSet presAssocID="{065C7CEE-D2AC-4BE3-B9B0-826657338933}" presName="bkgdShape" presStyleLbl="node1" presStyleIdx="3" presStyleCnt="6"/>
      <dgm:spPr/>
    </dgm:pt>
    <dgm:pt modelId="{11796D1C-8C50-4607-ACB7-5FEB4CA3DC49}" type="pres">
      <dgm:prSet presAssocID="{065C7CEE-D2AC-4BE3-B9B0-826657338933}" presName="nodeTx" presStyleLbl="node1" presStyleIdx="3" presStyleCnt="6">
        <dgm:presLayoutVars>
          <dgm:bulletEnabled val="1"/>
        </dgm:presLayoutVars>
      </dgm:prSet>
      <dgm:spPr/>
    </dgm:pt>
    <dgm:pt modelId="{7FD0729A-35D4-4745-8034-481C84A6DD5F}" type="pres">
      <dgm:prSet presAssocID="{065C7CEE-D2AC-4BE3-B9B0-826657338933}" presName="invisiNode" presStyleLbl="node1" presStyleIdx="3" presStyleCnt="6"/>
      <dgm:spPr/>
    </dgm:pt>
    <dgm:pt modelId="{F8335A35-9E49-4980-8661-93F466F89F02}" type="pres">
      <dgm:prSet presAssocID="{065C7CEE-D2AC-4BE3-B9B0-826657338933}" presName="imagNode" presStyleLbl="fgImgPlace1" presStyleIdx="3" presStyleCnt="6"/>
      <dgm:spPr>
        <a:blipFill rotWithShape="1">
          <a:blip xmlns:r="http://schemas.openxmlformats.org/officeDocument/2006/relationships" r:embed="rId4"/>
          <a:srcRect/>
          <a:stretch>
            <a:fillRect/>
          </a:stretch>
        </a:blipFill>
      </dgm:spPr>
    </dgm:pt>
    <dgm:pt modelId="{E47DBAC7-CEA5-49F3-876A-321AA5FEC6EF}" type="pres">
      <dgm:prSet presAssocID="{C9A2EA29-C0FA-4A92-83BA-56F612EEDB5F}" presName="sibTrans" presStyleLbl="sibTrans2D1" presStyleIdx="0" presStyleCnt="0"/>
      <dgm:spPr/>
    </dgm:pt>
    <dgm:pt modelId="{17A30F4C-ECE1-4881-B8D1-70A24536491D}" type="pres">
      <dgm:prSet presAssocID="{06CDFDFE-4260-483A-8D77-37F98C419BE8}" presName="compNode" presStyleCnt="0"/>
      <dgm:spPr/>
    </dgm:pt>
    <dgm:pt modelId="{B62C5374-725B-4674-9F68-637042E2EDF8}" type="pres">
      <dgm:prSet presAssocID="{06CDFDFE-4260-483A-8D77-37F98C419BE8}" presName="bkgdShape" presStyleLbl="node1" presStyleIdx="4" presStyleCnt="6"/>
      <dgm:spPr/>
    </dgm:pt>
    <dgm:pt modelId="{A29BDCB4-2D9E-48BC-B7FD-01580E8F0F3D}" type="pres">
      <dgm:prSet presAssocID="{06CDFDFE-4260-483A-8D77-37F98C419BE8}" presName="nodeTx" presStyleLbl="node1" presStyleIdx="4" presStyleCnt="6">
        <dgm:presLayoutVars>
          <dgm:bulletEnabled val="1"/>
        </dgm:presLayoutVars>
      </dgm:prSet>
      <dgm:spPr/>
    </dgm:pt>
    <dgm:pt modelId="{06038A95-FEB2-447D-A795-5F188FB1C812}" type="pres">
      <dgm:prSet presAssocID="{06CDFDFE-4260-483A-8D77-37F98C419BE8}" presName="invisiNode" presStyleLbl="node1" presStyleIdx="4" presStyleCnt="6"/>
      <dgm:spPr/>
    </dgm:pt>
    <dgm:pt modelId="{72A0ED18-6624-472A-A71B-D63D35DD9598}" type="pres">
      <dgm:prSet presAssocID="{06CDFDFE-4260-483A-8D77-37F98C419BE8}" presName="imagNode" presStyleLbl="fgImgPlace1" presStyleIdx="4" presStyleCnt="6"/>
      <dgm:spPr>
        <a:blipFill rotWithShape="1">
          <a:blip xmlns:r="http://schemas.openxmlformats.org/officeDocument/2006/relationships" r:embed="rId5"/>
          <a:srcRect/>
          <a:stretch>
            <a:fillRect l="-5000" r="-5000"/>
          </a:stretch>
        </a:blipFill>
      </dgm:spPr>
    </dgm:pt>
    <dgm:pt modelId="{CDF9FEC1-20BE-485F-9F91-7852D8B000B1}" type="pres">
      <dgm:prSet presAssocID="{E1554FDD-A245-4752-9CF4-F9882A1820A7}" presName="sibTrans" presStyleLbl="sibTrans2D1" presStyleIdx="0" presStyleCnt="0"/>
      <dgm:spPr/>
    </dgm:pt>
    <dgm:pt modelId="{9504A3EA-0CF6-4968-892B-A51A3AB86F78}" type="pres">
      <dgm:prSet presAssocID="{1B60F0FA-306D-4F5C-B217-6A8547186601}" presName="compNode" presStyleCnt="0"/>
      <dgm:spPr/>
    </dgm:pt>
    <dgm:pt modelId="{EDACDD47-08D3-4A2B-BB3A-35338CA1D422}" type="pres">
      <dgm:prSet presAssocID="{1B60F0FA-306D-4F5C-B217-6A8547186601}" presName="bkgdShape" presStyleLbl="node1" presStyleIdx="5" presStyleCnt="6"/>
      <dgm:spPr/>
    </dgm:pt>
    <dgm:pt modelId="{BC53C968-BB38-44F3-9572-62D2AC4826F4}" type="pres">
      <dgm:prSet presAssocID="{1B60F0FA-306D-4F5C-B217-6A8547186601}" presName="nodeTx" presStyleLbl="node1" presStyleIdx="5" presStyleCnt="6">
        <dgm:presLayoutVars>
          <dgm:bulletEnabled val="1"/>
        </dgm:presLayoutVars>
      </dgm:prSet>
      <dgm:spPr/>
    </dgm:pt>
    <dgm:pt modelId="{C0477849-6314-4BC8-9E33-34DAF8F84C76}" type="pres">
      <dgm:prSet presAssocID="{1B60F0FA-306D-4F5C-B217-6A8547186601}" presName="invisiNode" presStyleLbl="node1" presStyleIdx="5" presStyleCnt="6"/>
      <dgm:spPr/>
    </dgm:pt>
    <dgm:pt modelId="{ABE5B47A-F0B5-44B9-84B3-4C8D8F543565}" type="pres">
      <dgm:prSet presAssocID="{1B60F0FA-306D-4F5C-B217-6A8547186601}" presName="imagNode" presStyleLbl="fgImgPlace1" presStyleIdx="5" presStyleCnt="6"/>
      <dgm:spPr>
        <a:blipFill rotWithShape="1">
          <a:blip xmlns:r="http://schemas.openxmlformats.org/officeDocument/2006/relationships" r:embed="rId6"/>
          <a:srcRect/>
          <a:stretch>
            <a:fillRect l="-7000" r="-7000"/>
          </a:stretch>
        </a:blipFill>
      </dgm:spPr>
    </dgm:pt>
  </dgm:ptLst>
  <dgm:cxnLst>
    <dgm:cxn modelId="{DADAB307-C987-42A3-AC0C-17CDAC882CEE}" type="presOf" srcId="{E1554FDD-A245-4752-9CF4-F9882A1820A7}" destId="{CDF9FEC1-20BE-485F-9F91-7852D8B000B1}" srcOrd="0" destOrd="0" presId="urn:microsoft.com/office/officeart/2005/8/layout/hList7"/>
    <dgm:cxn modelId="{8DB4EB0D-CD12-4D1A-851C-484A28005541}" type="presOf" srcId="{065C7CEE-D2AC-4BE3-B9B0-826657338933}" destId="{11796D1C-8C50-4607-ACB7-5FEB4CA3DC49}" srcOrd="1" destOrd="0" presId="urn:microsoft.com/office/officeart/2005/8/layout/hList7"/>
    <dgm:cxn modelId="{91E0150E-2529-4C30-ABF9-8FD2ED1D4056}" type="presOf" srcId="{1B60F0FA-306D-4F5C-B217-6A8547186601}" destId="{EDACDD47-08D3-4A2B-BB3A-35338CA1D422}" srcOrd="0" destOrd="0" presId="urn:microsoft.com/office/officeart/2005/8/layout/hList7"/>
    <dgm:cxn modelId="{D8171328-F195-4ABF-9C12-9BD7B0467006}" type="presOf" srcId="{59CD8F7E-22A9-44E6-B472-169B5AAB7137}" destId="{3C0CE3C3-2501-4083-B8BB-00FEB3D161DD}" srcOrd="0" destOrd="0" presId="urn:microsoft.com/office/officeart/2005/8/layout/hList7"/>
    <dgm:cxn modelId="{318A7E2A-0A23-44DF-912F-DF784E052B58}" type="presOf" srcId="{5EA979D9-F05E-4B47-B6BF-11E318B4D2DA}" destId="{917E6005-99DD-4A12-8C08-073D47C565B3}" srcOrd="0" destOrd="0" presId="urn:microsoft.com/office/officeart/2005/8/layout/hList7"/>
    <dgm:cxn modelId="{62BE172D-E28B-4CD2-95CA-EABEC661C857}" type="presOf" srcId="{59CD8F7E-22A9-44E6-B472-169B5AAB7137}" destId="{8C3C7898-6FBE-41EA-87C6-BF31C3F75BD3}" srcOrd="1" destOrd="0" presId="urn:microsoft.com/office/officeart/2005/8/layout/hList7"/>
    <dgm:cxn modelId="{12B0F033-E2A5-4554-952F-4204FCE7BC9D}" type="presOf" srcId="{D51E068B-8ED3-4526-B504-3D44E2B27CE6}" destId="{D71A6CA6-0D22-4245-A72A-E6014D634FD8}" srcOrd="1" destOrd="0" presId="urn:microsoft.com/office/officeart/2005/8/layout/hList7"/>
    <dgm:cxn modelId="{DF19575D-A217-4A8B-92CF-AA0AC88A01F2}" type="presOf" srcId="{D51E068B-8ED3-4526-B504-3D44E2B27CE6}" destId="{A8140BF2-22C1-4F4F-83B1-1F0574CE9F3E}" srcOrd="0" destOrd="0" presId="urn:microsoft.com/office/officeart/2005/8/layout/hList7"/>
    <dgm:cxn modelId="{1B33CB63-43DE-4ED9-A77D-C80B727D0261}" type="presOf" srcId="{1B60F0FA-306D-4F5C-B217-6A8547186601}" destId="{BC53C968-BB38-44F3-9572-62D2AC4826F4}" srcOrd="1" destOrd="0" presId="urn:microsoft.com/office/officeart/2005/8/layout/hList7"/>
    <dgm:cxn modelId="{C90E8569-D81E-475B-B8C7-673ECC6FF818}" srcId="{4435FE4C-8581-4D46-89F0-6B3A2BE29AC2}" destId="{065C7CEE-D2AC-4BE3-B9B0-826657338933}" srcOrd="3" destOrd="0" parTransId="{5813FB3C-02EA-473E-AE61-653FC5AE200C}" sibTransId="{C9A2EA29-C0FA-4A92-83BA-56F612EEDB5F}"/>
    <dgm:cxn modelId="{FECFDC4D-3E68-427E-BAEB-490FC4B55FB3}" srcId="{4435FE4C-8581-4D46-89F0-6B3A2BE29AC2}" destId="{D51E068B-8ED3-4526-B504-3D44E2B27CE6}" srcOrd="0" destOrd="0" parTransId="{1D942C60-256C-46E0-A82C-421B7A9DD395}" sibTransId="{914B41AD-AE7D-4241-A69A-2C7AB19D8DD8}"/>
    <dgm:cxn modelId="{861F8696-1251-4CF4-96CE-D90237C72638}" type="presOf" srcId="{914B41AD-AE7D-4241-A69A-2C7AB19D8DD8}" destId="{0402A0C1-8B5D-4834-8B14-B44C25B5A120}" srcOrd="0" destOrd="0" presId="urn:microsoft.com/office/officeart/2005/8/layout/hList7"/>
    <dgm:cxn modelId="{A9E452AB-6E21-48D3-BA50-316DD60E3C34}" type="presOf" srcId="{99547CE2-44CB-4762-B4E6-281CD5662078}" destId="{F231F3BF-816A-41CC-A564-BC25068E7CB3}" srcOrd="1" destOrd="0" presId="urn:microsoft.com/office/officeart/2005/8/layout/hList7"/>
    <dgm:cxn modelId="{8F6E85B6-CDC6-43E4-A439-1E6B9D351549}" type="presOf" srcId="{13402D39-BB8E-40E1-B43C-592F5B8E6B38}" destId="{CF56DC8B-11B9-457B-9C9E-A10EA1686101}" srcOrd="0" destOrd="0" presId="urn:microsoft.com/office/officeart/2005/8/layout/hList7"/>
    <dgm:cxn modelId="{266CB9BC-D8AE-4385-B72A-0596B76C3A83}" srcId="{4435FE4C-8581-4D46-89F0-6B3A2BE29AC2}" destId="{99547CE2-44CB-4762-B4E6-281CD5662078}" srcOrd="2" destOrd="0" parTransId="{A320D0D6-2F42-4B60-BB63-4D0628D49C27}" sibTransId="{5EA979D9-F05E-4B47-B6BF-11E318B4D2DA}"/>
    <dgm:cxn modelId="{6BE498C5-1BF8-47B4-94E2-A1D7985F8C13}" type="presOf" srcId="{C9A2EA29-C0FA-4A92-83BA-56F612EEDB5F}" destId="{E47DBAC7-CEA5-49F3-876A-321AA5FEC6EF}" srcOrd="0" destOrd="0" presId="urn:microsoft.com/office/officeart/2005/8/layout/hList7"/>
    <dgm:cxn modelId="{6962CAC5-5F3E-4B2D-9E08-60849FA8C721}" type="presOf" srcId="{06CDFDFE-4260-483A-8D77-37F98C419BE8}" destId="{A29BDCB4-2D9E-48BC-B7FD-01580E8F0F3D}" srcOrd="1" destOrd="0" presId="urn:microsoft.com/office/officeart/2005/8/layout/hList7"/>
    <dgm:cxn modelId="{6A15FECB-B218-4717-BB95-F07DB252B280}" srcId="{4435FE4C-8581-4D46-89F0-6B3A2BE29AC2}" destId="{06CDFDFE-4260-483A-8D77-37F98C419BE8}" srcOrd="4" destOrd="0" parTransId="{38A12FE5-31A8-4129-9AF4-3FE210DEE2AC}" sibTransId="{E1554FDD-A245-4752-9CF4-F9882A1820A7}"/>
    <dgm:cxn modelId="{57AB57D9-1366-409E-A5A9-4CE267105881}" type="presOf" srcId="{06CDFDFE-4260-483A-8D77-37F98C419BE8}" destId="{B62C5374-725B-4674-9F68-637042E2EDF8}" srcOrd="0" destOrd="0" presId="urn:microsoft.com/office/officeart/2005/8/layout/hList7"/>
    <dgm:cxn modelId="{D41E22E1-C6F8-4526-B284-A5994AA5338E}" srcId="{4435FE4C-8581-4D46-89F0-6B3A2BE29AC2}" destId="{1B60F0FA-306D-4F5C-B217-6A8547186601}" srcOrd="5" destOrd="0" parTransId="{A04EBA3B-2F8A-45B4-AE95-BA356F9F3E16}" sibTransId="{B84B940E-4217-4F61-90BE-08CE2550109B}"/>
    <dgm:cxn modelId="{C2E703E5-4F97-4FB7-BCCC-CB92F4F36BC3}" type="presOf" srcId="{99547CE2-44CB-4762-B4E6-281CD5662078}" destId="{70DB4EDB-6406-4345-B5B0-11539FE2B7CF}" srcOrd="0" destOrd="0" presId="urn:microsoft.com/office/officeart/2005/8/layout/hList7"/>
    <dgm:cxn modelId="{4A716CE6-93C6-44F3-9879-962EBFED9637}" type="presOf" srcId="{4435FE4C-8581-4D46-89F0-6B3A2BE29AC2}" destId="{DC010A3C-AAB3-4FDB-967E-9B696DA6B96F}" srcOrd="0" destOrd="0" presId="urn:microsoft.com/office/officeart/2005/8/layout/hList7"/>
    <dgm:cxn modelId="{61C41BEA-55C7-443A-AFD2-8A2A8C8AF698}" srcId="{4435FE4C-8581-4D46-89F0-6B3A2BE29AC2}" destId="{59CD8F7E-22A9-44E6-B472-169B5AAB7137}" srcOrd="1" destOrd="0" parTransId="{10A474ED-6CFA-4E2C-8716-B6343B4F3BA7}" sibTransId="{13402D39-BB8E-40E1-B43C-592F5B8E6B38}"/>
    <dgm:cxn modelId="{80258CFB-24D6-4FA4-9AC7-7E531E1BD89D}" type="presOf" srcId="{065C7CEE-D2AC-4BE3-B9B0-826657338933}" destId="{ED21B7DD-4509-45E1-9ACF-2F30718CDC4D}" srcOrd="0" destOrd="0" presId="urn:microsoft.com/office/officeart/2005/8/layout/hList7"/>
    <dgm:cxn modelId="{9D16960F-5C41-4C10-AB14-29CEF6CDECBD}" type="presParOf" srcId="{DC010A3C-AAB3-4FDB-967E-9B696DA6B96F}" destId="{8F489DD5-E6EC-44B2-A76A-4C7470F21091}" srcOrd="0" destOrd="0" presId="urn:microsoft.com/office/officeart/2005/8/layout/hList7"/>
    <dgm:cxn modelId="{A28E6B3E-7C24-49FC-9B60-9B86C98E595F}" type="presParOf" srcId="{DC010A3C-AAB3-4FDB-967E-9B696DA6B96F}" destId="{9474F088-177D-4FA9-9739-6C2261D6A188}" srcOrd="1" destOrd="0" presId="urn:microsoft.com/office/officeart/2005/8/layout/hList7"/>
    <dgm:cxn modelId="{C4DF60F6-8C5B-4394-8C4D-16943791D177}" type="presParOf" srcId="{9474F088-177D-4FA9-9739-6C2261D6A188}" destId="{48E13188-BB30-49CC-88ED-C914BC294978}" srcOrd="0" destOrd="0" presId="urn:microsoft.com/office/officeart/2005/8/layout/hList7"/>
    <dgm:cxn modelId="{7EB8F4FB-0454-4F50-AA5E-4F981E8D2B45}" type="presParOf" srcId="{48E13188-BB30-49CC-88ED-C914BC294978}" destId="{A8140BF2-22C1-4F4F-83B1-1F0574CE9F3E}" srcOrd="0" destOrd="0" presId="urn:microsoft.com/office/officeart/2005/8/layout/hList7"/>
    <dgm:cxn modelId="{2CBCB46F-0E2E-4314-A42F-E4664E4FD14A}" type="presParOf" srcId="{48E13188-BB30-49CC-88ED-C914BC294978}" destId="{D71A6CA6-0D22-4245-A72A-E6014D634FD8}" srcOrd="1" destOrd="0" presId="urn:microsoft.com/office/officeart/2005/8/layout/hList7"/>
    <dgm:cxn modelId="{AC5123F4-4BC0-4590-BFB5-4D1AB8700B9A}" type="presParOf" srcId="{48E13188-BB30-49CC-88ED-C914BC294978}" destId="{145B0727-7BA1-4F20-976E-FC2ECE8C2DB1}" srcOrd="2" destOrd="0" presId="urn:microsoft.com/office/officeart/2005/8/layout/hList7"/>
    <dgm:cxn modelId="{8D66259A-D8D6-4598-99AE-1CEF918C207F}" type="presParOf" srcId="{48E13188-BB30-49CC-88ED-C914BC294978}" destId="{CAC80AE2-FBD2-4F39-BA31-33E62F3E4220}" srcOrd="3" destOrd="0" presId="urn:microsoft.com/office/officeart/2005/8/layout/hList7"/>
    <dgm:cxn modelId="{656EDA27-2AA5-431C-9F49-A195BD06DF6A}" type="presParOf" srcId="{9474F088-177D-4FA9-9739-6C2261D6A188}" destId="{0402A0C1-8B5D-4834-8B14-B44C25B5A120}" srcOrd="1" destOrd="0" presId="urn:microsoft.com/office/officeart/2005/8/layout/hList7"/>
    <dgm:cxn modelId="{5615E0B7-9127-46A9-838B-F964F3491DE7}" type="presParOf" srcId="{9474F088-177D-4FA9-9739-6C2261D6A188}" destId="{E88511C7-77DF-4257-9622-A6AAE7B8DF71}" srcOrd="2" destOrd="0" presId="urn:microsoft.com/office/officeart/2005/8/layout/hList7"/>
    <dgm:cxn modelId="{56888567-5477-433A-826C-0A731E96BE55}" type="presParOf" srcId="{E88511C7-77DF-4257-9622-A6AAE7B8DF71}" destId="{3C0CE3C3-2501-4083-B8BB-00FEB3D161DD}" srcOrd="0" destOrd="0" presId="urn:microsoft.com/office/officeart/2005/8/layout/hList7"/>
    <dgm:cxn modelId="{1884AA08-9B44-47AC-8D81-6C0673B8E296}" type="presParOf" srcId="{E88511C7-77DF-4257-9622-A6AAE7B8DF71}" destId="{8C3C7898-6FBE-41EA-87C6-BF31C3F75BD3}" srcOrd="1" destOrd="0" presId="urn:microsoft.com/office/officeart/2005/8/layout/hList7"/>
    <dgm:cxn modelId="{B92BCDA9-4225-47FE-80C7-8D3052C42EDB}" type="presParOf" srcId="{E88511C7-77DF-4257-9622-A6AAE7B8DF71}" destId="{B4AB1D16-1E56-40F8-9BE0-E0CBA311E3CF}" srcOrd="2" destOrd="0" presId="urn:microsoft.com/office/officeart/2005/8/layout/hList7"/>
    <dgm:cxn modelId="{306ACFA4-9ADF-41FC-9DF2-22C0BB6C9BCD}" type="presParOf" srcId="{E88511C7-77DF-4257-9622-A6AAE7B8DF71}" destId="{16C35878-D4E3-4B80-956B-87036F2E30D7}" srcOrd="3" destOrd="0" presId="urn:microsoft.com/office/officeart/2005/8/layout/hList7"/>
    <dgm:cxn modelId="{DD2F6A65-3630-43A3-83BE-07F94D3A9095}" type="presParOf" srcId="{9474F088-177D-4FA9-9739-6C2261D6A188}" destId="{CF56DC8B-11B9-457B-9C9E-A10EA1686101}" srcOrd="3" destOrd="0" presId="urn:microsoft.com/office/officeart/2005/8/layout/hList7"/>
    <dgm:cxn modelId="{033E99C6-6A4C-49FD-8A3E-B1197EFE30C5}" type="presParOf" srcId="{9474F088-177D-4FA9-9739-6C2261D6A188}" destId="{7AD73FBB-F976-4C66-A3D8-6585D0A6A878}" srcOrd="4" destOrd="0" presId="urn:microsoft.com/office/officeart/2005/8/layout/hList7"/>
    <dgm:cxn modelId="{265607F6-5DD8-415D-A924-7D5C9BFF6C42}" type="presParOf" srcId="{7AD73FBB-F976-4C66-A3D8-6585D0A6A878}" destId="{70DB4EDB-6406-4345-B5B0-11539FE2B7CF}" srcOrd="0" destOrd="0" presId="urn:microsoft.com/office/officeart/2005/8/layout/hList7"/>
    <dgm:cxn modelId="{AF4354F3-3B50-482F-8B50-914F04561178}" type="presParOf" srcId="{7AD73FBB-F976-4C66-A3D8-6585D0A6A878}" destId="{F231F3BF-816A-41CC-A564-BC25068E7CB3}" srcOrd="1" destOrd="0" presId="urn:microsoft.com/office/officeart/2005/8/layout/hList7"/>
    <dgm:cxn modelId="{5A3E2489-5F97-4B39-AE2E-D1492D0F4C94}" type="presParOf" srcId="{7AD73FBB-F976-4C66-A3D8-6585D0A6A878}" destId="{B1AAEACC-6D0B-476E-9133-F126989F6364}" srcOrd="2" destOrd="0" presId="urn:microsoft.com/office/officeart/2005/8/layout/hList7"/>
    <dgm:cxn modelId="{0751FEEE-B5D9-4C80-BED3-8F5F5D609FC7}" type="presParOf" srcId="{7AD73FBB-F976-4C66-A3D8-6585D0A6A878}" destId="{296CAF05-96D5-41B9-9DA6-EE769483CD71}" srcOrd="3" destOrd="0" presId="urn:microsoft.com/office/officeart/2005/8/layout/hList7"/>
    <dgm:cxn modelId="{7241A058-5F32-426C-A7F1-FFF4E3E47036}" type="presParOf" srcId="{9474F088-177D-4FA9-9739-6C2261D6A188}" destId="{917E6005-99DD-4A12-8C08-073D47C565B3}" srcOrd="5" destOrd="0" presId="urn:microsoft.com/office/officeart/2005/8/layout/hList7"/>
    <dgm:cxn modelId="{B692ED96-D810-432F-AE41-F39ADF4C2C0B}" type="presParOf" srcId="{9474F088-177D-4FA9-9739-6C2261D6A188}" destId="{631A2861-82C8-4A80-B224-FA06A2B173CE}" srcOrd="6" destOrd="0" presId="urn:microsoft.com/office/officeart/2005/8/layout/hList7"/>
    <dgm:cxn modelId="{29BB6D56-5AA4-41EE-B28F-BE13F3A7A976}" type="presParOf" srcId="{631A2861-82C8-4A80-B224-FA06A2B173CE}" destId="{ED21B7DD-4509-45E1-9ACF-2F30718CDC4D}" srcOrd="0" destOrd="0" presId="urn:microsoft.com/office/officeart/2005/8/layout/hList7"/>
    <dgm:cxn modelId="{CF808F37-90E6-456D-8B6F-4D9B843C1454}" type="presParOf" srcId="{631A2861-82C8-4A80-B224-FA06A2B173CE}" destId="{11796D1C-8C50-4607-ACB7-5FEB4CA3DC49}" srcOrd="1" destOrd="0" presId="urn:microsoft.com/office/officeart/2005/8/layout/hList7"/>
    <dgm:cxn modelId="{E0BF7B47-73CE-47E0-9C1E-AE909699691A}" type="presParOf" srcId="{631A2861-82C8-4A80-B224-FA06A2B173CE}" destId="{7FD0729A-35D4-4745-8034-481C84A6DD5F}" srcOrd="2" destOrd="0" presId="urn:microsoft.com/office/officeart/2005/8/layout/hList7"/>
    <dgm:cxn modelId="{4BF4E3E1-9461-4D0C-BABF-46B95DA5AC1F}" type="presParOf" srcId="{631A2861-82C8-4A80-B224-FA06A2B173CE}" destId="{F8335A35-9E49-4980-8661-93F466F89F02}" srcOrd="3" destOrd="0" presId="urn:microsoft.com/office/officeart/2005/8/layout/hList7"/>
    <dgm:cxn modelId="{88B713D0-FD60-4B08-AEDC-C2603564DEBF}" type="presParOf" srcId="{9474F088-177D-4FA9-9739-6C2261D6A188}" destId="{E47DBAC7-CEA5-49F3-876A-321AA5FEC6EF}" srcOrd="7" destOrd="0" presId="urn:microsoft.com/office/officeart/2005/8/layout/hList7"/>
    <dgm:cxn modelId="{080B1E62-26AC-4A58-B3A9-77AF7A0F9612}" type="presParOf" srcId="{9474F088-177D-4FA9-9739-6C2261D6A188}" destId="{17A30F4C-ECE1-4881-B8D1-70A24536491D}" srcOrd="8" destOrd="0" presId="urn:microsoft.com/office/officeart/2005/8/layout/hList7"/>
    <dgm:cxn modelId="{7C2A2498-3F54-49A3-9361-8062F0EFE7C0}" type="presParOf" srcId="{17A30F4C-ECE1-4881-B8D1-70A24536491D}" destId="{B62C5374-725B-4674-9F68-637042E2EDF8}" srcOrd="0" destOrd="0" presId="urn:microsoft.com/office/officeart/2005/8/layout/hList7"/>
    <dgm:cxn modelId="{156D80FC-6865-4CAC-9849-E1B25005F87B}" type="presParOf" srcId="{17A30F4C-ECE1-4881-B8D1-70A24536491D}" destId="{A29BDCB4-2D9E-48BC-B7FD-01580E8F0F3D}" srcOrd="1" destOrd="0" presId="urn:microsoft.com/office/officeart/2005/8/layout/hList7"/>
    <dgm:cxn modelId="{244E62D5-407F-484D-8195-E859433FF468}" type="presParOf" srcId="{17A30F4C-ECE1-4881-B8D1-70A24536491D}" destId="{06038A95-FEB2-447D-A795-5F188FB1C812}" srcOrd="2" destOrd="0" presId="urn:microsoft.com/office/officeart/2005/8/layout/hList7"/>
    <dgm:cxn modelId="{C4FB85CD-7B11-49CB-932F-F0C2382BA371}" type="presParOf" srcId="{17A30F4C-ECE1-4881-B8D1-70A24536491D}" destId="{72A0ED18-6624-472A-A71B-D63D35DD9598}" srcOrd="3" destOrd="0" presId="urn:microsoft.com/office/officeart/2005/8/layout/hList7"/>
    <dgm:cxn modelId="{5186B63D-267B-4186-BED0-232350EEC203}" type="presParOf" srcId="{9474F088-177D-4FA9-9739-6C2261D6A188}" destId="{CDF9FEC1-20BE-485F-9F91-7852D8B000B1}" srcOrd="9" destOrd="0" presId="urn:microsoft.com/office/officeart/2005/8/layout/hList7"/>
    <dgm:cxn modelId="{25D3C6E8-AD56-4483-8472-648B0E12140E}" type="presParOf" srcId="{9474F088-177D-4FA9-9739-6C2261D6A188}" destId="{9504A3EA-0CF6-4968-892B-A51A3AB86F78}" srcOrd="10" destOrd="0" presId="urn:microsoft.com/office/officeart/2005/8/layout/hList7"/>
    <dgm:cxn modelId="{D05E6A68-05C8-44DD-8C52-FBEFDA46AB2E}" type="presParOf" srcId="{9504A3EA-0CF6-4968-892B-A51A3AB86F78}" destId="{EDACDD47-08D3-4A2B-BB3A-35338CA1D422}" srcOrd="0" destOrd="0" presId="urn:microsoft.com/office/officeart/2005/8/layout/hList7"/>
    <dgm:cxn modelId="{CB7E0974-E5F4-415D-A837-43190276E7BB}" type="presParOf" srcId="{9504A3EA-0CF6-4968-892B-A51A3AB86F78}" destId="{BC53C968-BB38-44F3-9572-62D2AC4826F4}" srcOrd="1" destOrd="0" presId="urn:microsoft.com/office/officeart/2005/8/layout/hList7"/>
    <dgm:cxn modelId="{DC006796-A391-4800-A3FA-60302A7CE243}" type="presParOf" srcId="{9504A3EA-0CF6-4968-892B-A51A3AB86F78}" destId="{C0477849-6314-4BC8-9E33-34DAF8F84C76}" srcOrd="2" destOrd="0" presId="urn:microsoft.com/office/officeart/2005/8/layout/hList7"/>
    <dgm:cxn modelId="{4FEB5E72-C824-4E05-AB64-964E000A1698}" type="presParOf" srcId="{9504A3EA-0CF6-4968-892B-A51A3AB86F78}" destId="{ABE5B47A-F0B5-44B9-84B3-4C8D8F54356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E6FE91-FA87-4E2A-B3E2-0B51B6FD2C11}"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de-DE"/>
        </a:p>
      </dgm:t>
    </dgm:pt>
    <dgm:pt modelId="{E8B3F1CB-E64E-4584-AD01-E62EAA56712F}">
      <dgm:prSet phldrT="[Text]"/>
      <dgm:spPr/>
      <dgm:t>
        <a:bodyPr/>
        <a:lstStyle/>
        <a:p>
          <a:r>
            <a:rPr lang="en-US" dirty="0"/>
            <a:t>Apache Formatting Objects Processors (FOP)</a:t>
          </a:r>
          <a:endParaRPr lang="de-DE" dirty="0"/>
        </a:p>
      </dgm:t>
    </dgm:pt>
    <dgm:pt modelId="{3C089C05-229F-4D1B-9B01-48BA7DC73450}" type="parTrans" cxnId="{1412B7F1-AB94-4AC0-8DFB-3DB4F3C7AD6F}">
      <dgm:prSet/>
      <dgm:spPr/>
      <dgm:t>
        <a:bodyPr/>
        <a:lstStyle/>
        <a:p>
          <a:endParaRPr lang="de-DE"/>
        </a:p>
      </dgm:t>
    </dgm:pt>
    <dgm:pt modelId="{9F8CB279-AA4F-4F6E-BEF5-27F6D8E38452}" type="sibTrans" cxnId="{1412B7F1-AB94-4AC0-8DFB-3DB4F3C7AD6F}">
      <dgm:prSet/>
      <dgm:spPr/>
      <dgm:t>
        <a:bodyPr/>
        <a:lstStyle/>
        <a:p>
          <a:endParaRPr lang="de-DE"/>
        </a:p>
      </dgm:t>
    </dgm:pt>
    <dgm:pt modelId="{31A7079D-C67A-41BF-876F-56047A42EE86}">
      <dgm:prSet/>
      <dgm:spPr/>
      <dgm:t>
        <a:bodyPr/>
        <a:lstStyle/>
        <a:p>
          <a:r>
            <a:rPr lang="de-DE"/>
            <a:t>Freie Java-Anwendung</a:t>
          </a:r>
          <a:endParaRPr lang="de-DE" dirty="0"/>
        </a:p>
      </dgm:t>
    </dgm:pt>
    <dgm:pt modelId="{EEFE9AC6-B318-4CFE-8B15-4330E8E71F0A}" type="parTrans" cxnId="{A75C4084-4236-4463-B1C0-2248D4FCB4AC}">
      <dgm:prSet/>
      <dgm:spPr/>
      <dgm:t>
        <a:bodyPr/>
        <a:lstStyle/>
        <a:p>
          <a:endParaRPr lang="de-DE"/>
        </a:p>
      </dgm:t>
    </dgm:pt>
    <dgm:pt modelId="{5BFDA66F-569B-4D8E-A5A4-517BAD646681}" type="sibTrans" cxnId="{A75C4084-4236-4463-B1C0-2248D4FCB4AC}">
      <dgm:prSet/>
      <dgm:spPr/>
      <dgm:t>
        <a:bodyPr/>
        <a:lstStyle/>
        <a:p>
          <a:endParaRPr lang="de-DE"/>
        </a:p>
      </dgm:t>
    </dgm:pt>
    <dgm:pt modelId="{D4446480-27B5-4095-9131-10DBDB9A7083}">
      <dgm:prSet/>
      <dgm:spPr/>
      <dgm:t>
        <a:bodyPr/>
        <a:lstStyle/>
        <a:p>
          <a:r>
            <a:rPr lang="de-DE"/>
            <a:t>Automatische Generierung aus XML-Dokument</a:t>
          </a:r>
          <a:endParaRPr lang="de-DE" dirty="0"/>
        </a:p>
      </dgm:t>
    </dgm:pt>
    <dgm:pt modelId="{85E2B835-BD73-45A9-8C0C-00D525E8DDC4}" type="parTrans" cxnId="{215EA4AD-7363-43C8-8B70-17103AE8CD5F}">
      <dgm:prSet/>
      <dgm:spPr/>
      <dgm:t>
        <a:bodyPr/>
        <a:lstStyle/>
        <a:p>
          <a:endParaRPr lang="de-DE"/>
        </a:p>
      </dgm:t>
    </dgm:pt>
    <dgm:pt modelId="{229F1577-03C9-4941-BD38-646E8D27E8F6}" type="sibTrans" cxnId="{215EA4AD-7363-43C8-8B70-17103AE8CD5F}">
      <dgm:prSet/>
      <dgm:spPr/>
      <dgm:t>
        <a:bodyPr/>
        <a:lstStyle/>
        <a:p>
          <a:endParaRPr lang="de-DE"/>
        </a:p>
      </dgm:t>
    </dgm:pt>
    <dgm:pt modelId="{BF5D26CB-0C79-47A8-9851-D7CCEEFDD438}">
      <dgm:prSet/>
      <dgm:spPr/>
      <dgm:t>
        <a:bodyPr/>
        <a:lstStyle/>
        <a:p>
          <a:r>
            <a:rPr lang="de-DE"/>
            <a:t>XSL-Transformationen</a:t>
          </a:r>
          <a:endParaRPr lang="de-DE" dirty="0"/>
        </a:p>
      </dgm:t>
    </dgm:pt>
    <dgm:pt modelId="{3396254D-D4A9-485B-BC07-F2ED1F280523}" type="parTrans" cxnId="{7BA0D4BB-DFB6-4796-976D-242EB273187F}">
      <dgm:prSet/>
      <dgm:spPr/>
      <dgm:t>
        <a:bodyPr/>
        <a:lstStyle/>
        <a:p>
          <a:endParaRPr lang="de-DE"/>
        </a:p>
      </dgm:t>
    </dgm:pt>
    <dgm:pt modelId="{13811826-CF2D-4B8C-B12E-05D5B2DAD70F}" type="sibTrans" cxnId="{7BA0D4BB-DFB6-4796-976D-242EB273187F}">
      <dgm:prSet/>
      <dgm:spPr/>
      <dgm:t>
        <a:bodyPr/>
        <a:lstStyle/>
        <a:p>
          <a:endParaRPr lang="de-DE"/>
        </a:p>
      </dgm:t>
    </dgm:pt>
    <dgm:pt modelId="{4376E1C1-D5B5-4C72-9C62-6C0FF5BBF426}" type="pres">
      <dgm:prSet presAssocID="{43E6FE91-FA87-4E2A-B3E2-0B51B6FD2C11}" presName="linear" presStyleCnt="0">
        <dgm:presLayoutVars>
          <dgm:dir/>
          <dgm:animLvl val="lvl"/>
          <dgm:resizeHandles val="exact"/>
        </dgm:presLayoutVars>
      </dgm:prSet>
      <dgm:spPr/>
    </dgm:pt>
    <dgm:pt modelId="{9937A542-24FC-4B5F-BC32-3CC88E9CA4F3}" type="pres">
      <dgm:prSet presAssocID="{E8B3F1CB-E64E-4584-AD01-E62EAA56712F}" presName="parentLin" presStyleCnt="0"/>
      <dgm:spPr/>
    </dgm:pt>
    <dgm:pt modelId="{8AE65DE5-68CA-4D2D-B6C3-D40BB7647253}" type="pres">
      <dgm:prSet presAssocID="{E8B3F1CB-E64E-4584-AD01-E62EAA56712F}" presName="parentLeftMargin" presStyleLbl="node1" presStyleIdx="0" presStyleCnt="2"/>
      <dgm:spPr/>
    </dgm:pt>
    <dgm:pt modelId="{64F9B0BE-02DC-4DD6-BF0A-C4188289FEB3}" type="pres">
      <dgm:prSet presAssocID="{E8B3F1CB-E64E-4584-AD01-E62EAA56712F}" presName="parentText" presStyleLbl="node1" presStyleIdx="0" presStyleCnt="2">
        <dgm:presLayoutVars>
          <dgm:chMax val="0"/>
          <dgm:bulletEnabled val="1"/>
        </dgm:presLayoutVars>
      </dgm:prSet>
      <dgm:spPr/>
    </dgm:pt>
    <dgm:pt modelId="{A8F4A764-64E9-41C7-8EE8-FACFEBEA355E}" type="pres">
      <dgm:prSet presAssocID="{E8B3F1CB-E64E-4584-AD01-E62EAA56712F}" presName="negativeSpace" presStyleCnt="0"/>
      <dgm:spPr/>
    </dgm:pt>
    <dgm:pt modelId="{66C0CACC-2BC3-4F4D-93D5-31E5D1B8F849}" type="pres">
      <dgm:prSet presAssocID="{E8B3F1CB-E64E-4584-AD01-E62EAA56712F}" presName="childText" presStyleLbl="conFgAcc1" presStyleIdx="0" presStyleCnt="2">
        <dgm:presLayoutVars>
          <dgm:bulletEnabled val="1"/>
        </dgm:presLayoutVars>
      </dgm:prSet>
      <dgm:spPr/>
    </dgm:pt>
    <dgm:pt modelId="{6F5B613A-FDC9-44DA-928F-53D16554CAB5}" type="pres">
      <dgm:prSet presAssocID="{9F8CB279-AA4F-4F6E-BEF5-27F6D8E38452}" presName="spaceBetweenRectangles" presStyleCnt="0"/>
      <dgm:spPr/>
    </dgm:pt>
    <dgm:pt modelId="{A5AE6E97-447E-4AE5-A3CB-F64B4A913C7B}" type="pres">
      <dgm:prSet presAssocID="{D4446480-27B5-4095-9131-10DBDB9A7083}" presName="parentLin" presStyleCnt="0"/>
      <dgm:spPr/>
    </dgm:pt>
    <dgm:pt modelId="{76DD380E-94BE-4F3B-A60C-6A626EB5E6E4}" type="pres">
      <dgm:prSet presAssocID="{D4446480-27B5-4095-9131-10DBDB9A7083}" presName="parentLeftMargin" presStyleLbl="node1" presStyleIdx="0" presStyleCnt="2"/>
      <dgm:spPr/>
    </dgm:pt>
    <dgm:pt modelId="{9D20B449-18E2-4C97-8BFC-35B3242CED46}" type="pres">
      <dgm:prSet presAssocID="{D4446480-27B5-4095-9131-10DBDB9A7083}" presName="parentText" presStyleLbl="node1" presStyleIdx="1" presStyleCnt="2">
        <dgm:presLayoutVars>
          <dgm:chMax val="0"/>
          <dgm:bulletEnabled val="1"/>
        </dgm:presLayoutVars>
      </dgm:prSet>
      <dgm:spPr/>
    </dgm:pt>
    <dgm:pt modelId="{C31DEF13-92B3-4F24-9B7D-A5922230E0DB}" type="pres">
      <dgm:prSet presAssocID="{D4446480-27B5-4095-9131-10DBDB9A7083}" presName="negativeSpace" presStyleCnt="0"/>
      <dgm:spPr/>
    </dgm:pt>
    <dgm:pt modelId="{E455645F-B26E-4561-94E0-03DBFDAB537F}" type="pres">
      <dgm:prSet presAssocID="{D4446480-27B5-4095-9131-10DBDB9A7083}" presName="childText" presStyleLbl="conFgAcc1" presStyleIdx="1" presStyleCnt="2">
        <dgm:presLayoutVars>
          <dgm:bulletEnabled val="1"/>
        </dgm:presLayoutVars>
      </dgm:prSet>
      <dgm:spPr/>
    </dgm:pt>
  </dgm:ptLst>
  <dgm:cxnLst>
    <dgm:cxn modelId="{C7287903-A468-464E-AF62-2E919595EF8A}" type="presOf" srcId="{D4446480-27B5-4095-9131-10DBDB9A7083}" destId="{9D20B449-18E2-4C97-8BFC-35B3242CED46}" srcOrd="1" destOrd="0" presId="urn:microsoft.com/office/officeart/2005/8/layout/list1"/>
    <dgm:cxn modelId="{20DD520E-B2FC-457F-A035-F66EFE5FBBF5}" type="presOf" srcId="{E8B3F1CB-E64E-4584-AD01-E62EAA56712F}" destId="{64F9B0BE-02DC-4DD6-BF0A-C4188289FEB3}" srcOrd="1" destOrd="0" presId="urn:microsoft.com/office/officeart/2005/8/layout/list1"/>
    <dgm:cxn modelId="{9DABFF35-A9D8-4EF9-BD54-A83057F634ED}" type="presOf" srcId="{BF5D26CB-0C79-47A8-9851-D7CCEEFDD438}" destId="{E455645F-B26E-4561-94E0-03DBFDAB537F}" srcOrd="0" destOrd="0" presId="urn:microsoft.com/office/officeart/2005/8/layout/list1"/>
    <dgm:cxn modelId="{4ADA6B4D-71DC-4851-8AD7-393EB6D020EC}" type="presOf" srcId="{31A7079D-C67A-41BF-876F-56047A42EE86}" destId="{66C0CACC-2BC3-4F4D-93D5-31E5D1B8F849}" srcOrd="0" destOrd="0" presId="urn:microsoft.com/office/officeart/2005/8/layout/list1"/>
    <dgm:cxn modelId="{C4294D58-53F8-4231-87BD-6DC7CE83E8AF}" type="presOf" srcId="{E8B3F1CB-E64E-4584-AD01-E62EAA56712F}" destId="{8AE65DE5-68CA-4D2D-B6C3-D40BB7647253}" srcOrd="0" destOrd="0" presId="urn:microsoft.com/office/officeart/2005/8/layout/list1"/>
    <dgm:cxn modelId="{A75C4084-4236-4463-B1C0-2248D4FCB4AC}" srcId="{E8B3F1CB-E64E-4584-AD01-E62EAA56712F}" destId="{31A7079D-C67A-41BF-876F-56047A42EE86}" srcOrd="0" destOrd="0" parTransId="{EEFE9AC6-B318-4CFE-8B15-4330E8E71F0A}" sibTransId="{5BFDA66F-569B-4D8E-A5A4-517BAD646681}"/>
    <dgm:cxn modelId="{3BF32B87-EAFA-4EDD-A215-F836901D2C88}" type="presOf" srcId="{D4446480-27B5-4095-9131-10DBDB9A7083}" destId="{76DD380E-94BE-4F3B-A60C-6A626EB5E6E4}" srcOrd="0" destOrd="0" presId="urn:microsoft.com/office/officeart/2005/8/layout/list1"/>
    <dgm:cxn modelId="{215EA4AD-7363-43C8-8B70-17103AE8CD5F}" srcId="{43E6FE91-FA87-4E2A-B3E2-0B51B6FD2C11}" destId="{D4446480-27B5-4095-9131-10DBDB9A7083}" srcOrd="1" destOrd="0" parTransId="{85E2B835-BD73-45A9-8C0C-00D525E8DDC4}" sibTransId="{229F1577-03C9-4941-BD38-646E8D27E8F6}"/>
    <dgm:cxn modelId="{7BA0D4BB-DFB6-4796-976D-242EB273187F}" srcId="{D4446480-27B5-4095-9131-10DBDB9A7083}" destId="{BF5D26CB-0C79-47A8-9851-D7CCEEFDD438}" srcOrd="0" destOrd="0" parTransId="{3396254D-D4A9-485B-BC07-F2ED1F280523}" sibTransId="{13811826-CF2D-4B8C-B12E-05D5B2DAD70F}"/>
    <dgm:cxn modelId="{E27455D9-FAE0-4C2F-B945-447F71F696B6}" type="presOf" srcId="{43E6FE91-FA87-4E2A-B3E2-0B51B6FD2C11}" destId="{4376E1C1-D5B5-4C72-9C62-6C0FF5BBF426}" srcOrd="0" destOrd="0" presId="urn:microsoft.com/office/officeart/2005/8/layout/list1"/>
    <dgm:cxn modelId="{1412B7F1-AB94-4AC0-8DFB-3DB4F3C7AD6F}" srcId="{43E6FE91-FA87-4E2A-B3E2-0B51B6FD2C11}" destId="{E8B3F1CB-E64E-4584-AD01-E62EAA56712F}" srcOrd="0" destOrd="0" parTransId="{3C089C05-229F-4D1B-9B01-48BA7DC73450}" sibTransId="{9F8CB279-AA4F-4F6E-BEF5-27F6D8E38452}"/>
    <dgm:cxn modelId="{86D06D97-1963-4596-9C2C-881D7B20F684}" type="presParOf" srcId="{4376E1C1-D5B5-4C72-9C62-6C0FF5BBF426}" destId="{9937A542-24FC-4B5F-BC32-3CC88E9CA4F3}" srcOrd="0" destOrd="0" presId="urn:microsoft.com/office/officeart/2005/8/layout/list1"/>
    <dgm:cxn modelId="{37E25DD4-3BBC-4B90-8AA5-C79D95D73AD7}" type="presParOf" srcId="{9937A542-24FC-4B5F-BC32-3CC88E9CA4F3}" destId="{8AE65DE5-68CA-4D2D-B6C3-D40BB7647253}" srcOrd="0" destOrd="0" presId="urn:microsoft.com/office/officeart/2005/8/layout/list1"/>
    <dgm:cxn modelId="{00C46D68-2E1F-4BA5-9D60-0579FB5139B0}" type="presParOf" srcId="{9937A542-24FC-4B5F-BC32-3CC88E9CA4F3}" destId="{64F9B0BE-02DC-4DD6-BF0A-C4188289FEB3}" srcOrd="1" destOrd="0" presId="urn:microsoft.com/office/officeart/2005/8/layout/list1"/>
    <dgm:cxn modelId="{49CC5CB5-E41E-4AEB-BBCA-D76983734E4F}" type="presParOf" srcId="{4376E1C1-D5B5-4C72-9C62-6C0FF5BBF426}" destId="{A8F4A764-64E9-41C7-8EE8-FACFEBEA355E}" srcOrd="1" destOrd="0" presId="urn:microsoft.com/office/officeart/2005/8/layout/list1"/>
    <dgm:cxn modelId="{2ADD4B9D-87DD-4388-A569-A7CF17D50BC4}" type="presParOf" srcId="{4376E1C1-D5B5-4C72-9C62-6C0FF5BBF426}" destId="{66C0CACC-2BC3-4F4D-93D5-31E5D1B8F849}" srcOrd="2" destOrd="0" presId="urn:microsoft.com/office/officeart/2005/8/layout/list1"/>
    <dgm:cxn modelId="{D807C392-4B79-4CBA-95D9-454FF4C4706F}" type="presParOf" srcId="{4376E1C1-D5B5-4C72-9C62-6C0FF5BBF426}" destId="{6F5B613A-FDC9-44DA-928F-53D16554CAB5}" srcOrd="3" destOrd="0" presId="urn:microsoft.com/office/officeart/2005/8/layout/list1"/>
    <dgm:cxn modelId="{0F30A293-53EE-4D4F-8033-B7908C3CA7E2}" type="presParOf" srcId="{4376E1C1-D5B5-4C72-9C62-6C0FF5BBF426}" destId="{A5AE6E97-447E-4AE5-A3CB-F64B4A913C7B}" srcOrd="4" destOrd="0" presId="urn:microsoft.com/office/officeart/2005/8/layout/list1"/>
    <dgm:cxn modelId="{6CDAB021-2B9C-42A9-B979-151B966D5D20}" type="presParOf" srcId="{A5AE6E97-447E-4AE5-A3CB-F64B4A913C7B}" destId="{76DD380E-94BE-4F3B-A60C-6A626EB5E6E4}" srcOrd="0" destOrd="0" presId="urn:microsoft.com/office/officeart/2005/8/layout/list1"/>
    <dgm:cxn modelId="{66EE800B-E3F9-4194-A26C-9800D4FE545B}" type="presParOf" srcId="{A5AE6E97-447E-4AE5-A3CB-F64B4A913C7B}" destId="{9D20B449-18E2-4C97-8BFC-35B3242CED46}" srcOrd="1" destOrd="0" presId="urn:microsoft.com/office/officeart/2005/8/layout/list1"/>
    <dgm:cxn modelId="{DCF576BC-C5A2-48F8-84A3-7BF609E74946}" type="presParOf" srcId="{4376E1C1-D5B5-4C72-9C62-6C0FF5BBF426}" destId="{C31DEF13-92B3-4F24-9B7D-A5922230E0DB}" srcOrd="5" destOrd="0" presId="urn:microsoft.com/office/officeart/2005/8/layout/list1"/>
    <dgm:cxn modelId="{3D1444BC-F5E7-46B2-96ED-264EAF84B9AC}" type="presParOf" srcId="{4376E1C1-D5B5-4C72-9C62-6C0FF5BBF426}" destId="{E455645F-B26E-4561-94E0-03DBFDAB537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64F316-D04C-4B79-A37F-2873BBBEC6D1}" type="doc">
      <dgm:prSet loTypeId="urn:microsoft.com/office/officeart/2005/8/layout/bList2" loCatId="list" qsTypeId="urn:microsoft.com/office/officeart/2005/8/quickstyle/simple1" qsCatId="simple" csTypeId="urn:microsoft.com/office/officeart/2005/8/colors/accent0_3" csCatId="mainScheme" phldr="1"/>
      <dgm:spPr/>
    </dgm:pt>
    <dgm:pt modelId="{DEC47CD0-22CD-4AC0-8616-0E9C18124EE3}">
      <dgm:prSet phldrT="[Text]"/>
      <dgm:spPr/>
      <dgm:t>
        <a:bodyPr/>
        <a:lstStyle/>
        <a:p>
          <a:r>
            <a:rPr lang="de-DE" dirty="0"/>
            <a:t>Word / Writer</a:t>
          </a:r>
        </a:p>
      </dgm:t>
    </dgm:pt>
    <dgm:pt modelId="{96226787-B121-4A02-900D-60B854512A91}" type="parTrans" cxnId="{4FF08103-F180-4B46-84D1-903097319952}">
      <dgm:prSet/>
      <dgm:spPr/>
      <dgm:t>
        <a:bodyPr/>
        <a:lstStyle/>
        <a:p>
          <a:endParaRPr lang="de-DE"/>
        </a:p>
      </dgm:t>
    </dgm:pt>
    <dgm:pt modelId="{24DD0D2B-4DD9-4BB3-BDDF-13DD358B6AB6}" type="sibTrans" cxnId="{4FF08103-F180-4B46-84D1-903097319952}">
      <dgm:prSet/>
      <dgm:spPr/>
      <dgm:t>
        <a:bodyPr/>
        <a:lstStyle/>
        <a:p>
          <a:endParaRPr lang="de-DE"/>
        </a:p>
      </dgm:t>
    </dgm:pt>
    <dgm:pt modelId="{31DEB286-D974-4814-936E-1264DC162A7A}">
      <dgm:prSet/>
      <dgm:spPr/>
      <dgm:t>
        <a:bodyPr/>
        <a:lstStyle/>
        <a:p>
          <a:r>
            <a:rPr lang="de-DE" dirty="0"/>
            <a:t>PowerPoint / Impress</a:t>
          </a:r>
        </a:p>
      </dgm:t>
    </dgm:pt>
    <dgm:pt modelId="{A509BAAF-47D4-431E-B0DC-FB5D78213E27}" type="parTrans" cxnId="{0B57CB83-C50A-4ED6-A0C9-AF9DA1F20D05}">
      <dgm:prSet/>
      <dgm:spPr/>
      <dgm:t>
        <a:bodyPr/>
        <a:lstStyle/>
        <a:p>
          <a:endParaRPr lang="de-DE"/>
        </a:p>
      </dgm:t>
    </dgm:pt>
    <dgm:pt modelId="{D875E8CD-4119-416D-8E1E-D50AE00193A4}" type="sibTrans" cxnId="{0B57CB83-C50A-4ED6-A0C9-AF9DA1F20D05}">
      <dgm:prSet/>
      <dgm:spPr/>
      <dgm:t>
        <a:bodyPr/>
        <a:lstStyle/>
        <a:p>
          <a:endParaRPr lang="de-DE"/>
        </a:p>
      </dgm:t>
    </dgm:pt>
    <dgm:pt modelId="{238E8640-34E5-4B8F-A56D-2697FBC9AA40}">
      <dgm:prSet phldrT="[Text]" custT="1"/>
      <dgm:spPr/>
      <dgm:t>
        <a:bodyPr/>
        <a:lstStyle/>
        <a:p>
          <a:r>
            <a:rPr lang="de-DE" sz="1600" dirty="0"/>
            <a:t>Keine Sicherheits-anforderungen</a:t>
          </a:r>
        </a:p>
      </dgm:t>
    </dgm:pt>
    <dgm:pt modelId="{22FF69C1-157F-4A58-8523-07DCDED09BDC}" type="parTrans" cxnId="{7192616C-22CB-4FE3-9C16-9845B64F1037}">
      <dgm:prSet/>
      <dgm:spPr/>
      <dgm:t>
        <a:bodyPr/>
        <a:lstStyle/>
        <a:p>
          <a:endParaRPr lang="de-DE"/>
        </a:p>
      </dgm:t>
    </dgm:pt>
    <dgm:pt modelId="{A4AE36B4-3498-4AA8-962A-6CB7CCE9A506}" type="sibTrans" cxnId="{7192616C-22CB-4FE3-9C16-9845B64F1037}">
      <dgm:prSet/>
      <dgm:spPr/>
      <dgm:t>
        <a:bodyPr/>
        <a:lstStyle/>
        <a:p>
          <a:endParaRPr lang="de-DE"/>
        </a:p>
      </dgm:t>
    </dgm:pt>
    <dgm:pt modelId="{3A960DB4-C719-4489-A1D2-836C1FFA8C47}">
      <dgm:prSet phldrT="[Text]" custT="1"/>
      <dgm:spPr/>
      <dgm:t>
        <a:bodyPr/>
        <a:lstStyle/>
        <a:p>
          <a:r>
            <a:rPr lang="de-DE" sz="1600" dirty="0"/>
            <a:t>Kein Formular</a:t>
          </a:r>
        </a:p>
      </dgm:t>
    </dgm:pt>
    <dgm:pt modelId="{BF3C5C76-5449-47A5-9266-DA74DD080D83}" type="parTrans" cxnId="{3A171DB1-682E-421A-AA8E-E6FD26015020}">
      <dgm:prSet/>
      <dgm:spPr/>
      <dgm:t>
        <a:bodyPr/>
        <a:lstStyle/>
        <a:p>
          <a:endParaRPr lang="de-DE"/>
        </a:p>
      </dgm:t>
    </dgm:pt>
    <dgm:pt modelId="{7199C6BF-8F54-4F2C-9184-E035C43C4634}" type="sibTrans" cxnId="{3A171DB1-682E-421A-AA8E-E6FD26015020}">
      <dgm:prSet/>
      <dgm:spPr/>
      <dgm:t>
        <a:bodyPr/>
        <a:lstStyle/>
        <a:p>
          <a:endParaRPr lang="de-DE"/>
        </a:p>
      </dgm:t>
    </dgm:pt>
    <dgm:pt modelId="{86AD1370-C64C-46E4-A91D-5432AA0803E5}">
      <dgm:prSet phldrT="[Text]" custT="1"/>
      <dgm:spPr/>
      <dgm:t>
        <a:bodyPr/>
        <a:lstStyle/>
        <a:p>
          <a:r>
            <a:rPr lang="de-DE" sz="1600" dirty="0"/>
            <a:t>Änderungen / Kommentare erwünscht</a:t>
          </a:r>
        </a:p>
      </dgm:t>
    </dgm:pt>
    <dgm:pt modelId="{8CE6D096-FEB6-49FF-91F2-991D791DEDFF}" type="parTrans" cxnId="{6D8B520E-6599-4FEC-99B5-09C7D80145D2}">
      <dgm:prSet/>
      <dgm:spPr/>
      <dgm:t>
        <a:bodyPr/>
        <a:lstStyle/>
        <a:p>
          <a:endParaRPr lang="de-DE"/>
        </a:p>
      </dgm:t>
    </dgm:pt>
    <dgm:pt modelId="{18878B5D-5861-46F3-9410-641E479EE09E}" type="sibTrans" cxnId="{6D8B520E-6599-4FEC-99B5-09C7D80145D2}">
      <dgm:prSet/>
      <dgm:spPr/>
      <dgm:t>
        <a:bodyPr/>
        <a:lstStyle/>
        <a:p>
          <a:endParaRPr lang="de-DE"/>
        </a:p>
      </dgm:t>
    </dgm:pt>
    <dgm:pt modelId="{2E508796-C271-403B-86B3-07DF5DC3B61E}">
      <dgm:prSet phldrT="[Text]" custT="1"/>
      <dgm:spPr/>
      <dgm:t>
        <a:bodyPr/>
        <a:lstStyle/>
        <a:p>
          <a:r>
            <a:rPr lang="de-DE" sz="1600" dirty="0"/>
            <a:t>Auf allen Plattformen verfügbar (LibreOffice Writer)</a:t>
          </a:r>
        </a:p>
      </dgm:t>
    </dgm:pt>
    <dgm:pt modelId="{BFAB066E-860C-413C-9D97-EAAC9C1CD0CA}" type="parTrans" cxnId="{50075DE9-C3B5-46C7-A976-7003CAECA8DB}">
      <dgm:prSet/>
      <dgm:spPr/>
      <dgm:t>
        <a:bodyPr/>
        <a:lstStyle/>
        <a:p>
          <a:endParaRPr lang="de-DE"/>
        </a:p>
      </dgm:t>
    </dgm:pt>
    <dgm:pt modelId="{0DFD98AC-47F6-4A38-A4A3-16D7C626CE3C}" type="sibTrans" cxnId="{50075DE9-C3B5-46C7-A976-7003CAECA8DB}">
      <dgm:prSet/>
      <dgm:spPr/>
      <dgm:t>
        <a:bodyPr/>
        <a:lstStyle/>
        <a:p>
          <a:endParaRPr lang="de-DE"/>
        </a:p>
      </dgm:t>
    </dgm:pt>
    <dgm:pt modelId="{70C402F0-1C16-413B-A985-DA95A1ABEE45}">
      <dgm:prSet phldrT="[Text]" custT="1"/>
      <dgm:spPr/>
      <dgm:t>
        <a:bodyPr/>
        <a:lstStyle/>
        <a:p>
          <a:r>
            <a:rPr lang="de-DE" sz="1600" dirty="0"/>
            <a:t>Geringer Aufwand</a:t>
          </a:r>
        </a:p>
      </dgm:t>
    </dgm:pt>
    <dgm:pt modelId="{028BA23C-7EA3-4B74-A6B0-017ED2239C38}" type="parTrans" cxnId="{34F6CA28-A6C1-494D-B348-546FB6D85F5C}">
      <dgm:prSet/>
      <dgm:spPr/>
      <dgm:t>
        <a:bodyPr/>
        <a:lstStyle/>
        <a:p>
          <a:endParaRPr lang="de-DE"/>
        </a:p>
      </dgm:t>
    </dgm:pt>
    <dgm:pt modelId="{272D9DB4-CF45-49D6-BB8A-EC6BF0E7AFF5}" type="sibTrans" cxnId="{34F6CA28-A6C1-494D-B348-546FB6D85F5C}">
      <dgm:prSet/>
      <dgm:spPr/>
      <dgm:t>
        <a:bodyPr/>
        <a:lstStyle/>
        <a:p>
          <a:endParaRPr lang="de-DE"/>
        </a:p>
      </dgm:t>
    </dgm:pt>
    <dgm:pt modelId="{E01E5ACA-788F-4EBF-96BD-3FD19709A9F7}">
      <dgm:prSet phldrT="[Text]" custT="1"/>
      <dgm:spPr/>
      <dgm:t>
        <a:bodyPr/>
        <a:lstStyle/>
        <a:p>
          <a:r>
            <a:rPr lang="de-DE" sz="1600" dirty="0"/>
            <a:t>Geringer Aufwand</a:t>
          </a:r>
        </a:p>
      </dgm:t>
    </dgm:pt>
    <dgm:pt modelId="{1EB8BD2C-D2FF-4D03-97B7-50310671A6BC}" type="parTrans" cxnId="{8744CBB0-BCB9-40CD-B03D-9D03129952B3}">
      <dgm:prSet/>
      <dgm:spPr/>
      <dgm:t>
        <a:bodyPr/>
        <a:lstStyle/>
        <a:p>
          <a:endParaRPr lang="de-DE"/>
        </a:p>
      </dgm:t>
    </dgm:pt>
    <dgm:pt modelId="{64E85A96-9097-4A1F-B24B-0DBC791213BC}" type="sibTrans" cxnId="{8744CBB0-BCB9-40CD-B03D-9D03129952B3}">
      <dgm:prSet/>
      <dgm:spPr/>
      <dgm:t>
        <a:bodyPr/>
        <a:lstStyle/>
        <a:p>
          <a:endParaRPr lang="de-DE"/>
        </a:p>
      </dgm:t>
    </dgm:pt>
    <dgm:pt modelId="{26C34DE8-051F-4E74-AB22-AFEB4BC36920}">
      <dgm:prSet phldrT="[Text]" custT="1"/>
      <dgm:spPr/>
      <dgm:t>
        <a:bodyPr/>
        <a:lstStyle/>
        <a:p>
          <a:r>
            <a:rPr lang="de-DE" sz="1600" dirty="0"/>
            <a:t>Auf allen Plattformen verfügbar (LibreOffice Impress)</a:t>
          </a:r>
        </a:p>
      </dgm:t>
    </dgm:pt>
    <dgm:pt modelId="{889D624A-73A2-483B-97CC-B5549963F239}" type="parTrans" cxnId="{5B58BC95-D9BC-4D56-9A64-E2579C68BD8D}">
      <dgm:prSet/>
      <dgm:spPr/>
      <dgm:t>
        <a:bodyPr/>
        <a:lstStyle/>
        <a:p>
          <a:endParaRPr lang="de-DE"/>
        </a:p>
      </dgm:t>
    </dgm:pt>
    <dgm:pt modelId="{34471B3C-745E-4A29-9966-D6D41C21EA0B}" type="sibTrans" cxnId="{5B58BC95-D9BC-4D56-9A64-E2579C68BD8D}">
      <dgm:prSet/>
      <dgm:spPr/>
      <dgm:t>
        <a:bodyPr/>
        <a:lstStyle/>
        <a:p>
          <a:endParaRPr lang="de-DE"/>
        </a:p>
      </dgm:t>
    </dgm:pt>
    <dgm:pt modelId="{A6D8BFD5-8C3B-41A6-8A17-C8EEED348AAD}">
      <dgm:prSet phldrT="[Text]" custT="1"/>
      <dgm:spPr/>
      <dgm:t>
        <a:bodyPr/>
        <a:lstStyle/>
        <a:p>
          <a:r>
            <a:rPr lang="de-DE" sz="1600" dirty="0"/>
            <a:t>Keine Sicherheits-anforderungen</a:t>
          </a:r>
        </a:p>
      </dgm:t>
    </dgm:pt>
    <dgm:pt modelId="{B30B2A23-4174-428D-9839-B3EE0F257922}" type="parTrans" cxnId="{3B086D07-2BBA-4E4D-8E01-AC7F9724640A}">
      <dgm:prSet/>
      <dgm:spPr/>
      <dgm:t>
        <a:bodyPr/>
        <a:lstStyle/>
        <a:p>
          <a:endParaRPr lang="de-DE"/>
        </a:p>
      </dgm:t>
    </dgm:pt>
    <dgm:pt modelId="{14FA95B1-7963-4755-B5CA-DFA4174FAA33}" type="sibTrans" cxnId="{3B086D07-2BBA-4E4D-8E01-AC7F9724640A}">
      <dgm:prSet/>
      <dgm:spPr/>
      <dgm:t>
        <a:bodyPr/>
        <a:lstStyle/>
        <a:p>
          <a:endParaRPr lang="de-DE"/>
        </a:p>
      </dgm:t>
    </dgm:pt>
    <dgm:pt modelId="{564156BB-A753-4333-AB84-189DE644E56A}">
      <dgm:prSet phldrT="[Text]" custT="1"/>
      <dgm:spPr/>
      <dgm:t>
        <a:bodyPr/>
        <a:lstStyle/>
        <a:p>
          <a:r>
            <a:rPr lang="de-DE" sz="1600" dirty="0"/>
            <a:t>Änderungen / Kommentare erwünscht</a:t>
          </a:r>
        </a:p>
      </dgm:t>
    </dgm:pt>
    <dgm:pt modelId="{95BD02F4-027C-4A51-96A9-A67261FA3232}" type="parTrans" cxnId="{F159B059-3AF0-4C02-B1EC-DB81F1FF4908}">
      <dgm:prSet/>
      <dgm:spPr/>
      <dgm:t>
        <a:bodyPr/>
        <a:lstStyle/>
        <a:p>
          <a:endParaRPr lang="de-DE"/>
        </a:p>
      </dgm:t>
    </dgm:pt>
    <dgm:pt modelId="{C3913B44-6988-4DF5-95BD-CAEC5616D812}" type="sibTrans" cxnId="{F159B059-3AF0-4C02-B1EC-DB81F1FF4908}">
      <dgm:prSet/>
      <dgm:spPr/>
      <dgm:t>
        <a:bodyPr/>
        <a:lstStyle/>
        <a:p>
          <a:endParaRPr lang="de-DE"/>
        </a:p>
      </dgm:t>
    </dgm:pt>
    <dgm:pt modelId="{382C31DE-87B7-4956-BC62-BD415F3737C2}">
      <dgm:prSet/>
      <dgm:spPr/>
      <dgm:t>
        <a:bodyPr/>
        <a:lstStyle/>
        <a:p>
          <a:r>
            <a:rPr lang="de-DE" dirty="0"/>
            <a:t>PDF</a:t>
          </a:r>
        </a:p>
      </dgm:t>
    </dgm:pt>
    <dgm:pt modelId="{90111CFF-1C71-452E-8FDE-DDB9AB28EDE4}" type="sibTrans" cxnId="{55427E12-310A-4801-982A-7ED2A8BA0DAC}">
      <dgm:prSet/>
      <dgm:spPr/>
      <dgm:t>
        <a:bodyPr/>
        <a:lstStyle/>
        <a:p>
          <a:endParaRPr lang="de-DE"/>
        </a:p>
      </dgm:t>
    </dgm:pt>
    <dgm:pt modelId="{BB8B47FD-438A-42B0-9B29-E9BD1BC69F68}" type="parTrans" cxnId="{55427E12-310A-4801-982A-7ED2A8BA0DAC}">
      <dgm:prSet/>
      <dgm:spPr/>
      <dgm:t>
        <a:bodyPr/>
        <a:lstStyle/>
        <a:p>
          <a:endParaRPr lang="de-DE"/>
        </a:p>
      </dgm:t>
    </dgm:pt>
    <dgm:pt modelId="{C3441AAE-BA04-4A21-AC63-A68A1AE6E332}">
      <dgm:prSet/>
      <dgm:spPr/>
      <dgm:t>
        <a:bodyPr/>
        <a:lstStyle/>
        <a:p>
          <a:r>
            <a:rPr lang="de-DE" dirty="0"/>
            <a:t>Adobe InDesign</a:t>
          </a:r>
        </a:p>
      </dgm:t>
    </dgm:pt>
    <dgm:pt modelId="{FBF5CA9B-83F0-42F0-B495-E7F4A0671CBC}" type="parTrans" cxnId="{6ADD0BB2-669D-4CEC-ADFF-595E38174360}">
      <dgm:prSet/>
      <dgm:spPr/>
      <dgm:t>
        <a:bodyPr/>
        <a:lstStyle/>
        <a:p>
          <a:endParaRPr lang="de-DE"/>
        </a:p>
      </dgm:t>
    </dgm:pt>
    <dgm:pt modelId="{D72AD8A8-F4B0-4464-8826-E6986272B243}" type="sibTrans" cxnId="{6ADD0BB2-669D-4CEC-ADFF-595E38174360}">
      <dgm:prSet/>
      <dgm:spPr/>
      <dgm:t>
        <a:bodyPr/>
        <a:lstStyle/>
        <a:p>
          <a:endParaRPr lang="de-DE"/>
        </a:p>
      </dgm:t>
    </dgm:pt>
    <dgm:pt modelId="{052B2693-CE5C-44AA-B866-C8801944A962}">
      <dgm:prSet custT="1"/>
      <dgm:spPr/>
      <dgm:t>
        <a:bodyPr/>
        <a:lstStyle/>
        <a:p>
          <a:r>
            <a:rPr lang="de-DE" sz="1600" dirty="0"/>
            <a:t>Anspruchsvolles Layout / Grafiken</a:t>
          </a:r>
        </a:p>
      </dgm:t>
    </dgm:pt>
    <dgm:pt modelId="{2ECF7C06-85DD-4F44-B071-41A669856AC5}" type="parTrans" cxnId="{965B4491-98A0-4C03-959B-B8F37313E560}">
      <dgm:prSet/>
      <dgm:spPr/>
      <dgm:t>
        <a:bodyPr/>
        <a:lstStyle/>
        <a:p>
          <a:endParaRPr lang="de-DE"/>
        </a:p>
      </dgm:t>
    </dgm:pt>
    <dgm:pt modelId="{A4E9C896-CD8C-4E35-B382-2114C7AB2160}" type="sibTrans" cxnId="{965B4491-98A0-4C03-959B-B8F37313E560}">
      <dgm:prSet/>
      <dgm:spPr/>
      <dgm:t>
        <a:bodyPr/>
        <a:lstStyle/>
        <a:p>
          <a:endParaRPr lang="de-DE"/>
        </a:p>
      </dgm:t>
    </dgm:pt>
    <dgm:pt modelId="{71392F65-EEBB-4B27-9F17-DCC0CBA11628}">
      <dgm:prSet custT="1"/>
      <dgm:spPr/>
      <dgm:t>
        <a:bodyPr/>
        <a:lstStyle/>
        <a:p>
          <a:r>
            <a:rPr lang="de-DE" sz="1600" dirty="0"/>
            <a:t>PDF-Formulare (und PDF-Dokumente) erstellen</a:t>
          </a:r>
        </a:p>
      </dgm:t>
    </dgm:pt>
    <dgm:pt modelId="{B6A8B408-D98A-4301-A985-1DBCD028C5D4}" type="parTrans" cxnId="{C24B569D-3C44-4053-99A3-97BC6C98A0C1}">
      <dgm:prSet/>
      <dgm:spPr/>
      <dgm:t>
        <a:bodyPr/>
        <a:lstStyle/>
        <a:p>
          <a:endParaRPr lang="de-DE"/>
        </a:p>
      </dgm:t>
    </dgm:pt>
    <dgm:pt modelId="{2B8065FC-C020-44AC-935B-B4CE1A88FE5F}" type="sibTrans" cxnId="{C24B569D-3C44-4053-99A3-97BC6C98A0C1}">
      <dgm:prSet/>
      <dgm:spPr/>
      <dgm:t>
        <a:bodyPr/>
        <a:lstStyle/>
        <a:p>
          <a:endParaRPr lang="de-DE"/>
        </a:p>
      </dgm:t>
    </dgm:pt>
    <dgm:pt modelId="{7C1FBB06-44C2-4DCB-AA67-11AD0C815FFB}">
      <dgm:prSet custT="1"/>
      <dgm:spPr/>
      <dgm:t>
        <a:bodyPr/>
        <a:lstStyle/>
        <a:p>
          <a:endParaRPr lang="de-DE" sz="1600" dirty="0"/>
        </a:p>
      </dgm:t>
    </dgm:pt>
    <dgm:pt modelId="{695F1165-02FA-43D8-9C8C-DDBC389EFCEA}" type="parTrans" cxnId="{6D668C49-00B7-45AB-9DF2-594C6540F93C}">
      <dgm:prSet/>
      <dgm:spPr/>
      <dgm:t>
        <a:bodyPr/>
        <a:lstStyle/>
        <a:p>
          <a:endParaRPr lang="de-DE"/>
        </a:p>
      </dgm:t>
    </dgm:pt>
    <dgm:pt modelId="{E9D14D04-5BB8-4740-BE4C-BA5FA153D155}" type="sibTrans" cxnId="{6D668C49-00B7-45AB-9DF2-594C6540F93C}">
      <dgm:prSet/>
      <dgm:spPr/>
      <dgm:t>
        <a:bodyPr/>
        <a:lstStyle/>
        <a:p>
          <a:endParaRPr lang="de-DE"/>
        </a:p>
      </dgm:t>
    </dgm:pt>
    <dgm:pt modelId="{00170BBA-66BD-4D9A-9915-C49499468993}">
      <dgm:prSet phldrT="[Text]" custT="1"/>
      <dgm:spPr/>
      <dgm:t>
        <a:bodyPr/>
        <a:lstStyle/>
        <a:p>
          <a:r>
            <a:rPr lang="de-DE" sz="1600" dirty="0"/>
            <a:t>PDF-Dokumente erstellen</a:t>
          </a:r>
        </a:p>
      </dgm:t>
    </dgm:pt>
    <dgm:pt modelId="{079C484C-A148-49A5-9673-3B273F84B573}" type="parTrans" cxnId="{60EE3958-29E2-488A-A2AD-87A6FEDCCF80}">
      <dgm:prSet/>
      <dgm:spPr/>
      <dgm:t>
        <a:bodyPr/>
        <a:lstStyle/>
        <a:p>
          <a:endParaRPr lang="de-DE"/>
        </a:p>
      </dgm:t>
    </dgm:pt>
    <dgm:pt modelId="{9C05C951-7622-419E-B44E-E2C32E117D80}" type="sibTrans" cxnId="{60EE3958-29E2-488A-A2AD-87A6FEDCCF80}">
      <dgm:prSet/>
      <dgm:spPr/>
      <dgm:t>
        <a:bodyPr/>
        <a:lstStyle/>
        <a:p>
          <a:endParaRPr lang="de-DE"/>
        </a:p>
      </dgm:t>
    </dgm:pt>
    <dgm:pt modelId="{BE2D90F2-B121-4BF0-AFB4-DC37FDE9C822}">
      <dgm:prSet custT="1"/>
      <dgm:spPr/>
      <dgm:t>
        <a:bodyPr/>
        <a:lstStyle/>
        <a:p>
          <a:r>
            <a:rPr lang="de-DE" sz="1600" dirty="0"/>
            <a:t>PDF/UA für Barrierefreiheit</a:t>
          </a:r>
        </a:p>
      </dgm:t>
    </dgm:pt>
    <dgm:pt modelId="{27B1B8EB-7FA1-4F5E-BA88-9FA28055D40D}" type="parTrans" cxnId="{C5DE331A-1D13-490A-80B0-AA146F7695B0}">
      <dgm:prSet/>
      <dgm:spPr/>
      <dgm:t>
        <a:bodyPr/>
        <a:lstStyle/>
        <a:p>
          <a:endParaRPr lang="de-DE"/>
        </a:p>
      </dgm:t>
    </dgm:pt>
    <dgm:pt modelId="{66A857A4-66AB-43DD-9E69-F83F1F5061AD}" type="sibTrans" cxnId="{C5DE331A-1D13-490A-80B0-AA146F7695B0}">
      <dgm:prSet/>
      <dgm:spPr/>
      <dgm:t>
        <a:bodyPr/>
        <a:lstStyle/>
        <a:p>
          <a:endParaRPr lang="de-DE"/>
        </a:p>
      </dgm:t>
    </dgm:pt>
    <dgm:pt modelId="{000BE0F8-B566-4376-8E61-E169272F3535}">
      <dgm:prSet custT="1"/>
      <dgm:spPr/>
      <dgm:t>
        <a:bodyPr/>
        <a:lstStyle/>
        <a:p>
          <a:r>
            <a:rPr lang="de-DE" sz="1600" dirty="0"/>
            <a:t>Spezialsoftware zum Erzeugen (</a:t>
          </a:r>
          <a:r>
            <a:rPr lang="de-DE" sz="1600" dirty="0" err="1"/>
            <a:t>axesWord</a:t>
          </a:r>
          <a:r>
            <a:rPr lang="de-DE" sz="1600" dirty="0"/>
            <a:t>, CommonLook Office, </a:t>
          </a:r>
          <a:r>
            <a:rPr lang="de-DE" sz="1600" dirty="0" err="1"/>
            <a:t>MadeToTag</a:t>
          </a:r>
          <a:r>
            <a:rPr lang="de-DE" sz="1600" dirty="0"/>
            <a:t>, Apache-FOP)</a:t>
          </a:r>
        </a:p>
      </dgm:t>
    </dgm:pt>
    <dgm:pt modelId="{D477B510-2D05-4A58-B9C3-8394A34E8083}" type="parTrans" cxnId="{CC9E03CE-B723-4D9E-80A4-DEC4EC528353}">
      <dgm:prSet/>
      <dgm:spPr/>
      <dgm:t>
        <a:bodyPr/>
        <a:lstStyle/>
        <a:p>
          <a:endParaRPr lang="de-DE"/>
        </a:p>
      </dgm:t>
    </dgm:pt>
    <dgm:pt modelId="{50CBBA51-1F82-4897-A861-91EC94024970}" type="sibTrans" cxnId="{CC9E03CE-B723-4D9E-80A4-DEC4EC528353}">
      <dgm:prSet/>
      <dgm:spPr/>
      <dgm:t>
        <a:bodyPr/>
        <a:lstStyle/>
        <a:p>
          <a:endParaRPr lang="de-DE"/>
        </a:p>
      </dgm:t>
    </dgm:pt>
    <dgm:pt modelId="{6F5D3A75-7B7D-4893-9345-5CC00DA9BF42}">
      <dgm:prSet custT="1"/>
      <dgm:spPr/>
      <dgm:t>
        <a:bodyPr/>
        <a:lstStyle/>
        <a:p>
          <a:r>
            <a:rPr lang="de-DE" sz="1600" dirty="0"/>
            <a:t>(Komplexe) Formulare</a:t>
          </a:r>
        </a:p>
      </dgm:t>
    </dgm:pt>
    <dgm:pt modelId="{BADD9D4D-BA17-4A13-8B18-5E6E25EA051B}" type="parTrans" cxnId="{DF7ABCF9-DF9F-475C-8F67-907FCDB289A9}">
      <dgm:prSet/>
      <dgm:spPr/>
      <dgm:t>
        <a:bodyPr/>
        <a:lstStyle/>
        <a:p>
          <a:endParaRPr lang="de-DE"/>
        </a:p>
      </dgm:t>
    </dgm:pt>
    <dgm:pt modelId="{7A7DD267-CB6C-4CBB-ABDC-8CBF20DE603D}" type="sibTrans" cxnId="{DF7ABCF9-DF9F-475C-8F67-907FCDB289A9}">
      <dgm:prSet/>
      <dgm:spPr/>
      <dgm:t>
        <a:bodyPr/>
        <a:lstStyle/>
        <a:p>
          <a:endParaRPr lang="de-DE"/>
        </a:p>
      </dgm:t>
    </dgm:pt>
    <dgm:pt modelId="{5378746F-D10A-495B-B7E0-289F40828D33}">
      <dgm:prSet custT="1"/>
      <dgm:spPr/>
      <dgm:t>
        <a:bodyPr/>
        <a:lstStyle/>
        <a:p>
          <a:r>
            <a:rPr lang="de-DE" sz="1600" dirty="0"/>
            <a:t>Sicherheitsanforderungen, digitale Unterschrift</a:t>
          </a:r>
        </a:p>
      </dgm:t>
    </dgm:pt>
    <dgm:pt modelId="{F9D5CBA0-8D83-46EC-B477-E515C6DAC31E}" type="parTrans" cxnId="{F6AACCA2-F4E7-4FF6-92E1-2D078537970F}">
      <dgm:prSet/>
      <dgm:spPr/>
      <dgm:t>
        <a:bodyPr/>
        <a:lstStyle/>
        <a:p>
          <a:endParaRPr lang="de-DE"/>
        </a:p>
      </dgm:t>
    </dgm:pt>
    <dgm:pt modelId="{2915A3ED-E2EB-4C44-94A1-B948747901E8}" type="sibTrans" cxnId="{F6AACCA2-F4E7-4FF6-92E1-2D078537970F}">
      <dgm:prSet/>
      <dgm:spPr/>
      <dgm:t>
        <a:bodyPr/>
        <a:lstStyle/>
        <a:p>
          <a:endParaRPr lang="de-DE"/>
        </a:p>
      </dgm:t>
    </dgm:pt>
    <dgm:pt modelId="{AAE80A31-0395-41C4-88D3-4746D0B939E9}">
      <dgm:prSet custT="1"/>
      <dgm:spPr/>
      <dgm:t>
        <a:bodyPr/>
        <a:lstStyle/>
        <a:p>
          <a:r>
            <a:rPr lang="de-DE" sz="1600" dirty="0"/>
            <a:t>Druckausgabe</a:t>
          </a:r>
        </a:p>
      </dgm:t>
    </dgm:pt>
    <dgm:pt modelId="{6AF5792D-41BE-4058-A7C8-D130A2D1B165}" type="parTrans" cxnId="{9EDD884B-744A-4D17-A089-C7E99092AD7A}">
      <dgm:prSet/>
      <dgm:spPr/>
      <dgm:t>
        <a:bodyPr/>
        <a:lstStyle/>
        <a:p>
          <a:endParaRPr lang="de-DE"/>
        </a:p>
      </dgm:t>
    </dgm:pt>
    <dgm:pt modelId="{E4908A46-1CEB-41D6-A17C-BBE74BB63591}" type="sibTrans" cxnId="{9EDD884B-744A-4D17-A089-C7E99092AD7A}">
      <dgm:prSet/>
      <dgm:spPr/>
      <dgm:t>
        <a:bodyPr/>
        <a:lstStyle/>
        <a:p>
          <a:endParaRPr lang="de-DE"/>
        </a:p>
      </dgm:t>
    </dgm:pt>
    <dgm:pt modelId="{4EDAC4D7-8F07-4C44-A543-5A1B8952C0A7}">
      <dgm:prSet custT="1"/>
      <dgm:spPr/>
      <dgm:t>
        <a:bodyPr/>
        <a:lstStyle/>
        <a:p>
          <a:r>
            <a:rPr lang="de-DE" sz="1600" dirty="0"/>
            <a:t>Als Datei versenden / herunterladen</a:t>
          </a:r>
        </a:p>
      </dgm:t>
    </dgm:pt>
    <dgm:pt modelId="{55F46052-5A2B-4375-95EA-A4E3EAFF908C}" type="parTrans" cxnId="{1854E02C-FFA4-47CF-80C6-7410DFF6360D}">
      <dgm:prSet/>
      <dgm:spPr/>
      <dgm:t>
        <a:bodyPr/>
        <a:lstStyle/>
        <a:p>
          <a:endParaRPr lang="de-DE"/>
        </a:p>
      </dgm:t>
    </dgm:pt>
    <dgm:pt modelId="{D48ADE5B-7856-4FCA-AEE7-0B776CF58217}" type="sibTrans" cxnId="{1854E02C-FFA4-47CF-80C6-7410DFF6360D}">
      <dgm:prSet/>
      <dgm:spPr/>
      <dgm:t>
        <a:bodyPr/>
        <a:lstStyle/>
        <a:p>
          <a:endParaRPr lang="de-DE"/>
        </a:p>
      </dgm:t>
    </dgm:pt>
    <dgm:pt modelId="{FBDDFD9A-9EBA-44FE-8BB3-23F37EAE626F}" type="pres">
      <dgm:prSet presAssocID="{E264F316-D04C-4B79-A37F-2873BBBEC6D1}" presName="diagram" presStyleCnt="0">
        <dgm:presLayoutVars>
          <dgm:dir/>
          <dgm:animLvl val="lvl"/>
          <dgm:resizeHandles val="exact"/>
        </dgm:presLayoutVars>
      </dgm:prSet>
      <dgm:spPr/>
    </dgm:pt>
    <dgm:pt modelId="{4B45E0C1-40E1-4171-A5CE-A5EAD12F52CB}" type="pres">
      <dgm:prSet presAssocID="{DEC47CD0-22CD-4AC0-8616-0E9C18124EE3}" presName="compNode" presStyleCnt="0"/>
      <dgm:spPr/>
    </dgm:pt>
    <dgm:pt modelId="{D6A96077-FF86-4A63-B727-6ED4983044D4}" type="pres">
      <dgm:prSet presAssocID="{DEC47CD0-22CD-4AC0-8616-0E9C18124EE3}" presName="childRect" presStyleLbl="bgAcc1" presStyleIdx="0" presStyleCnt="4" custScaleY="207949">
        <dgm:presLayoutVars>
          <dgm:bulletEnabled val="1"/>
        </dgm:presLayoutVars>
      </dgm:prSet>
      <dgm:spPr/>
    </dgm:pt>
    <dgm:pt modelId="{88DEC594-3E43-448F-93C7-4295B1066A3E}" type="pres">
      <dgm:prSet presAssocID="{DEC47CD0-22CD-4AC0-8616-0E9C18124EE3}" presName="parentText" presStyleLbl="node1" presStyleIdx="0" presStyleCnt="0">
        <dgm:presLayoutVars>
          <dgm:chMax val="0"/>
          <dgm:bulletEnabled val="1"/>
        </dgm:presLayoutVars>
      </dgm:prSet>
      <dgm:spPr/>
    </dgm:pt>
    <dgm:pt modelId="{4925F89E-76B9-4E54-AA5F-5A14F6E5C0A4}" type="pres">
      <dgm:prSet presAssocID="{DEC47CD0-22CD-4AC0-8616-0E9C18124EE3}" presName="parentRect" presStyleLbl="alignNode1" presStyleIdx="0" presStyleCnt="4" custLinFactNeighborX="-306" custLinFactNeighborY="79158"/>
      <dgm:spPr/>
    </dgm:pt>
    <dgm:pt modelId="{EA47195A-C505-4F20-B199-E282C616AB79}" type="pres">
      <dgm:prSet presAssocID="{DEC47CD0-22CD-4AC0-8616-0E9C18124EE3}" presName="adorn" presStyleLbl="fgAccFollowNode1" presStyleIdx="0" presStyleCnt="4"/>
      <dgm:spPr>
        <a:blipFill rotWithShape="1">
          <a:blip xmlns:r="http://schemas.openxmlformats.org/officeDocument/2006/relationships" r:embed="rId1"/>
          <a:srcRect/>
          <a:stretch>
            <a:fillRect l="-7000" r="-7000"/>
          </a:stretch>
        </a:blipFill>
      </dgm:spPr>
    </dgm:pt>
    <dgm:pt modelId="{CF43A015-9079-485E-9E92-81329FA46B10}" type="pres">
      <dgm:prSet presAssocID="{24DD0D2B-4DD9-4BB3-BDDF-13DD358B6AB6}" presName="sibTrans" presStyleLbl="sibTrans2D1" presStyleIdx="0" presStyleCnt="0"/>
      <dgm:spPr/>
    </dgm:pt>
    <dgm:pt modelId="{C7452011-BE69-4FE5-9C8B-B1293BB5014C}" type="pres">
      <dgm:prSet presAssocID="{31DEB286-D974-4814-936E-1264DC162A7A}" presName="compNode" presStyleCnt="0"/>
      <dgm:spPr/>
    </dgm:pt>
    <dgm:pt modelId="{63DEB8CE-3B14-4C3E-903D-305C1943A27A}" type="pres">
      <dgm:prSet presAssocID="{31DEB286-D974-4814-936E-1264DC162A7A}" presName="childRect" presStyleLbl="bgAcc1" presStyleIdx="1" presStyleCnt="4" custScaleY="207723">
        <dgm:presLayoutVars>
          <dgm:bulletEnabled val="1"/>
        </dgm:presLayoutVars>
      </dgm:prSet>
      <dgm:spPr/>
    </dgm:pt>
    <dgm:pt modelId="{D0FA3272-3996-432D-8830-32CA8EEDDB6E}" type="pres">
      <dgm:prSet presAssocID="{31DEB286-D974-4814-936E-1264DC162A7A}" presName="parentText" presStyleLbl="node1" presStyleIdx="0" presStyleCnt="0">
        <dgm:presLayoutVars>
          <dgm:chMax val="0"/>
          <dgm:bulletEnabled val="1"/>
        </dgm:presLayoutVars>
      </dgm:prSet>
      <dgm:spPr/>
    </dgm:pt>
    <dgm:pt modelId="{43CB4374-1DEE-4FFE-95B7-D06BE015A94C}" type="pres">
      <dgm:prSet presAssocID="{31DEB286-D974-4814-936E-1264DC162A7A}" presName="parentRect" presStyleLbl="alignNode1" presStyleIdx="1" presStyleCnt="4" custLinFactNeighborX="-330" custLinFactNeighborY="79158"/>
      <dgm:spPr/>
    </dgm:pt>
    <dgm:pt modelId="{D186DE75-447D-4775-A847-0F2B3DDA3AFB}" type="pres">
      <dgm:prSet presAssocID="{31DEB286-D974-4814-936E-1264DC162A7A}" presName="adorn" presStyleLbl="fgAccFollowNode1" presStyleIdx="1" presStyleCnt="4"/>
      <dgm:spPr>
        <a:blipFill rotWithShape="1">
          <a:blip xmlns:r="http://schemas.openxmlformats.org/officeDocument/2006/relationships" r:embed="rId2"/>
          <a:srcRect/>
          <a:stretch>
            <a:fillRect l="-4000" r="-4000"/>
          </a:stretch>
        </a:blipFill>
      </dgm:spPr>
    </dgm:pt>
    <dgm:pt modelId="{9F1AF1E9-BAC2-443A-841D-1F634383BA75}" type="pres">
      <dgm:prSet presAssocID="{D875E8CD-4119-416D-8E1E-D50AE00193A4}" presName="sibTrans" presStyleLbl="sibTrans2D1" presStyleIdx="0" presStyleCnt="0"/>
      <dgm:spPr/>
    </dgm:pt>
    <dgm:pt modelId="{A08E21E2-8579-435C-AC2E-AF381AEB0F11}" type="pres">
      <dgm:prSet presAssocID="{382C31DE-87B7-4956-BC62-BD415F3737C2}" presName="compNode" presStyleCnt="0"/>
      <dgm:spPr/>
    </dgm:pt>
    <dgm:pt modelId="{19008C8D-AF5C-441C-BA9F-8629AFB28BCA}" type="pres">
      <dgm:prSet presAssocID="{382C31DE-87B7-4956-BC62-BD415F3737C2}" presName="childRect" presStyleLbl="bgAcc1" presStyleIdx="2" presStyleCnt="4" custScaleY="205936">
        <dgm:presLayoutVars>
          <dgm:bulletEnabled val="1"/>
        </dgm:presLayoutVars>
      </dgm:prSet>
      <dgm:spPr/>
    </dgm:pt>
    <dgm:pt modelId="{19381B79-82D0-416D-B300-4E47E36CBD95}" type="pres">
      <dgm:prSet presAssocID="{382C31DE-87B7-4956-BC62-BD415F3737C2}" presName="parentText" presStyleLbl="node1" presStyleIdx="0" presStyleCnt="0">
        <dgm:presLayoutVars>
          <dgm:chMax val="0"/>
          <dgm:bulletEnabled val="1"/>
        </dgm:presLayoutVars>
      </dgm:prSet>
      <dgm:spPr/>
    </dgm:pt>
    <dgm:pt modelId="{B1147186-882F-4144-AD2F-290863E1A1BE}" type="pres">
      <dgm:prSet presAssocID="{382C31DE-87B7-4956-BC62-BD415F3737C2}" presName="parentRect" presStyleLbl="alignNode1" presStyleIdx="2" presStyleCnt="4" custLinFactNeighborX="-330" custLinFactNeighborY="80029"/>
      <dgm:spPr/>
    </dgm:pt>
    <dgm:pt modelId="{7B11A9D8-CB2B-4F76-899C-ECF3303F292E}" type="pres">
      <dgm:prSet presAssocID="{382C31DE-87B7-4956-BC62-BD415F3737C2}" presName="adorn" presStyleLbl="fgAccFollowNode1" presStyleIdx="2" presStyleCnt="4"/>
      <dgm:spPr>
        <a:blipFill rotWithShape="1">
          <a:blip xmlns:r="http://schemas.openxmlformats.org/officeDocument/2006/relationships" r:embed="rId3"/>
          <a:srcRect/>
          <a:stretch>
            <a:fillRect l="-5000" r="-5000"/>
          </a:stretch>
        </a:blipFill>
      </dgm:spPr>
    </dgm:pt>
    <dgm:pt modelId="{76E54365-57ED-436A-8D6B-1FCFDF7D0043}" type="pres">
      <dgm:prSet presAssocID="{90111CFF-1C71-452E-8FDE-DDB9AB28EDE4}" presName="sibTrans" presStyleLbl="sibTrans2D1" presStyleIdx="0" presStyleCnt="0"/>
      <dgm:spPr/>
    </dgm:pt>
    <dgm:pt modelId="{8153FF57-EBFF-4E4C-9064-3FBEC3AF200B}" type="pres">
      <dgm:prSet presAssocID="{C3441AAE-BA04-4A21-AC63-A68A1AE6E332}" presName="compNode" presStyleCnt="0"/>
      <dgm:spPr/>
    </dgm:pt>
    <dgm:pt modelId="{0B577179-044E-47BD-98AD-DE9B344DF73B}" type="pres">
      <dgm:prSet presAssocID="{C3441AAE-BA04-4A21-AC63-A68A1AE6E332}" presName="childRect" presStyleLbl="bgAcc1" presStyleIdx="3" presStyleCnt="4" custScaleY="207049">
        <dgm:presLayoutVars>
          <dgm:bulletEnabled val="1"/>
        </dgm:presLayoutVars>
      </dgm:prSet>
      <dgm:spPr/>
    </dgm:pt>
    <dgm:pt modelId="{57D9638C-E849-4271-8932-3B122DE33765}" type="pres">
      <dgm:prSet presAssocID="{C3441AAE-BA04-4A21-AC63-A68A1AE6E332}" presName="parentText" presStyleLbl="node1" presStyleIdx="0" presStyleCnt="0">
        <dgm:presLayoutVars>
          <dgm:chMax val="0"/>
          <dgm:bulletEnabled val="1"/>
        </dgm:presLayoutVars>
      </dgm:prSet>
      <dgm:spPr/>
    </dgm:pt>
    <dgm:pt modelId="{FD965931-97BD-4A90-AC55-D5810EFE399C}" type="pres">
      <dgm:prSet presAssocID="{C3441AAE-BA04-4A21-AC63-A68A1AE6E332}" presName="parentRect" presStyleLbl="alignNode1" presStyleIdx="3" presStyleCnt="4" custLinFactNeighborX="-330" custLinFactNeighborY="79381"/>
      <dgm:spPr/>
    </dgm:pt>
    <dgm:pt modelId="{580B8336-65A6-4738-9A12-0734206C0C1D}" type="pres">
      <dgm:prSet presAssocID="{C3441AAE-BA04-4A21-AC63-A68A1AE6E332}" presName="adorn" presStyleLbl="fgAccFollowNode1" presStyleIdx="3" presStyleCnt="4"/>
      <dgm:spPr>
        <a:blipFill rotWithShape="1">
          <a:blip xmlns:r="http://schemas.openxmlformats.org/officeDocument/2006/relationships" r:embed="rId4"/>
          <a:srcRect/>
          <a:stretch>
            <a:fillRect l="-2000" r="-2000"/>
          </a:stretch>
        </a:blipFill>
      </dgm:spPr>
    </dgm:pt>
  </dgm:ptLst>
  <dgm:cxnLst>
    <dgm:cxn modelId="{4FF08103-F180-4B46-84D1-903097319952}" srcId="{E264F316-D04C-4B79-A37F-2873BBBEC6D1}" destId="{DEC47CD0-22CD-4AC0-8616-0E9C18124EE3}" srcOrd="0" destOrd="0" parTransId="{96226787-B121-4A02-900D-60B854512A91}" sibTransId="{24DD0D2B-4DD9-4BB3-BDDF-13DD358B6AB6}"/>
    <dgm:cxn modelId="{7C52AD06-5EB4-4184-9E82-A10C99B12B5B}" type="presOf" srcId="{2E508796-C271-403B-86B3-07DF5DC3B61E}" destId="{D6A96077-FF86-4A63-B727-6ED4983044D4}" srcOrd="0" destOrd="1" presId="urn:microsoft.com/office/officeart/2005/8/layout/bList2"/>
    <dgm:cxn modelId="{E95A4B07-2D4B-4A75-B304-02596FADB6D4}" type="presOf" srcId="{AAE80A31-0395-41C4-88D3-4746D0B939E9}" destId="{19008C8D-AF5C-441C-BA9F-8629AFB28BCA}" srcOrd="0" destOrd="2" presId="urn:microsoft.com/office/officeart/2005/8/layout/bList2"/>
    <dgm:cxn modelId="{3B086D07-2BBA-4E4D-8E01-AC7F9724640A}" srcId="{31DEB286-D974-4814-936E-1264DC162A7A}" destId="{A6D8BFD5-8C3B-41A6-8A17-C8EEED348AAD}" srcOrd="2" destOrd="0" parTransId="{B30B2A23-4174-428D-9839-B3EE0F257922}" sibTransId="{14FA95B1-7963-4755-B5CA-DFA4174FAA33}"/>
    <dgm:cxn modelId="{6D8B520E-6599-4FEC-99B5-09C7D80145D2}" srcId="{DEC47CD0-22CD-4AC0-8616-0E9C18124EE3}" destId="{86AD1370-C64C-46E4-A91D-5432AA0803E5}" srcOrd="4" destOrd="0" parTransId="{8CE6D096-FEB6-49FF-91F2-991D791DEDFF}" sibTransId="{18878B5D-5861-46F3-9410-641E479EE09E}"/>
    <dgm:cxn modelId="{063E2511-552A-41CE-943A-43CAE5C4D7A1}" type="presOf" srcId="{31DEB286-D974-4814-936E-1264DC162A7A}" destId="{43CB4374-1DEE-4FFE-95B7-D06BE015A94C}" srcOrd="1" destOrd="0" presId="urn:microsoft.com/office/officeart/2005/8/layout/bList2"/>
    <dgm:cxn modelId="{55427E12-310A-4801-982A-7ED2A8BA0DAC}" srcId="{E264F316-D04C-4B79-A37F-2873BBBEC6D1}" destId="{382C31DE-87B7-4956-BC62-BD415F3737C2}" srcOrd="2" destOrd="0" parTransId="{BB8B47FD-438A-42B0-9B29-E9BD1BC69F68}" sibTransId="{90111CFF-1C71-452E-8FDE-DDB9AB28EDE4}"/>
    <dgm:cxn modelId="{4CA0D419-23F3-4DC5-95FF-1274E9C1DD78}" type="presOf" srcId="{D875E8CD-4119-416D-8E1E-D50AE00193A4}" destId="{9F1AF1E9-BAC2-443A-841D-1F634383BA75}" srcOrd="0" destOrd="0" presId="urn:microsoft.com/office/officeart/2005/8/layout/bList2"/>
    <dgm:cxn modelId="{C5DE331A-1D13-490A-80B0-AA146F7695B0}" srcId="{382C31DE-87B7-4956-BC62-BD415F3737C2}" destId="{BE2D90F2-B121-4BF0-AFB4-DC37FDE9C822}" srcOrd="4" destOrd="0" parTransId="{27B1B8EB-7FA1-4F5E-BA88-9FA28055D40D}" sibTransId="{66A857A4-66AB-43DD-9E69-F83F1F5061AD}"/>
    <dgm:cxn modelId="{A744931C-4D3A-4A2C-94F0-3E784F1B22A9}" type="presOf" srcId="{DEC47CD0-22CD-4AC0-8616-0E9C18124EE3}" destId="{4925F89E-76B9-4E54-AA5F-5A14F6E5C0A4}" srcOrd="1" destOrd="0" presId="urn:microsoft.com/office/officeart/2005/8/layout/bList2"/>
    <dgm:cxn modelId="{7AF1BF25-639C-4A3D-9CDC-EA30D2765D23}" type="presOf" srcId="{382C31DE-87B7-4956-BC62-BD415F3737C2}" destId="{19381B79-82D0-416D-B300-4E47E36CBD95}" srcOrd="0" destOrd="0" presId="urn:microsoft.com/office/officeart/2005/8/layout/bList2"/>
    <dgm:cxn modelId="{34F6CA28-A6C1-494D-B348-546FB6D85F5C}" srcId="{DEC47CD0-22CD-4AC0-8616-0E9C18124EE3}" destId="{70C402F0-1C16-413B-A985-DA95A1ABEE45}" srcOrd="0" destOrd="0" parTransId="{028BA23C-7EA3-4B74-A6B0-017ED2239C38}" sibTransId="{272D9DB4-CF45-49D6-BB8A-EC6BF0E7AFF5}"/>
    <dgm:cxn modelId="{C6B7572B-3561-48E8-B771-BBB93491A5B6}" type="presOf" srcId="{70C402F0-1C16-413B-A985-DA95A1ABEE45}" destId="{D6A96077-FF86-4A63-B727-6ED4983044D4}" srcOrd="0" destOrd="0" presId="urn:microsoft.com/office/officeart/2005/8/layout/bList2"/>
    <dgm:cxn modelId="{1854E02C-FFA4-47CF-80C6-7410DFF6360D}" srcId="{382C31DE-87B7-4956-BC62-BD415F3737C2}" destId="{4EDAC4D7-8F07-4C44-A543-5A1B8952C0A7}" srcOrd="3" destOrd="0" parTransId="{55F46052-5A2B-4375-95EA-A4E3EAFF908C}" sibTransId="{D48ADE5B-7856-4FCA-AEE7-0B776CF58217}"/>
    <dgm:cxn modelId="{2A634739-ECDC-4861-9A64-4E8CFFFFC19D}" type="presOf" srcId="{382C31DE-87B7-4956-BC62-BD415F3737C2}" destId="{B1147186-882F-4144-AD2F-290863E1A1BE}" srcOrd="1" destOrd="0" presId="urn:microsoft.com/office/officeart/2005/8/layout/bList2"/>
    <dgm:cxn modelId="{39905563-7BBC-4712-96E6-7FC3BC631494}" type="presOf" srcId="{6F5D3A75-7B7D-4893-9345-5CC00DA9BF42}" destId="{19008C8D-AF5C-441C-BA9F-8629AFB28BCA}" srcOrd="0" destOrd="0" presId="urn:microsoft.com/office/officeart/2005/8/layout/bList2"/>
    <dgm:cxn modelId="{6D668C49-00B7-45AB-9DF2-594C6540F93C}" srcId="{C3441AAE-BA04-4A21-AC63-A68A1AE6E332}" destId="{7C1FBB06-44C2-4DCB-AA67-11AD0C815FFB}" srcOrd="2" destOrd="0" parTransId="{695F1165-02FA-43D8-9C8C-DDBC389EFCEA}" sibTransId="{E9D14D04-5BB8-4740-BE4C-BA5FA153D155}"/>
    <dgm:cxn modelId="{551EC86A-0C34-41E1-A82B-81D48BC14C76}" type="presOf" srcId="{71392F65-EEBB-4B27-9F17-DCC0CBA11628}" destId="{0B577179-044E-47BD-98AD-DE9B344DF73B}" srcOrd="0" destOrd="1" presId="urn:microsoft.com/office/officeart/2005/8/layout/bList2"/>
    <dgm:cxn modelId="{0A0CCE6A-DB0E-4A74-963D-A45B06645785}" type="presOf" srcId="{5378746F-D10A-495B-B7E0-289F40828D33}" destId="{19008C8D-AF5C-441C-BA9F-8629AFB28BCA}" srcOrd="0" destOrd="1" presId="urn:microsoft.com/office/officeart/2005/8/layout/bList2"/>
    <dgm:cxn modelId="{EE18104B-8152-4598-B371-54ABD5E8BF5D}" type="presOf" srcId="{86AD1370-C64C-46E4-A91D-5432AA0803E5}" destId="{D6A96077-FF86-4A63-B727-6ED4983044D4}" srcOrd="0" destOrd="4" presId="urn:microsoft.com/office/officeart/2005/8/layout/bList2"/>
    <dgm:cxn modelId="{0ACE7B6B-1704-4970-AFC6-FF18C01554C9}" type="presOf" srcId="{238E8640-34E5-4B8F-A56D-2697FBC9AA40}" destId="{D6A96077-FF86-4A63-B727-6ED4983044D4}" srcOrd="0" destOrd="2" presId="urn:microsoft.com/office/officeart/2005/8/layout/bList2"/>
    <dgm:cxn modelId="{9EDD884B-744A-4D17-A089-C7E99092AD7A}" srcId="{382C31DE-87B7-4956-BC62-BD415F3737C2}" destId="{AAE80A31-0395-41C4-88D3-4746D0B939E9}" srcOrd="2" destOrd="0" parTransId="{6AF5792D-41BE-4058-A7C8-D130A2D1B165}" sibTransId="{E4908A46-1CEB-41D6-A17C-BBE74BB63591}"/>
    <dgm:cxn modelId="{7192616C-22CB-4FE3-9C16-9845B64F1037}" srcId="{DEC47CD0-22CD-4AC0-8616-0E9C18124EE3}" destId="{238E8640-34E5-4B8F-A56D-2697FBC9AA40}" srcOrd="2" destOrd="0" parTransId="{22FF69C1-157F-4A58-8523-07DCDED09BDC}" sibTransId="{A4AE36B4-3498-4AA8-962A-6CB7CCE9A506}"/>
    <dgm:cxn modelId="{33018D77-22B0-4360-AF47-CDCE22DDBCE1}" type="presOf" srcId="{26C34DE8-051F-4E74-AB22-AFEB4BC36920}" destId="{63DEB8CE-3B14-4C3E-903D-305C1943A27A}" srcOrd="0" destOrd="1" presId="urn:microsoft.com/office/officeart/2005/8/layout/bList2"/>
    <dgm:cxn modelId="{60EE3958-29E2-488A-A2AD-87A6FEDCCF80}" srcId="{DEC47CD0-22CD-4AC0-8616-0E9C18124EE3}" destId="{00170BBA-66BD-4D9A-9915-C49499468993}" srcOrd="5" destOrd="0" parTransId="{079C484C-A148-49A5-9673-3B273F84B573}" sibTransId="{9C05C951-7622-419E-B44E-E2C32E117D80}"/>
    <dgm:cxn modelId="{F159B059-3AF0-4C02-B1EC-DB81F1FF4908}" srcId="{31DEB286-D974-4814-936E-1264DC162A7A}" destId="{564156BB-A753-4333-AB84-189DE644E56A}" srcOrd="3" destOrd="0" parTransId="{95BD02F4-027C-4A51-96A9-A67261FA3232}" sibTransId="{C3913B44-6988-4DF5-95BD-CAEC5616D812}"/>
    <dgm:cxn modelId="{4682BB7C-E982-4C26-8992-14D4B796E6FC}" type="presOf" srcId="{000BE0F8-B566-4376-8E61-E169272F3535}" destId="{19008C8D-AF5C-441C-BA9F-8629AFB28BCA}" srcOrd="0" destOrd="5" presId="urn:microsoft.com/office/officeart/2005/8/layout/bList2"/>
    <dgm:cxn modelId="{EB515E82-7D55-47B7-B7CD-EF9917573C41}" type="presOf" srcId="{00170BBA-66BD-4D9A-9915-C49499468993}" destId="{D6A96077-FF86-4A63-B727-6ED4983044D4}" srcOrd="0" destOrd="5" presId="urn:microsoft.com/office/officeart/2005/8/layout/bList2"/>
    <dgm:cxn modelId="{0B57CB83-C50A-4ED6-A0C9-AF9DA1F20D05}" srcId="{E264F316-D04C-4B79-A37F-2873BBBEC6D1}" destId="{31DEB286-D974-4814-936E-1264DC162A7A}" srcOrd="1" destOrd="0" parTransId="{A509BAAF-47D4-431E-B0DC-FB5D78213E27}" sibTransId="{D875E8CD-4119-416D-8E1E-D50AE00193A4}"/>
    <dgm:cxn modelId="{665FB28A-319B-44C4-B5A2-78252F2E25D0}" type="presOf" srcId="{24DD0D2B-4DD9-4BB3-BDDF-13DD358B6AB6}" destId="{CF43A015-9079-485E-9E92-81329FA46B10}" srcOrd="0" destOrd="0" presId="urn:microsoft.com/office/officeart/2005/8/layout/bList2"/>
    <dgm:cxn modelId="{8BF9868B-8D86-42A8-81AC-3FCCEBCCBB58}" type="presOf" srcId="{BE2D90F2-B121-4BF0-AFB4-DC37FDE9C822}" destId="{19008C8D-AF5C-441C-BA9F-8629AFB28BCA}" srcOrd="0" destOrd="4" presId="urn:microsoft.com/office/officeart/2005/8/layout/bList2"/>
    <dgm:cxn modelId="{38637A8D-0BBE-4F70-A49D-345CFE3CDE5E}" type="presOf" srcId="{4EDAC4D7-8F07-4C44-A543-5A1B8952C0A7}" destId="{19008C8D-AF5C-441C-BA9F-8629AFB28BCA}" srcOrd="0" destOrd="3" presId="urn:microsoft.com/office/officeart/2005/8/layout/bList2"/>
    <dgm:cxn modelId="{965B4491-98A0-4C03-959B-B8F37313E560}" srcId="{C3441AAE-BA04-4A21-AC63-A68A1AE6E332}" destId="{052B2693-CE5C-44AA-B866-C8801944A962}" srcOrd="0" destOrd="0" parTransId="{2ECF7C06-85DD-4F44-B071-41A669856AC5}" sibTransId="{A4E9C896-CD8C-4E35-B382-2114C7AB2160}"/>
    <dgm:cxn modelId="{5B58BC95-D9BC-4D56-9A64-E2579C68BD8D}" srcId="{31DEB286-D974-4814-936E-1264DC162A7A}" destId="{26C34DE8-051F-4E74-AB22-AFEB4BC36920}" srcOrd="1" destOrd="0" parTransId="{889D624A-73A2-483B-97CC-B5549963F239}" sibTransId="{34471B3C-745E-4A29-9966-D6D41C21EA0B}"/>
    <dgm:cxn modelId="{73F0C79B-3A83-4B03-B0B1-4A854D0F71C0}" type="presOf" srcId="{E264F316-D04C-4B79-A37F-2873BBBEC6D1}" destId="{FBDDFD9A-9EBA-44FE-8BB3-23F37EAE626F}" srcOrd="0" destOrd="0" presId="urn:microsoft.com/office/officeart/2005/8/layout/bList2"/>
    <dgm:cxn modelId="{10B9EB9C-74D6-4F92-844D-8EB37772E69D}" type="presOf" srcId="{C3441AAE-BA04-4A21-AC63-A68A1AE6E332}" destId="{FD965931-97BD-4A90-AC55-D5810EFE399C}" srcOrd="1" destOrd="0" presId="urn:microsoft.com/office/officeart/2005/8/layout/bList2"/>
    <dgm:cxn modelId="{C24B569D-3C44-4053-99A3-97BC6C98A0C1}" srcId="{C3441AAE-BA04-4A21-AC63-A68A1AE6E332}" destId="{71392F65-EEBB-4B27-9F17-DCC0CBA11628}" srcOrd="1" destOrd="0" parTransId="{B6A8B408-D98A-4301-A985-1DBCD028C5D4}" sibTransId="{2B8065FC-C020-44AC-935B-B4CE1A88FE5F}"/>
    <dgm:cxn modelId="{F6AACCA2-F4E7-4FF6-92E1-2D078537970F}" srcId="{382C31DE-87B7-4956-BC62-BD415F3737C2}" destId="{5378746F-D10A-495B-B7E0-289F40828D33}" srcOrd="1" destOrd="0" parTransId="{F9D5CBA0-8D83-46EC-B477-E515C6DAC31E}" sibTransId="{2915A3ED-E2EB-4C44-94A1-B948747901E8}"/>
    <dgm:cxn modelId="{F7386EA3-5D72-4CE9-89A2-F4221CDFB6BA}" type="presOf" srcId="{7C1FBB06-44C2-4DCB-AA67-11AD0C815FFB}" destId="{0B577179-044E-47BD-98AD-DE9B344DF73B}" srcOrd="0" destOrd="2" presId="urn:microsoft.com/office/officeart/2005/8/layout/bList2"/>
    <dgm:cxn modelId="{9D4BD4AB-DB38-41F5-B42C-C21A2303746F}" type="presOf" srcId="{3A960DB4-C719-4489-A1D2-836C1FFA8C47}" destId="{D6A96077-FF86-4A63-B727-6ED4983044D4}" srcOrd="0" destOrd="3" presId="urn:microsoft.com/office/officeart/2005/8/layout/bList2"/>
    <dgm:cxn modelId="{8744CBB0-BCB9-40CD-B03D-9D03129952B3}" srcId="{31DEB286-D974-4814-936E-1264DC162A7A}" destId="{E01E5ACA-788F-4EBF-96BD-3FD19709A9F7}" srcOrd="0" destOrd="0" parTransId="{1EB8BD2C-D2FF-4D03-97B7-50310671A6BC}" sibTransId="{64E85A96-9097-4A1F-B24B-0DBC791213BC}"/>
    <dgm:cxn modelId="{3A171DB1-682E-421A-AA8E-E6FD26015020}" srcId="{DEC47CD0-22CD-4AC0-8616-0E9C18124EE3}" destId="{3A960DB4-C719-4489-A1D2-836C1FFA8C47}" srcOrd="3" destOrd="0" parTransId="{BF3C5C76-5449-47A5-9266-DA74DD080D83}" sibTransId="{7199C6BF-8F54-4F2C-9184-E035C43C4634}"/>
    <dgm:cxn modelId="{6ADD0BB2-669D-4CEC-ADFF-595E38174360}" srcId="{E264F316-D04C-4B79-A37F-2873BBBEC6D1}" destId="{C3441AAE-BA04-4A21-AC63-A68A1AE6E332}" srcOrd="3" destOrd="0" parTransId="{FBF5CA9B-83F0-42F0-B495-E7F4A0671CBC}" sibTransId="{D72AD8A8-F4B0-4464-8826-E6986272B243}"/>
    <dgm:cxn modelId="{3986D0B2-AEB5-45A3-8A2F-9D67C57D26DE}" type="presOf" srcId="{90111CFF-1C71-452E-8FDE-DDB9AB28EDE4}" destId="{76E54365-57ED-436A-8D6B-1FCFDF7D0043}" srcOrd="0" destOrd="0" presId="urn:microsoft.com/office/officeart/2005/8/layout/bList2"/>
    <dgm:cxn modelId="{653631B8-0791-4FAC-BA24-34AD57E0CB78}" type="presOf" srcId="{564156BB-A753-4333-AB84-189DE644E56A}" destId="{63DEB8CE-3B14-4C3E-903D-305C1943A27A}" srcOrd="0" destOrd="3" presId="urn:microsoft.com/office/officeart/2005/8/layout/bList2"/>
    <dgm:cxn modelId="{094D24C5-5630-4574-8974-6EEAA26E161D}" type="presOf" srcId="{C3441AAE-BA04-4A21-AC63-A68A1AE6E332}" destId="{57D9638C-E849-4271-8932-3B122DE33765}" srcOrd="0" destOrd="0" presId="urn:microsoft.com/office/officeart/2005/8/layout/bList2"/>
    <dgm:cxn modelId="{CC9E03CE-B723-4D9E-80A4-DEC4EC528353}" srcId="{382C31DE-87B7-4956-BC62-BD415F3737C2}" destId="{000BE0F8-B566-4376-8E61-E169272F3535}" srcOrd="5" destOrd="0" parTransId="{D477B510-2D05-4A58-B9C3-8394A34E8083}" sibTransId="{50CBBA51-1F82-4897-A861-91EC94024970}"/>
    <dgm:cxn modelId="{5B8C3DD3-E43B-4DEF-A57E-2A2D5236259C}" type="presOf" srcId="{DEC47CD0-22CD-4AC0-8616-0E9C18124EE3}" destId="{88DEC594-3E43-448F-93C7-4295B1066A3E}" srcOrd="0" destOrd="0" presId="urn:microsoft.com/office/officeart/2005/8/layout/bList2"/>
    <dgm:cxn modelId="{A786FFD3-BCA4-45DD-B44F-2D7925C2FAA7}" type="presOf" srcId="{052B2693-CE5C-44AA-B866-C8801944A962}" destId="{0B577179-044E-47BD-98AD-DE9B344DF73B}" srcOrd="0" destOrd="0" presId="urn:microsoft.com/office/officeart/2005/8/layout/bList2"/>
    <dgm:cxn modelId="{50075DE9-C3B5-46C7-A976-7003CAECA8DB}" srcId="{DEC47CD0-22CD-4AC0-8616-0E9C18124EE3}" destId="{2E508796-C271-403B-86B3-07DF5DC3B61E}" srcOrd="1" destOrd="0" parTransId="{BFAB066E-860C-413C-9D97-EAAC9C1CD0CA}" sibTransId="{0DFD98AC-47F6-4A38-A4A3-16D7C626CE3C}"/>
    <dgm:cxn modelId="{59EB3FEA-F562-484B-9B53-D9B124AB3792}" type="presOf" srcId="{A6D8BFD5-8C3B-41A6-8A17-C8EEED348AAD}" destId="{63DEB8CE-3B14-4C3E-903D-305C1943A27A}" srcOrd="0" destOrd="2" presId="urn:microsoft.com/office/officeart/2005/8/layout/bList2"/>
    <dgm:cxn modelId="{A57A54EB-4573-411F-B7DD-1483EA970461}" type="presOf" srcId="{E01E5ACA-788F-4EBF-96BD-3FD19709A9F7}" destId="{63DEB8CE-3B14-4C3E-903D-305C1943A27A}" srcOrd="0" destOrd="0" presId="urn:microsoft.com/office/officeart/2005/8/layout/bList2"/>
    <dgm:cxn modelId="{9DCFDAED-07A4-4DC4-8C8F-B803A7B9B006}" type="presOf" srcId="{31DEB286-D974-4814-936E-1264DC162A7A}" destId="{D0FA3272-3996-432D-8830-32CA8EEDDB6E}" srcOrd="0" destOrd="0" presId="urn:microsoft.com/office/officeart/2005/8/layout/bList2"/>
    <dgm:cxn modelId="{DF7ABCF9-DF9F-475C-8F67-907FCDB289A9}" srcId="{382C31DE-87B7-4956-BC62-BD415F3737C2}" destId="{6F5D3A75-7B7D-4893-9345-5CC00DA9BF42}" srcOrd="0" destOrd="0" parTransId="{BADD9D4D-BA17-4A13-8B18-5E6E25EA051B}" sibTransId="{7A7DD267-CB6C-4CBB-ABDC-8CBF20DE603D}"/>
    <dgm:cxn modelId="{6745B953-48B8-4814-839C-2334EFE064AA}" type="presParOf" srcId="{FBDDFD9A-9EBA-44FE-8BB3-23F37EAE626F}" destId="{4B45E0C1-40E1-4171-A5CE-A5EAD12F52CB}" srcOrd="0" destOrd="0" presId="urn:microsoft.com/office/officeart/2005/8/layout/bList2"/>
    <dgm:cxn modelId="{6F2A6406-1492-4825-BB60-28F23D4DE1F2}" type="presParOf" srcId="{4B45E0C1-40E1-4171-A5CE-A5EAD12F52CB}" destId="{D6A96077-FF86-4A63-B727-6ED4983044D4}" srcOrd="0" destOrd="0" presId="urn:microsoft.com/office/officeart/2005/8/layout/bList2"/>
    <dgm:cxn modelId="{68DB3FA9-FD0C-4C0B-9FE4-7F11BA5D313E}" type="presParOf" srcId="{4B45E0C1-40E1-4171-A5CE-A5EAD12F52CB}" destId="{88DEC594-3E43-448F-93C7-4295B1066A3E}" srcOrd="1" destOrd="0" presId="urn:microsoft.com/office/officeart/2005/8/layout/bList2"/>
    <dgm:cxn modelId="{3C23C0D3-072E-4390-BD45-6A55DE37C4B2}" type="presParOf" srcId="{4B45E0C1-40E1-4171-A5CE-A5EAD12F52CB}" destId="{4925F89E-76B9-4E54-AA5F-5A14F6E5C0A4}" srcOrd="2" destOrd="0" presId="urn:microsoft.com/office/officeart/2005/8/layout/bList2"/>
    <dgm:cxn modelId="{173B415A-20DE-4D93-906C-BEDDB629348C}" type="presParOf" srcId="{4B45E0C1-40E1-4171-A5CE-A5EAD12F52CB}" destId="{EA47195A-C505-4F20-B199-E282C616AB79}" srcOrd="3" destOrd="0" presId="urn:microsoft.com/office/officeart/2005/8/layout/bList2"/>
    <dgm:cxn modelId="{5FE4866C-09BF-4E64-A90A-20F5676E77F4}" type="presParOf" srcId="{FBDDFD9A-9EBA-44FE-8BB3-23F37EAE626F}" destId="{CF43A015-9079-485E-9E92-81329FA46B10}" srcOrd="1" destOrd="0" presId="urn:microsoft.com/office/officeart/2005/8/layout/bList2"/>
    <dgm:cxn modelId="{B3B2BAD1-764F-4F3F-A12E-94FAE99BAE95}" type="presParOf" srcId="{FBDDFD9A-9EBA-44FE-8BB3-23F37EAE626F}" destId="{C7452011-BE69-4FE5-9C8B-B1293BB5014C}" srcOrd="2" destOrd="0" presId="urn:microsoft.com/office/officeart/2005/8/layout/bList2"/>
    <dgm:cxn modelId="{3DF81313-ACC3-42FF-BCDA-928E059D011C}" type="presParOf" srcId="{C7452011-BE69-4FE5-9C8B-B1293BB5014C}" destId="{63DEB8CE-3B14-4C3E-903D-305C1943A27A}" srcOrd="0" destOrd="0" presId="urn:microsoft.com/office/officeart/2005/8/layout/bList2"/>
    <dgm:cxn modelId="{A9E6C574-9016-4CB6-A0A6-27450BB631CF}" type="presParOf" srcId="{C7452011-BE69-4FE5-9C8B-B1293BB5014C}" destId="{D0FA3272-3996-432D-8830-32CA8EEDDB6E}" srcOrd="1" destOrd="0" presId="urn:microsoft.com/office/officeart/2005/8/layout/bList2"/>
    <dgm:cxn modelId="{DADC8859-629E-4579-A1B3-E09A0B64E163}" type="presParOf" srcId="{C7452011-BE69-4FE5-9C8B-B1293BB5014C}" destId="{43CB4374-1DEE-4FFE-95B7-D06BE015A94C}" srcOrd="2" destOrd="0" presId="urn:microsoft.com/office/officeart/2005/8/layout/bList2"/>
    <dgm:cxn modelId="{A6DF5CD4-3D68-4876-810D-BE8B0B2E2BCD}" type="presParOf" srcId="{C7452011-BE69-4FE5-9C8B-B1293BB5014C}" destId="{D186DE75-447D-4775-A847-0F2B3DDA3AFB}" srcOrd="3" destOrd="0" presId="urn:microsoft.com/office/officeart/2005/8/layout/bList2"/>
    <dgm:cxn modelId="{8A70F733-4B86-45D4-B3DE-59F697564F49}" type="presParOf" srcId="{FBDDFD9A-9EBA-44FE-8BB3-23F37EAE626F}" destId="{9F1AF1E9-BAC2-443A-841D-1F634383BA75}" srcOrd="3" destOrd="0" presId="urn:microsoft.com/office/officeart/2005/8/layout/bList2"/>
    <dgm:cxn modelId="{FBDDF64E-FB7A-4C35-8C45-CCBCCBB8BDB0}" type="presParOf" srcId="{FBDDFD9A-9EBA-44FE-8BB3-23F37EAE626F}" destId="{A08E21E2-8579-435C-AC2E-AF381AEB0F11}" srcOrd="4" destOrd="0" presId="urn:microsoft.com/office/officeart/2005/8/layout/bList2"/>
    <dgm:cxn modelId="{E6F749C4-6D17-466A-8C52-3D3C9210BFE5}" type="presParOf" srcId="{A08E21E2-8579-435C-AC2E-AF381AEB0F11}" destId="{19008C8D-AF5C-441C-BA9F-8629AFB28BCA}" srcOrd="0" destOrd="0" presId="urn:microsoft.com/office/officeart/2005/8/layout/bList2"/>
    <dgm:cxn modelId="{1FD4500E-F665-4878-ACC2-035FB0FCE3AD}" type="presParOf" srcId="{A08E21E2-8579-435C-AC2E-AF381AEB0F11}" destId="{19381B79-82D0-416D-B300-4E47E36CBD95}" srcOrd="1" destOrd="0" presId="urn:microsoft.com/office/officeart/2005/8/layout/bList2"/>
    <dgm:cxn modelId="{86915433-ABEE-41B5-9817-CBEC4D919B81}" type="presParOf" srcId="{A08E21E2-8579-435C-AC2E-AF381AEB0F11}" destId="{B1147186-882F-4144-AD2F-290863E1A1BE}" srcOrd="2" destOrd="0" presId="urn:microsoft.com/office/officeart/2005/8/layout/bList2"/>
    <dgm:cxn modelId="{660591CA-CB12-4D6B-9130-A72529C83149}" type="presParOf" srcId="{A08E21E2-8579-435C-AC2E-AF381AEB0F11}" destId="{7B11A9D8-CB2B-4F76-899C-ECF3303F292E}" srcOrd="3" destOrd="0" presId="urn:microsoft.com/office/officeart/2005/8/layout/bList2"/>
    <dgm:cxn modelId="{72906B74-E6A1-42E8-852E-2AE095F56C7C}" type="presParOf" srcId="{FBDDFD9A-9EBA-44FE-8BB3-23F37EAE626F}" destId="{76E54365-57ED-436A-8D6B-1FCFDF7D0043}" srcOrd="5" destOrd="0" presId="urn:microsoft.com/office/officeart/2005/8/layout/bList2"/>
    <dgm:cxn modelId="{B2E8BD44-5CA0-4B99-9117-8D93C4719764}" type="presParOf" srcId="{FBDDFD9A-9EBA-44FE-8BB3-23F37EAE626F}" destId="{8153FF57-EBFF-4E4C-9064-3FBEC3AF200B}" srcOrd="6" destOrd="0" presId="urn:microsoft.com/office/officeart/2005/8/layout/bList2"/>
    <dgm:cxn modelId="{9007FBEA-D0F8-4C6F-95AA-C0683AD8E9B2}" type="presParOf" srcId="{8153FF57-EBFF-4E4C-9064-3FBEC3AF200B}" destId="{0B577179-044E-47BD-98AD-DE9B344DF73B}" srcOrd="0" destOrd="0" presId="urn:microsoft.com/office/officeart/2005/8/layout/bList2"/>
    <dgm:cxn modelId="{40F8BEE5-41E4-4B75-8059-574EAA1FDACA}" type="presParOf" srcId="{8153FF57-EBFF-4E4C-9064-3FBEC3AF200B}" destId="{57D9638C-E849-4271-8932-3B122DE33765}" srcOrd="1" destOrd="0" presId="urn:microsoft.com/office/officeart/2005/8/layout/bList2"/>
    <dgm:cxn modelId="{04149477-D621-4E8D-B699-ECB286D35E92}" type="presParOf" srcId="{8153FF57-EBFF-4E4C-9064-3FBEC3AF200B}" destId="{FD965931-97BD-4A90-AC55-D5810EFE399C}" srcOrd="2" destOrd="0" presId="urn:microsoft.com/office/officeart/2005/8/layout/bList2"/>
    <dgm:cxn modelId="{C72FAEE4-F47C-491B-92C5-4C8C40ECD573}" type="presParOf" srcId="{8153FF57-EBFF-4E4C-9064-3FBEC3AF200B}" destId="{580B8336-65A6-4738-9A12-0734206C0C1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64F316-D04C-4B79-A37F-2873BBBEC6D1}" type="doc">
      <dgm:prSet loTypeId="urn:microsoft.com/office/officeart/2005/8/layout/bList2" loCatId="list" qsTypeId="urn:microsoft.com/office/officeart/2005/8/quickstyle/simple1" qsCatId="simple" csTypeId="urn:microsoft.com/office/officeart/2005/8/colors/accent0_3" csCatId="mainScheme" phldr="1"/>
      <dgm:spPr/>
      <dgm:t>
        <a:bodyPr/>
        <a:lstStyle/>
        <a:p>
          <a:endParaRPr lang="de-DE"/>
        </a:p>
      </dgm:t>
    </dgm:pt>
    <dgm:pt modelId="{DDBB03D0-5E29-4F63-A0AF-3B331E6223AE}">
      <dgm:prSet/>
      <dgm:spPr/>
      <dgm:t>
        <a:bodyPr/>
        <a:lstStyle/>
        <a:p>
          <a:r>
            <a:rPr lang="de-DE" dirty="0"/>
            <a:t>HTML</a:t>
          </a:r>
        </a:p>
      </dgm:t>
    </dgm:pt>
    <dgm:pt modelId="{2721A726-6F36-4440-9AA6-4AF03F575FEE}" type="parTrans" cxnId="{C7FF8F0F-A828-4D56-97B9-F829C76F4FEB}">
      <dgm:prSet/>
      <dgm:spPr/>
      <dgm:t>
        <a:bodyPr/>
        <a:lstStyle/>
        <a:p>
          <a:endParaRPr lang="de-DE"/>
        </a:p>
      </dgm:t>
    </dgm:pt>
    <dgm:pt modelId="{F942C26C-E4F1-4BD7-BAE6-E4D6BBD396E6}" type="sibTrans" cxnId="{C7FF8F0F-A828-4D56-97B9-F829C76F4FEB}">
      <dgm:prSet/>
      <dgm:spPr/>
      <dgm:t>
        <a:bodyPr/>
        <a:lstStyle/>
        <a:p>
          <a:endParaRPr lang="de-DE"/>
        </a:p>
      </dgm:t>
    </dgm:pt>
    <dgm:pt modelId="{C06B163B-E31D-4B7C-940E-BFE770DE3150}">
      <dgm:prSet/>
      <dgm:spPr/>
      <dgm:t>
        <a:bodyPr/>
        <a:lstStyle/>
        <a:p>
          <a:r>
            <a:rPr lang="de-DE" dirty="0" err="1"/>
            <a:t>LaTeX</a:t>
          </a:r>
          <a:endParaRPr lang="de-DE" dirty="0"/>
        </a:p>
      </dgm:t>
    </dgm:pt>
    <dgm:pt modelId="{A1AE74E5-3ED4-4260-999B-F128F18BB1E3}" type="parTrans" cxnId="{4D811C0D-4D9D-45F9-93ED-4CBF336623BE}">
      <dgm:prSet/>
      <dgm:spPr/>
      <dgm:t>
        <a:bodyPr/>
        <a:lstStyle/>
        <a:p>
          <a:endParaRPr lang="de-DE"/>
        </a:p>
      </dgm:t>
    </dgm:pt>
    <dgm:pt modelId="{BE3F10F5-80EA-43F9-9559-6AB86671A38D}" type="sibTrans" cxnId="{4D811C0D-4D9D-45F9-93ED-4CBF336623BE}">
      <dgm:prSet/>
      <dgm:spPr/>
      <dgm:t>
        <a:bodyPr/>
        <a:lstStyle/>
        <a:p>
          <a:endParaRPr lang="de-DE"/>
        </a:p>
      </dgm:t>
    </dgm:pt>
    <dgm:pt modelId="{EB094748-4FAC-4630-BB83-9F7320E18860}">
      <dgm:prSet/>
      <dgm:spPr/>
      <dgm:t>
        <a:bodyPr/>
        <a:lstStyle/>
        <a:p>
          <a:r>
            <a:rPr lang="de-DE" dirty="0"/>
            <a:t>E-Buch</a:t>
          </a:r>
        </a:p>
      </dgm:t>
    </dgm:pt>
    <dgm:pt modelId="{0A60D242-381D-490A-9A01-F7EC84012F09}" type="parTrans" cxnId="{BFA38693-81A5-4993-BBA4-27F7D87B4D04}">
      <dgm:prSet/>
      <dgm:spPr/>
      <dgm:t>
        <a:bodyPr/>
        <a:lstStyle/>
        <a:p>
          <a:endParaRPr lang="de-DE"/>
        </a:p>
      </dgm:t>
    </dgm:pt>
    <dgm:pt modelId="{0C915F02-125D-4A8C-8D06-90DB36C154FD}" type="sibTrans" cxnId="{BFA38693-81A5-4993-BBA4-27F7D87B4D04}">
      <dgm:prSet/>
      <dgm:spPr/>
      <dgm:t>
        <a:bodyPr/>
        <a:lstStyle/>
        <a:p>
          <a:endParaRPr lang="de-DE"/>
        </a:p>
      </dgm:t>
    </dgm:pt>
    <dgm:pt modelId="{A29E8040-AF58-4755-B3E4-1842A021AED4}">
      <dgm:prSet custT="1"/>
      <dgm:spPr/>
      <dgm:t>
        <a:bodyPr/>
        <a:lstStyle/>
        <a:p>
          <a:r>
            <a:rPr lang="de-DE" sz="1800" dirty="0"/>
            <a:t>Umfangreiche Inhalte, miteinander verlinkt</a:t>
          </a:r>
        </a:p>
      </dgm:t>
    </dgm:pt>
    <dgm:pt modelId="{03BDDB60-B823-45CF-B330-4446C45CB2CE}" type="parTrans" cxnId="{B8D02E45-558E-4EA2-8F5E-747AA7C6D437}">
      <dgm:prSet/>
      <dgm:spPr/>
      <dgm:t>
        <a:bodyPr/>
        <a:lstStyle/>
        <a:p>
          <a:endParaRPr lang="de-DE"/>
        </a:p>
      </dgm:t>
    </dgm:pt>
    <dgm:pt modelId="{B180540D-3417-4ADD-8D66-D89C659753EA}" type="sibTrans" cxnId="{B8D02E45-558E-4EA2-8F5E-747AA7C6D437}">
      <dgm:prSet/>
      <dgm:spPr/>
      <dgm:t>
        <a:bodyPr/>
        <a:lstStyle/>
        <a:p>
          <a:endParaRPr lang="de-DE"/>
        </a:p>
      </dgm:t>
    </dgm:pt>
    <dgm:pt modelId="{EEFE8155-A47A-4308-A6E7-0E5773712B14}">
      <dgm:prSet custT="1"/>
      <dgm:spPr/>
      <dgm:t>
        <a:bodyPr/>
        <a:lstStyle/>
        <a:p>
          <a:r>
            <a:rPr lang="de-DE" sz="1800" dirty="0"/>
            <a:t>Ständig aktuell</a:t>
          </a:r>
        </a:p>
      </dgm:t>
    </dgm:pt>
    <dgm:pt modelId="{F0081163-B008-4CB9-BD31-AB517FDE9AAA}" type="parTrans" cxnId="{2B4B3AB8-777B-4F7C-A6D1-56F5987EBE6A}">
      <dgm:prSet/>
      <dgm:spPr/>
      <dgm:t>
        <a:bodyPr/>
        <a:lstStyle/>
        <a:p>
          <a:endParaRPr lang="de-DE"/>
        </a:p>
      </dgm:t>
    </dgm:pt>
    <dgm:pt modelId="{0A172E6F-2F36-4350-B6E5-058B1AC35A25}" type="sibTrans" cxnId="{2B4B3AB8-777B-4F7C-A6D1-56F5987EBE6A}">
      <dgm:prSet/>
      <dgm:spPr/>
      <dgm:t>
        <a:bodyPr/>
        <a:lstStyle/>
        <a:p>
          <a:endParaRPr lang="de-DE"/>
        </a:p>
      </dgm:t>
    </dgm:pt>
    <dgm:pt modelId="{4CA61724-4002-4022-91B9-74A7948E78FB}">
      <dgm:prSet custT="1"/>
      <dgm:spPr/>
      <dgm:t>
        <a:bodyPr/>
        <a:lstStyle/>
        <a:p>
          <a:r>
            <a:rPr lang="de-DE" sz="1800" dirty="0"/>
            <a:t>Mehrere Autoren</a:t>
          </a:r>
        </a:p>
      </dgm:t>
    </dgm:pt>
    <dgm:pt modelId="{78D22119-7146-47B0-8E92-29CB408C8BED}" type="parTrans" cxnId="{50AE48FC-E06A-48B6-A2D7-3B202990D43A}">
      <dgm:prSet/>
      <dgm:spPr/>
      <dgm:t>
        <a:bodyPr/>
        <a:lstStyle/>
        <a:p>
          <a:endParaRPr lang="de-DE"/>
        </a:p>
      </dgm:t>
    </dgm:pt>
    <dgm:pt modelId="{CA71B608-072F-4604-A480-6A16228ED86B}" type="sibTrans" cxnId="{50AE48FC-E06A-48B6-A2D7-3B202990D43A}">
      <dgm:prSet/>
      <dgm:spPr/>
      <dgm:t>
        <a:bodyPr/>
        <a:lstStyle/>
        <a:p>
          <a:endParaRPr lang="de-DE"/>
        </a:p>
      </dgm:t>
    </dgm:pt>
    <dgm:pt modelId="{161FF9EF-7FD3-4222-B97E-236CC4839366}">
      <dgm:prSet custT="1"/>
      <dgm:spPr/>
      <dgm:t>
        <a:bodyPr/>
        <a:lstStyle/>
        <a:p>
          <a:r>
            <a:rPr lang="de-DE" sz="1800" dirty="0"/>
            <a:t>Beste Barrierefreiheit</a:t>
          </a:r>
        </a:p>
      </dgm:t>
    </dgm:pt>
    <dgm:pt modelId="{2542F657-354C-4F55-BC6B-126057E4FED2}" type="parTrans" cxnId="{732CD718-DA99-4482-8398-8C0E332F2A03}">
      <dgm:prSet/>
      <dgm:spPr/>
      <dgm:t>
        <a:bodyPr/>
        <a:lstStyle/>
        <a:p>
          <a:endParaRPr lang="de-DE"/>
        </a:p>
      </dgm:t>
    </dgm:pt>
    <dgm:pt modelId="{EA406485-CF48-4787-B6C6-0DE51BB299D6}" type="sibTrans" cxnId="{732CD718-DA99-4482-8398-8C0E332F2A03}">
      <dgm:prSet/>
      <dgm:spPr/>
      <dgm:t>
        <a:bodyPr/>
        <a:lstStyle/>
        <a:p>
          <a:endParaRPr lang="de-DE"/>
        </a:p>
      </dgm:t>
    </dgm:pt>
    <dgm:pt modelId="{8A274216-D53A-40FA-AD74-E7AF47E9FAA3}">
      <dgm:prSet custT="1"/>
      <dgm:spPr/>
      <dgm:t>
        <a:bodyPr/>
        <a:lstStyle/>
        <a:p>
          <a:r>
            <a:rPr lang="de-DE" sz="1800" dirty="0"/>
            <a:t>(Komplexe) Formulare</a:t>
          </a:r>
        </a:p>
      </dgm:t>
    </dgm:pt>
    <dgm:pt modelId="{232A5FB5-451D-40FE-AA95-CE9367A78DCB}" type="parTrans" cxnId="{FE657AC9-6BB9-4C24-B741-C8AC7D5D0295}">
      <dgm:prSet/>
      <dgm:spPr/>
      <dgm:t>
        <a:bodyPr/>
        <a:lstStyle/>
        <a:p>
          <a:endParaRPr lang="de-DE"/>
        </a:p>
      </dgm:t>
    </dgm:pt>
    <dgm:pt modelId="{06FA54E8-9EAD-457B-9CDA-364C50D3A0B9}" type="sibTrans" cxnId="{FE657AC9-6BB9-4C24-B741-C8AC7D5D0295}">
      <dgm:prSet/>
      <dgm:spPr/>
      <dgm:t>
        <a:bodyPr/>
        <a:lstStyle/>
        <a:p>
          <a:endParaRPr lang="de-DE"/>
        </a:p>
      </dgm:t>
    </dgm:pt>
    <dgm:pt modelId="{65223931-8BC2-42EB-9264-6A4C6501677F}">
      <dgm:prSet custT="1"/>
      <dgm:spPr/>
      <dgm:t>
        <a:bodyPr/>
        <a:lstStyle/>
        <a:p>
          <a:r>
            <a:rPr lang="de-DE" sz="1800" dirty="0" err="1"/>
            <a:t>Autom</a:t>
          </a:r>
          <a:r>
            <a:rPr lang="de-DE" sz="1800" dirty="0"/>
            <a:t>. Auswertung</a:t>
          </a:r>
        </a:p>
      </dgm:t>
    </dgm:pt>
    <dgm:pt modelId="{15DA9425-E413-4A8D-BB9E-9D91BD86369C}" type="parTrans" cxnId="{5C39C526-FC16-4D23-9930-7AB005D6365A}">
      <dgm:prSet/>
      <dgm:spPr/>
      <dgm:t>
        <a:bodyPr/>
        <a:lstStyle/>
        <a:p>
          <a:endParaRPr lang="de-DE"/>
        </a:p>
      </dgm:t>
    </dgm:pt>
    <dgm:pt modelId="{34B194AF-B6F2-494A-9BC3-35DA43DE6953}" type="sibTrans" cxnId="{5C39C526-FC16-4D23-9930-7AB005D6365A}">
      <dgm:prSet/>
      <dgm:spPr/>
      <dgm:t>
        <a:bodyPr/>
        <a:lstStyle/>
        <a:p>
          <a:endParaRPr lang="de-DE"/>
        </a:p>
      </dgm:t>
    </dgm:pt>
    <dgm:pt modelId="{8E02C714-7D8C-49A4-9483-376F435CBC3C}">
      <dgm:prSet/>
      <dgm:spPr/>
      <dgm:t>
        <a:bodyPr/>
        <a:lstStyle/>
        <a:p>
          <a:r>
            <a:rPr lang="de-DE" dirty="0"/>
            <a:t>EPUB3</a:t>
          </a:r>
        </a:p>
      </dgm:t>
    </dgm:pt>
    <dgm:pt modelId="{0FD4605B-0A4A-447B-B7DD-9CEDF47D5CC4}" type="parTrans" cxnId="{6EFA3221-7E01-499E-86B4-93EFD48C5D59}">
      <dgm:prSet/>
      <dgm:spPr/>
      <dgm:t>
        <a:bodyPr/>
        <a:lstStyle/>
        <a:p>
          <a:endParaRPr lang="de-DE"/>
        </a:p>
      </dgm:t>
    </dgm:pt>
    <dgm:pt modelId="{3B104761-A5B4-4B29-9F69-E4DE059815DA}" type="sibTrans" cxnId="{6EFA3221-7E01-499E-86B4-93EFD48C5D59}">
      <dgm:prSet/>
      <dgm:spPr/>
      <dgm:t>
        <a:bodyPr/>
        <a:lstStyle/>
        <a:p>
          <a:endParaRPr lang="de-DE"/>
        </a:p>
      </dgm:t>
    </dgm:pt>
    <dgm:pt modelId="{9C22DBBA-6C41-4F8B-8898-D9336486DC5D}">
      <dgm:prSet/>
      <dgm:spPr/>
      <dgm:t>
        <a:bodyPr/>
        <a:lstStyle/>
        <a:p>
          <a:r>
            <a:rPr lang="de-DE" dirty="0"/>
            <a:t>Buchform</a:t>
          </a:r>
        </a:p>
      </dgm:t>
    </dgm:pt>
    <dgm:pt modelId="{148782E1-6ACD-45C2-A21D-B1C8AB5CB6A4}" type="parTrans" cxnId="{CE97AB6A-0156-450C-A913-8108AA40C1C6}">
      <dgm:prSet/>
      <dgm:spPr/>
      <dgm:t>
        <a:bodyPr/>
        <a:lstStyle/>
        <a:p>
          <a:endParaRPr lang="de-DE"/>
        </a:p>
      </dgm:t>
    </dgm:pt>
    <dgm:pt modelId="{C44DD82F-7B03-4077-B9E4-6322B8A51DB0}" type="sibTrans" cxnId="{CE97AB6A-0156-450C-A913-8108AA40C1C6}">
      <dgm:prSet/>
      <dgm:spPr/>
      <dgm:t>
        <a:bodyPr/>
        <a:lstStyle/>
        <a:p>
          <a:endParaRPr lang="de-DE"/>
        </a:p>
      </dgm:t>
    </dgm:pt>
    <dgm:pt modelId="{343E3D87-B4EE-4971-B906-8A31E0B89713}">
      <dgm:prSet/>
      <dgm:spPr/>
      <dgm:t>
        <a:bodyPr/>
        <a:lstStyle/>
        <a:p>
          <a:r>
            <a:rPr lang="de-DE" dirty="0"/>
            <a:t>Als Datei versenden / herunterladen</a:t>
          </a:r>
        </a:p>
      </dgm:t>
    </dgm:pt>
    <dgm:pt modelId="{9DC464E9-5601-4B95-9331-8EC92C247E45}" type="parTrans" cxnId="{68EABE00-460E-4BFF-A0AF-C982D11C29CC}">
      <dgm:prSet/>
      <dgm:spPr/>
      <dgm:t>
        <a:bodyPr/>
        <a:lstStyle/>
        <a:p>
          <a:endParaRPr lang="de-DE"/>
        </a:p>
      </dgm:t>
    </dgm:pt>
    <dgm:pt modelId="{115F6C0F-6260-4F91-956D-97C82FF85549}" type="sibTrans" cxnId="{68EABE00-460E-4BFF-A0AF-C982D11C29CC}">
      <dgm:prSet/>
      <dgm:spPr/>
      <dgm:t>
        <a:bodyPr/>
        <a:lstStyle/>
        <a:p>
          <a:endParaRPr lang="de-DE"/>
        </a:p>
      </dgm:t>
    </dgm:pt>
    <dgm:pt modelId="{98F0A0F5-18D1-4CE0-95FA-7314A1CAB719}">
      <dgm:prSet/>
      <dgm:spPr/>
      <dgm:t>
        <a:bodyPr/>
        <a:lstStyle/>
        <a:p>
          <a:r>
            <a:rPr lang="de-DE" dirty="0"/>
            <a:t>Multimedia</a:t>
          </a:r>
        </a:p>
      </dgm:t>
    </dgm:pt>
    <dgm:pt modelId="{072D8D47-3F97-40E7-B914-013D60214278}" type="parTrans" cxnId="{F307F7C0-A316-4223-8BCF-1AB7447F3334}">
      <dgm:prSet/>
      <dgm:spPr/>
      <dgm:t>
        <a:bodyPr/>
        <a:lstStyle/>
        <a:p>
          <a:endParaRPr lang="de-DE"/>
        </a:p>
      </dgm:t>
    </dgm:pt>
    <dgm:pt modelId="{C9FF5807-F187-42C1-A7A8-1A56AA2F83C2}" type="sibTrans" cxnId="{F307F7C0-A316-4223-8BCF-1AB7447F3334}">
      <dgm:prSet/>
      <dgm:spPr/>
      <dgm:t>
        <a:bodyPr/>
        <a:lstStyle/>
        <a:p>
          <a:endParaRPr lang="de-DE"/>
        </a:p>
      </dgm:t>
    </dgm:pt>
    <dgm:pt modelId="{B2AC1181-6E71-4A1F-A8A5-DF20C2FEFFAD}">
      <dgm:prSet/>
      <dgm:spPr/>
      <dgm:t>
        <a:bodyPr/>
        <a:lstStyle/>
        <a:p>
          <a:r>
            <a:rPr lang="de-DE" dirty="0"/>
            <a:t>Beste Barrierefreiheit (wie HTML)</a:t>
          </a:r>
        </a:p>
      </dgm:t>
    </dgm:pt>
    <dgm:pt modelId="{7B11127A-F94C-432C-9233-53FE0994A4EF}" type="parTrans" cxnId="{3B5F5799-E3F3-4C89-B0F1-4325D91770DD}">
      <dgm:prSet/>
      <dgm:spPr/>
      <dgm:t>
        <a:bodyPr/>
        <a:lstStyle/>
        <a:p>
          <a:endParaRPr lang="de-DE"/>
        </a:p>
      </dgm:t>
    </dgm:pt>
    <dgm:pt modelId="{340C9EF9-21BF-4333-BFD3-B65B182B0F33}" type="sibTrans" cxnId="{3B5F5799-E3F3-4C89-B0F1-4325D91770DD}">
      <dgm:prSet/>
      <dgm:spPr/>
      <dgm:t>
        <a:bodyPr/>
        <a:lstStyle/>
        <a:p>
          <a:endParaRPr lang="de-DE"/>
        </a:p>
      </dgm:t>
    </dgm:pt>
    <dgm:pt modelId="{D787B97A-6D03-407F-AD80-C848085F10EA}">
      <dgm:prSet/>
      <dgm:spPr/>
      <dgm:t>
        <a:bodyPr/>
        <a:lstStyle/>
        <a:p>
          <a:r>
            <a:rPr lang="de-DE" dirty="0"/>
            <a:t>Mathematische / chemische Formeln</a:t>
          </a:r>
        </a:p>
      </dgm:t>
    </dgm:pt>
    <dgm:pt modelId="{DE0E60B6-2C0C-4AEA-945A-4C5D6EA7E7F5}" type="parTrans" cxnId="{14A76B10-8326-40DD-BB75-552554774B65}">
      <dgm:prSet/>
      <dgm:spPr/>
      <dgm:t>
        <a:bodyPr/>
        <a:lstStyle/>
        <a:p>
          <a:endParaRPr lang="de-DE"/>
        </a:p>
      </dgm:t>
    </dgm:pt>
    <dgm:pt modelId="{0BDCB661-9957-4C1E-9C98-93313412A863}" type="sibTrans" cxnId="{14A76B10-8326-40DD-BB75-552554774B65}">
      <dgm:prSet/>
      <dgm:spPr/>
      <dgm:t>
        <a:bodyPr/>
        <a:lstStyle/>
        <a:p>
          <a:endParaRPr lang="de-DE"/>
        </a:p>
      </dgm:t>
    </dgm:pt>
    <dgm:pt modelId="{497E410E-97EC-45E0-A366-EB6D4D13FF9B}">
      <dgm:prSet custT="1"/>
      <dgm:spPr/>
      <dgm:t>
        <a:bodyPr/>
        <a:lstStyle/>
        <a:p>
          <a:r>
            <a:rPr lang="de-DE" sz="1800" dirty="0"/>
            <a:t>Formeln (MathJax)</a:t>
          </a:r>
        </a:p>
      </dgm:t>
    </dgm:pt>
    <dgm:pt modelId="{285D600A-28BB-4600-A948-9EAF751A838B}" type="parTrans" cxnId="{F0CD962F-6778-4BBE-8316-59C50392DC5C}">
      <dgm:prSet/>
      <dgm:spPr/>
      <dgm:t>
        <a:bodyPr/>
        <a:lstStyle/>
        <a:p>
          <a:endParaRPr lang="de-DE"/>
        </a:p>
      </dgm:t>
    </dgm:pt>
    <dgm:pt modelId="{A801DBDF-F78E-41AD-8FF0-7B29CBEF9342}" type="sibTrans" cxnId="{F0CD962F-6778-4BBE-8316-59C50392DC5C}">
      <dgm:prSet/>
      <dgm:spPr/>
      <dgm:t>
        <a:bodyPr/>
        <a:lstStyle/>
        <a:p>
          <a:endParaRPr lang="de-DE"/>
        </a:p>
      </dgm:t>
    </dgm:pt>
    <dgm:pt modelId="{5A00C69F-3930-4058-A594-E3F4AAF0FC66}">
      <dgm:prSet/>
      <dgm:spPr/>
      <dgm:t>
        <a:bodyPr/>
        <a:lstStyle/>
        <a:p>
          <a:r>
            <a:rPr lang="de-DE" dirty="0"/>
            <a:t>Aufwändiger Export PDF/HTML</a:t>
          </a:r>
        </a:p>
      </dgm:t>
    </dgm:pt>
    <dgm:pt modelId="{57314A98-FCD5-4F40-A866-77436211D905}" type="parTrans" cxnId="{14F739A3-CAD0-4401-9750-D988F4B84041}">
      <dgm:prSet/>
      <dgm:spPr/>
      <dgm:t>
        <a:bodyPr/>
        <a:lstStyle/>
        <a:p>
          <a:endParaRPr lang="de-DE"/>
        </a:p>
      </dgm:t>
    </dgm:pt>
    <dgm:pt modelId="{3B0997DB-0F34-4B0F-9F9B-C7F79EF4F8E8}" type="sibTrans" cxnId="{14F739A3-CAD0-4401-9750-D988F4B84041}">
      <dgm:prSet/>
      <dgm:spPr/>
      <dgm:t>
        <a:bodyPr/>
        <a:lstStyle/>
        <a:p>
          <a:endParaRPr lang="de-DE"/>
        </a:p>
      </dgm:t>
    </dgm:pt>
    <dgm:pt modelId="{B62382B8-34A8-4BE6-8B91-DD8AA24E1582}">
      <dgm:prSet/>
      <dgm:spPr/>
      <dgm:t>
        <a:bodyPr/>
        <a:lstStyle/>
        <a:p>
          <a:r>
            <a:rPr lang="de-DE" dirty="0"/>
            <a:t>Wissenschaftliche Veröffentlichungen</a:t>
          </a:r>
        </a:p>
      </dgm:t>
    </dgm:pt>
    <dgm:pt modelId="{3ED8D4B0-BB2E-4A24-811F-1E5231CB8049}" type="parTrans" cxnId="{13E2B3E5-E8DD-44BF-B0A9-0B0871019742}">
      <dgm:prSet/>
      <dgm:spPr/>
      <dgm:t>
        <a:bodyPr/>
        <a:lstStyle/>
        <a:p>
          <a:endParaRPr lang="de-DE"/>
        </a:p>
      </dgm:t>
    </dgm:pt>
    <dgm:pt modelId="{3B09CC99-4315-4685-8BC3-672E8D0D7796}" type="sibTrans" cxnId="{13E2B3E5-E8DD-44BF-B0A9-0B0871019742}">
      <dgm:prSet/>
      <dgm:spPr/>
      <dgm:t>
        <a:bodyPr/>
        <a:lstStyle/>
        <a:p>
          <a:endParaRPr lang="de-DE"/>
        </a:p>
      </dgm:t>
    </dgm:pt>
    <dgm:pt modelId="{370494A4-27FB-4989-A99E-FE0BEBF15E1C}">
      <dgm:prSet/>
      <dgm:spPr/>
      <dgm:t>
        <a:bodyPr/>
        <a:lstStyle/>
        <a:p>
          <a:r>
            <a:rPr lang="de-DE" dirty="0"/>
            <a:t>Schulbuchformat</a:t>
          </a:r>
        </a:p>
      </dgm:t>
    </dgm:pt>
    <dgm:pt modelId="{24D21663-4A1E-4914-BC4C-BBB519F3A88E}" type="parTrans" cxnId="{586064BB-8831-40E2-9932-AB9978ECF561}">
      <dgm:prSet/>
      <dgm:spPr/>
      <dgm:t>
        <a:bodyPr/>
        <a:lstStyle/>
        <a:p>
          <a:endParaRPr lang="de-DE"/>
        </a:p>
      </dgm:t>
    </dgm:pt>
    <dgm:pt modelId="{B5A4502F-DA38-4142-AFD0-B3075540323D}" type="sibTrans" cxnId="{586064BB-8831-40E2-9932-AB9978ECF561}">
      <dgm:prSet/>
      <dgm:spPr/>
      <dgm:t>
        <a:bodyPr/>
        <a:lstStyle/>
        <a:p>
          <a:endParaRPr lang="de-DE"/>
        </a:p>
      </dgm:t>
    </dgm:pt>
    <dgm:pt modelId="{A04F5AB7-3A89-4FB4-A858-2F1CFE56A76B}">
      <dgm:prSet/>
      <dgm:spPr/>
      <dgm:t>
        <a:bodyPr/>
        <a:lstStyle/>
        <a:p>
          <a:r>
            <a:rPr lang="de-DE" dirty="0"/>
            <a:t>Nicht in Handreichung</a:t>
          </a:r>
        </a:p>
      </dgm:t>
    </dgm:pt>
    <dgm:pt modelId="{BBD5C0B6-6942-45C1-A6C5-98B0F56006CA}" type="parTrans" cxnId="{125DB2DD-577C-4E8E-8140-D5F94F2D9F15}">
      <dgm:prSet/>
      <dgm:spPr/>
      <dgm:t>
        <a:bodyPr/>
        <a:lstStyle/>
        <a:p>
          <a:endParaRPr lang="de-DE"/>
        </a:p>
      </dgm:t>
    </dgm:pt>
    <dgm:pt modelId="{1F9BD8DE-B83B-4F59-92A1-FF69BE3D5FFC}" type="sibTrans" cxnId="{125DB2DD-577C-4E8E-8140-D5F94F2D9F15}">
      <dgm:prSet/>
      <dgm:spPr/>
      <dgm:t>
        <a:bodyPr/>
        <a:lstStyle/>
        <a:p>
          <a:endParaRPr lang="de-DE"/>
        </a:p>
      </dgm:t>
    </dgm:pt>
    <dgm:pt modelId="{94FA6E0E-A4F5-4E6A-AADA-A6BE54083898}">
      <dgm:prSet/>
      <dgm:spPr/>
      <dgm:t>
        <a:bodyPr/>
        <a:lstStyle/>
        <a:p>
          <a:r>
            <a:rPr lang="de-DE" dirty="0"/>
            <a:t>Nicht in Handreichung</a:t>
          </a:r>
        </a:p>
      </dgm:t>
    </dgm:pt>
    <dgm:pt modelId="{FA174AB9-CC38-463E-9D6E-50DA1468DF42}" type="parTrans" cxnId="{933FDB0C-A0A4-47C8-8F70-FE973C485A39}">
      <dgm:prSet/>
      <dgm:spPr/>
      <dgm:t>
        <a:bodyPr/>
        <a:lstStyle/>
        <a:p>
          <a:endParaRPr lang="de-DE"/>
        </a:p>
      </dgm:t>
    </dgm:pt>
    <dgm:pt modelId="{B8BC4437-4E8A-4B2C-AE10-CD968D542DD5}" type="sibTrans" cxnId="{933FDB0C-A0A4-47C8-8F70-FE973C485A39}">
      <dgm:prSet/>
      <dgm:spPr/>
      <dgm:t>
        <a:bodyPr/>
        <a:lstStyle/>
        <a:p>
          <a:endParaRPr lang="de-DE"/>
        </a:p>
      </dgm:t>
    </dgm:pt>
    <dgm:pt modelId="{9BC45A06-F8CE-48BE-9B7A-B0C42F16A15C}">
      <dgm:prSet custT="1"/>
      <dgm:spPr/>
      <dgm:t>
        <a:bodyPr/>
        <a:lstStyle/>
        <a:p>
          <a:r>
            <a:rPr lang="de-DE" sz="1800" dirty="0"/>
            <a:t>Multimedia (Videos)</a:t>
          </a:r>
        </a:p>
      </dgm:t>
    </dgm:pt>
    <dgm:pt modelId="{C519B21B-0DB9-4A25-92FC-52E69A53C91E}" type="parTrans" cxnId="{B1D43DC0-D09D-4176-9710-5D926B2BD071}">
      <dgm:prSet/>
      <dgm:spPr/>
      <dgm:t>
        <a:bodyPr/>
        <a:lstStyle/>
        <a:p>
          <a:endParaRPr lang="de-DE"/>
        </a:p>
      </dgm:t>
    </dgm:pt>
    <dgm:pt modelId="{C2CDC0BA-7840-42C0-BE67-825E4174FF0D}" type="sibTrans" cxnId="{B1D43DC0-D09D-4176-9710-5D926B2BD071}">
      <dgm:prSet/>
      <dgm:spPr/>
      <dgm:t>
        <a:bodyPr/>
        <a:lstStyle/>
        <a:p>
          <a:endParaRPr lang="de-DE"/>
        </a:p>
      </dgm:t>
    </dgm:pt>
    <dgm:pt modelId="{386FC39E-D085-46F8-ACF7-F6B5CE6FC2E0}">
      <dgm:prSet/>
      <dgm:spPr/>
      <dgm:t>
        <a:bodyPr/>
        <a:lstStyle/>
        <a:p>
          <a:r>
            <a:rPr lang="de-DE" dirty="0"/>
            <a:t>Fachwissen </a:t>
          </a:r>
          <a:r>
            <a:rPr lang="de-DE" dirty="0" err="1"/>
            <a:t>LaTeX</a:t>
          </a:r>
          <a:endParaRPr lang="de-DE" dirty="0"/>
        </a:p>
      </dgm:t>
    </dgm:pt>
    <dgm:pt modelId="{44933CBC-0BD3-456F-A5B6-879520412B83}" type="parTrans" cxnId="{68D12EA1-0417-4394-9BFD-0DABE77631D1}">
      <dgm:prSet/>
      <dgm:spPr/>
      <dgm:t>
        <a:bodyPr/>
        <a:lstStyle/>
        <a:p>
          <a:endParaRPr lang="de-DE"/>
        </a:p>
      </dgm:t>
    </dgm:pt>
    <dgm:pt modelId="{2615228C-2695-4497-864C-8A5D71ECE996}" type="sibTrans" cxnId="{68D12EA1-0417-4394-9BFD-0DABE77631D1}">
      <dgm:prSet/>
      <dgm:spPr/>
      <dgm:t>
        <a:bodyPr/>
        <a:lstStyle/>
        <a:p>
          <a:endParaRPr lang="de-DE"/>
        </a:p>
      </dgm:t>
    </dgm:pt>
    <dgm:pt modelId="{FBDDFD9A-9EBA-44FE-8BB3-23F37EAE626F}" type="pres">
      <dgm:prSet presAssocID="{E264F316-D04C-4B79-A37F-2873BBBEC6D1}" presName="diagram" presStyleCnt="0">
        <dgm:presLayoutVars>
          <dgm:dir/>
          <dgm:animLvl val="lvl"/>
          <dgm:resizeHandles val="exact"/>
        </dgm:presLayoutVars>
      </dgm:prSet>
      <dgm:spPr/>
    </dgm:pt>
    <dgm:pt modelId="{6F8B734F-7B3A-4369-8B1B-DA1D6CA55532}" type="pres">
      <dgm:prSet presAssocID="{DDBB03D0-5E29-4F63-A0AF-3B331E6223AE}" presName="compNode" presStyleCnt="0"/>
      <dgm:spPr/>
    </dgm:pt>
    <dgm:pt modelId="{05E59AC2-7633-49D7-B6CA-E130AE60F249}" type="pres">
      <dgm:prSet presAssocID="{DDBB03D0-5E29-4F63-A0AF-3B331E6223AE}" presName="childRect" presStyleLbl="bgAcc1" presStyleIdx="0" presStyleCnt="4" custScaleY="205936">
        <dgm:presLayoutVars>
          <dgm:bulletEnabled val="1"/>
        </dgm:presLayoutVars>
      </dgm:prSet>
      <dgm:spPr/>
    </dgm:pt>
    <dgm:pt modelId="{3DC42C8B-6EF9-4FB4-8E39-E790EE981E6B}" type="pres">
      <dgm:prSet presAssocID="{DDBB03D0-5E29-4F63-A0AF-3B331E6223AE}" presName="parentText" presStyleLbl="node1" presStyleIdx="0" presStyleCnt="0">
        <dgm:presLayoutVars>
          <dgm:chMax val="0"/>
          <dgm:bulletEnabled val="1"/>
        </dgm:presLayoutVars>
      </dgm:prSet>
      <dgm:spPr/>
    </dgm:pt>
    <dgm:pt modelId="{8C7E788B-5EBA-4AB2-B915-0E451363FB98}" type="pres">
      <dgm:prSet presAssocID="{DDBB03D0-5E29-4F63-A0AF-3B331E6223AE}" presName="parentRect" presStyleLbl="alignNode1" presStyleIdx="0" presStyleCnt="4" custLinFactY="17253" custLinFactNeighborX="-306" custLinFactNeighborY="100000"/>
      <dgm:spPr/>
    </dgm:pt>
    <dgm:pt modelId="{49A77524-B39A-4C05-A07E-A37FBAE5AF82}" type="pres">
      <dgm:prSet presAssocID="{DDBB03D0-5E29-4F63-A0AF-3B331E6223AE}" presName="adorn" presStyleLbl="fgAccFollowNode1" presStyleIdx="0" presStyleCnt="4"/>
      <dgm:spPr>
        <a:blipFill rotWithShape="1">
          <a:blip xmlns:r="http://schemas.openxmlformats.org/officeDocument/2006/relationships" r:embed="rId1"/>
          <a:srcRect/>
          <a:stretch>
            <a:fillRect t="-5000" b="-5000"/>
          </a:stretch>
        </a:blipFill>
      </dgm:spPr>
    </dgm:pt>
    <dgm:pt modelId="{BFBAF063-04E3-49D0-94CE-1FD36947BE34}" type="pres">
      <dgm:prSet presAssocID="{F942C26C-E4F1-4BD7-BAE6-E4D6BBD396E6}" presName="sibTrans" presStyleLbl="sibTrans2D1" presStyleIdx="0" presStyleCnt="0"/>
      <dgm:spPr/>
    </dgm:pt>
    <dgm:pt modelId="{325D4A01-A32F-4C56-9F09-76DB867CDCE3}" type="pres">
      <dgm:prSet presAssocID="{8E02C714-7D8C-49A4-9483-376F435CBC3C}" presName="compNode" presStyleCnt="0"/>
      <dgm:spPr/>
    </dgm:pt>
    <dgm:pt modelId="{753FA772-24E3-493A-BAAA-1AF1503B3CF9}" type="pres">
      <dgm:prSet presAssocID="{8E02C714-7D8C-49A4-9483-376F435CBC3C}" presName="childRect" presStyleLbl="bgAcc1" presStyleIdx="1" presStyleCnt="4" custScaleY="205936">
        <dgm:presLayoutVars>
          <dgm:bulletEnabled val="1"/>
        </dgm:presLayoutVars>
      </dgm:prSet>
      <dgm:spPr/>
    </dgm:pt>
    <dgm:pt modelId="{12CD7A2A-6E5A-42AE-8363-1FA9454E96C8}" type="pres">
      <dgm:prSet presAssocID="{8E02C714-7D8C-49A4-9483-376F435CBC3C}" presName="parentText" presStyleLbl="node1" presStyleIdx="0" presStyleCnt="0">
        <dgm:presLayoutVars>
          <dgm:chMax val="0"/>
          <dgm:bulletEnabled val="1"/>
        </dgm:presLayoutVars>
      </dgm:prSet>
      <dgm:spPr/>
    </dgm:pt>
    <dgm:pt modelId="{0BD750AA-B096-4DA3-880E-5DCB7E8891F1}" type="pres">
      <dgm:prSet presAssocID="{8E02C714-7D8C-49A4-9483-376F435CBC3C}" presName="parentRect" presStyleLbl="alignNode1" presStyleIdx="1" presStyleCnt="4" custLinFactY="17253" custLinFactNeighborX="-306" custLinFactNeighborY="100000"/>
      <dgm:spPr/>
    </dgm:pt>
    <dgm:pt modelId="{71743523-3A7D-4F52-BEB7-909DF461B8D9}" type="pres">
      <dgm:prSet presAssocID="{8E02C714-7D8C-49A4-9483-376F435CBC3C}" presName="adorn" presStyleLbl="fgAccFollowNode1" presStyleIdx="1" presStyleCnt="4"/>
      <dgm:spPr>
        <a:blipFill rotWithShape="1">
          <a:blip xmlns:r="http://schemas.openxmlformats.org/officeDocument/2006/relationships" r:embed="rId2"/>
          <a:srcRect/>
          <a:stretch>
            <a:fillRect l="-1000" r="-1000"/>
          </a:stretch>
        </a:blipFill>
      </dgm:spPr>
    </dgm:pt>
    <dgm:pt modelId="{39ED6F53-73F8-4D6C-91BB-9F5C310CA6A9}" type="pres">
      <dgm:prSet presAssocID="{3B104761-A5B4-4B29-9F69-E4DE059815DA}" presName="sibTrans" presStyleLbl="sibTrans2D1" presStyleIdx="0" presStyleCnt="0"/>
      <dgm:spPr/>
    </dgm:pt>
    <dgm:pt modelId="{328BFE85-B878-4F41-A9CF-EB5522EB8F23}" type="pres">
      <dgm:prSet presAssocID="{C06B163B-E31D-4B7C-940E-BFE770DE3150}" presName="compNode" presStyleCnt="0"/>
      <dgm:spPr/>
    </dgm:pt>
    <dgm:pt modelId="{27050498-3BB5-4556-8995-851DD61CC3B7}" type="pres">
      <dgm:prSet presAssocID="{C06B163B-E31D-4B7C-940E-BFE770DE3150}" presName="childRect" presStyleLbl="bgAcc1" presStyleIdx="2" presStyleCnt="4" custScaleY="205936">
        <dgm:presLayoutVars>
          <dgm:bulletEnabled val="1"/>
        </dgm:presLayoutVars>
      </dgm:prSet>
      <dgm:spPr/>
    </dgm:pt>
    <dgm:pt modelId="{7D1D037B-68E2-49E5-8D0E-E7B58463EB65}" type="pres">
      <dgm:prSet presAssocID="{C06B163B-E31D-4B7C-940E-BFE770DE3150}" presName="parentText" presStyleLbl="node1" presStyleIdx="0" presStyleCnt="0">
        <dgm:presLayoutVars>
          <dgm:chMax val="0"/>
          <dgm:bulletEnabled val="1"/>
        </dgm:presLayoutVars>
      </dgm:prSet>
      <dgm:spPr/>
    </dgm:pt>
    <dgm:pt modelId="{7CD94FC0-2674-447A-9775-9983A87DBE4C}" type="pres">
      <dgm:prSet presAssocID="{C06B163B-E31D-4B7C-940E-BFE770DE3150}" presName="parentRect" presStyleLbl="alignNode1" presStyleIdx="2" presStyleCnt="4" custLinFactY="17253" custLinFactNeighborX="-306" custLinFactNeighborY="100000"/>
      <dgm:spPr/>
    </dgm:pt>
    <dgm:pt modelId="{A51033D9-AE29-41A3-B100-4FA53AFAE250}" type="pres">
      <dgm:prSet presAssocID="{C06B163B-E31D-4B7C-940E-BFE770DE3150}" presName="adorn" presStyleLbl="fgAccFollowNode1" presStyleIdx="2" presStyleCnt="4"/>
      <dgm:spPr>
        <a:blipFill rotWithShape="1">
          <a:blip xmlns:r="http://schemas.openxmlformats.org/officeDocument/2006/relationships" r:embed="rId3"/>
          <a:srcRect/>
          <a:stretch>
            <a:fillRect l="-4000" r="-4000"/>
          </a:stretch>
        </a:blipFill>
      </dgm:spPr>
    </dgm:pt>
    <dgm:pt modelId="{EC133DDC-22C2-4B30-BB34-B871EB1FD98E}" type="pres">
      <dgm:prSet presAssocID="{BE3F10F5-80EA-43F9-9559-6AB86671A38D}" presName="sibTrans" presStyleLbl="sibTrans2D1" presStyleIdx="0" presStyleCnt="0"/>
      <dgm:spPr/>
    </dgm:pt>
    <dgm:pt modelId="{07378E33-3920-4FA2-B6CB-BFBF93186F12}" type="pres">
      <dgm:prSet presAssocID="{EB094748-4FAC-4630-BB83-9F7320E18860}" presName="compNode" presStyleCnt="0"/>
      <dgm:spPr/>
    </dgm:pt>
    <dgm:pt modelId="{2DB45170-C615-47AA-91F5-5A122488F4B8}" type="pres">
      <dgm:prSet presAssocID="{EB094748-4FAC-4630-BB83-9F7320E18860}" presName="childRect" presStyleLbl="bgAcc1" presStyleIdx="3" presStyleCnt="4" custScaleY="205936">
        <dgm:presLayoutVars>
          <dgm:bulletEnabled val="1"/>
        </dgm:presLayoutVars>
      </dgm:prSet>
      <dgm:spPr/>
    </dgm:pt>
    <dgm:pt modelId="{3A9482EE-3C9A-4C55-A353-07248B4C53BB}" type="pres">
      <dgm:prSet presAssocID="{EB094748-4FAC-4630-BB83-9F7320E18860}" presName="parentText" presStyleLbl="node1" presStyleIdx="0" presStyleCnt="0">
        <dgm:presLayoutVars>
          <dgm:chMax val="0"/>
          <dgm:bulletEnabled val="1"/>
        </dgm:presLayoutVars>
      </dgm:prSet>
      <dgm:spPr/>
    </dgm:pt>
    <dgm:pt modelId="{A8641AC2-72AB-4769-AAFB-947C27C9D4B1}" type="pres">
      <dgm:prSet presAssocID="{EB094748-4FAC-4630-BB83-9F7320E18860}" presName="parentRect" presStyleLbl="alignNode1" presStyleIdx="3" presStyleCnt="4" custLinFactY="17253" custLinFactNeighborX="-306" custLinFactNeighborY="100000"/>
      <dgm:spPr/>
    </dgm:pt>
    <dgm:pt modelId="{6394BB64-3893-4C18-A391-DCC12B5AF692}" type="pres">
      <dgm:prSet presAssocID="{EB094748-4FAC-4630-BB83-9F7320E18860}" presName="adorn" presStyleLbl="fgAccFollowNode1" presStyleIdx="3" presStyleCnt="4"/>
      <dgm:spPr>
        <a:blipFill rotWithShape="1">
          <a:blip xmlns:r="http://schemas.openxmlformats.org/officeDocument/2006/relationships" r:embed="rId4"/>
          <a:srcRect/>
          <a:stretch>
            <a:fillRect t="-9000" b="-9000"/>
          </a:stretch>
        </a:blipFill>
      </dgm:spPr>
    </dgm:pt>
  </dgm:ptLst>
  <dgm:cxnLst>
    <dgm:cxn modelId="{68EABE00-460E-4BFF-A0AF-C982D11C29CC}" srcId="{8E02C714-7D8C-49A4-9483-376F435CBC3C}" destId="{343E3D87-B4EE-4971-B906-8A31E0B89713}" srcOrd="1" destOrd="0" parTransId="{9DC464E9-5601-4B95-9331-8EC92C247E45}" sibTransId="{115F6C0F-6260-4F91-956D-97C82FF85549}"/>
    <dgm:cxn modelId="{66097A02-E5B0-4F03-9814-EE11EFB7914D}" type="presOf" srcId="{370494A4-27FB-4989-A99E-FE0BEBF15E1C}" destId="{2DB45170-C615-47AA-91F5-5A122488F4B8}" srcOrd="0" destOrd="0" presId="urn:microsoft.com/office/officeart/2005/8/layout/bList2"/>
    <dgm:cxn modelId="{9E812608-662B-4489-85F1-744A752D509D}" type="presOf" srcId="{BE3F10F5-80EA-43F9-9559-6AB86671A38D}" destId="{EC133DDC-22C2-4B30-BB34-B871EB1FD98E}" srcOrd="0" destOrd="0" presId="urn:microsoft.com/office/officeart/2005/8/layout/bList2"/>
    <dgm:cxn modelId="{27233A0B-7962-4B5E-8AA9-230667D7900B}" type="presOf" srcId="{5A00C69F-3930-4058-A594-E3F4AAF0FC66}" destId="{27050498-3BB5-4556-8995-851DD61CC3B7}" srcOrd="0" destOrd="3" presId="urn:microsoft.com/office/officeart/2005/8/layout/bList2"/>
    <dgm:cxn modelId="{933FDB0C-A0A4-47C8-8F70-FE973C485A39}" srcId="{C06B163B-E31D-4B7C-940E-BFE770DE3150}" destId="{94FA6E0E-A4F5-4E6A-AADA-A6BE54083898}" srcOrd="4" destOrd="0" parTransId="{FA174AB9-CC38-463E-9D6E-50DA1468DF42}" sibTransId="{B8BC4437-4E8A-4B2C-AE10-CD968D542DD5}"/>
    <dgm:cxn modelId="{4D811C0D-4D9D-45F9-93ED-4CBF336623BE}" srcId="{E264F316-D04C-4B79-A37F-2873BBBEC6D1}" destId="{C06B163B-E31D-4B7C-940E-BFE770DE3150}" srcOrd="2" destOrd="0" parTransId="{A1AE74E5-3ED4-4260-999B-F128F18BB1E3}" sibTransId="{BE3F10F5-80EA-43F9-9559-6AB86671A38D}"/>
    <dgm:cxn modelId="{633A480F-0D3C-45A7-9D4C-B1D65C12CB0A}" type="presOf" srcId="{DDBB03D0-5E29-4F63-A0AF-3B331E6223AE}" destId="{8C7E788B-5EBA-4AB2-B915-0E451363FB98}" srcOrd="1" destOrd="0" presId="urn:microsoft.com/office/officeart/2005/8/layout/bList2"/>
    <dgm:cxn modelId="{C7FF8F0F-A828-4D56-97B9-F829C76F4FEB}" srcId="{E264F316-D04C-4B79-A37F-2873BBBEC6D1}" destId="{DDBB03D0-5E29-4F63-A0AF-3B331E6223AE}" srcOrd="0" destOrd="0" parTransId="{2721A726-6F36-4440-9AA6-4AF03F575FEE}" sibTransId="{F942C26C-E4F1-4BD7-BAE6-E4D6BBD396E6}"/>
    <dgm:cxn modelId="{14A76B10-8326-40DD-BB75-552554774B65}" srcId="{C06B163B-E31D-4B7C-940E-BFE770DE3150}" destId="{D787B97A-6D03-407F-AD80-C848085F10EA}" srcOrd="1" destOrd="0" parTransId="{DE0E60B6-2C0C-4AEA-945A-4C5D6EA7E7F5}" sibTransId="{0BDCB661-9957-4C1E-9C98-93313412A863}"/>
    <dgm:cxn modelId="{732CD718-DA99-4482-8398-8C0E332F2A03}" srcId="{DDBB03D0-5E29-4F63-A0AF-3B331E6223AE}" destId="{161FF9EF-7FD3-4222-B97E-236CC4839366}" srcOrd="4" destOrd="0" parTransId="{2542F657-354C-4F55-BC6B-126057E4FED2}" sibTransId="{EA406485-CF48-4787-B6C6-0DE51BB299D6}"/>
    <dgm:cxn modelId="{97AF2E1C-4C5F-4522-8EC9-04869F3C28D8}" type="presOf" srcId="{A04F5AB7-3A89-4FB4-A858-2F1CFE56A76B}" destId="{2DB45170-C615-47AA-91F5-5A122488F4B8}" srcOrd="0" destOrd="1" presId="urn:microsoft.com/office/officeart/2005/8/layout/bList2"/>
    <dgm:cxn modelId="{3804D31C-E796-4655-851A-EC99FC79DE1B}" type="presOf" srcId="{4CA61724-4002-4022-91B9-74A7948E78FB}" destId="{05E59AC2-7633-49D7-B6CA-E130AE60F249}" srcOrd="0" destOrd="3" presId="urn:microsoft.com/office/officeart/2005/8/layout/bList2"/>
    <dgm:cxn modelId="{6EFA3221-7E01-499E-86B4-93EFD48C5D59}" srcId="{E264F316-D04C-4B79-A37F-2873BBBEC6D1}" destId="{8E02C714-7D8C-49A4-9483-376F435CBC3C}" srcOrd="1" destOrd="0" parTransId="{0FD4605B-0A4A-447B-B7DD-9CEDF47D5CC4}" sibTransId="{3B104761-A5B4-4B29-9F69-E4DE059815DA}"/>
    <dgm:cxn modelId="{5C39C526-FC16-4D23-9930-7AB005D6365A}" srcId="{DDBB03D0-5E29-4F63-A0AF-3B331E6223AE}" destId="{65223931-8BC2-42EB-9264-6A4C6501677F}" srcOrd="6" destOrd="0" parTransId="{15DA9425-E413-4A8D-BB9E-9D91BD86369C}" sibTransId="{34B194AF-B6F2-494A-9BC3-35DA43DE6953}"/>
    <dgm:cxn modelId="{6643DD28-0FBC-4EC6-A459-06FC37BFD7D5}" type="presOf" srcId="{8A274216-D53A-40FA-AD74-E7AF47E9FAA3}" destId="{05E59AC2-7633-49D7-B6CA-E130AE60F249}" srcOrd="0" destOrd="5" presId="urn:microsoft.com/office/officeart/2005/8/layout/bList2"/>
    <dgm:cxn modelId="{F0CD962F-6778-4BBE-8316-59C50392DC5C}" srcId="{DDBB03D0-5E29-4F63-A0AF-3B331E6223AE}" destId="{497E410E-97EC-45E0-A366-EB6D4D13FF9B}" srcOrd="7" destOrd="0" parTransId="{285D600A-28BB-4600-A948-9EAF751A838B}" sibTransId="{A801DBDF-F78E-41AD-8FF0-7B29CBEF9342}"/>
    <dgm:cxn modelId="{92CDFE34-90BD-4DD0-A58A-4A2201FA0E23}" type="presOf" srcId="{F942C26C-E4F1-4BD7-BAE6-E4D6BBD396E6}" destId="{BFBAF063-04E3-49D0-94CE-1FD36947BE34}" srcOrd="0" destOrd="0" presId="urn:microsoft.com/office/officeart/2005/8/layout/bList2"/>
    <dgm:cxn modelId="{5AD8633D-8C8C-40D0-8FF3-91554946A2CF}" type="presOf" srcId="{EB094748-4FAC-4630-BB83-9F7320E18860}" destId="{3A9482EE-3C9A-4C55-A353-07248B4C53BB}" srcOrd="0" destOrd="0" presId="urn:microsoft.com/office/officeart/2005/8/layout/bList2"/>
    <dgm:cxn modelId="{B8D02E45-558E-4EA2-8F5E-747AA7C6D437}" srcId="{DDBB03D0-5E29-4F63-A0AF-3B331E6223AE}" destId="{A29E8040-AF58-4755-B3E4-1842A021AED4}" srcOrd="0" destOrd="0" parTransId="{03BDDB60-B823-45CF-B330-4446C45CB2CE}" sibTransId="{B180540D-3417-4ADD-8D66-D89C659753EA}"/>
    <dgm:cxn modelId="{F8843765-40EC-441D-B052-38C910F1A9AD}" type="presOf" srcId="{8E02C714-7D8C-49A4-9483-376F435CBC3C}" destId="{12CD7A2A-6E5A-42AE-8363-1FA9454E96C8}" srcOrd="0" destOrd="0" presId="urn:microsoft.com/office/officeart/2005/8/layout/bList2"/>
    <dgm:cxn modelId="{63B6A145-1B3F-4EC8-91A6-6978A87D3705}" type="presOf" srcId="{9BC45A06-F8CE-48BE-9B7A-B0C42F16A15C}" destId="{05E59AC2-7633-49D7-B6CA-E130AE60F249}" srcOrd="0" destOrd="2" presId="urn:microsoft.com/office/officeart/2005/8/layout/bList2"/>
    <dgm:cxn modelId="{7D050767-9F4A-4E8C-8224-C34CF32DFA5E}" type="presOf" srcId="{161FF9EF-7FD3-4222-B97E-236CC4839366}" destId="{05E59AC2-7633-49D7-B6CA-E130AE60F249}" srcOrd="0" destOrd="4" presId="urn:microsoft.com/office/officeart/2005/8/layout/bList2"/>
    <dgm:cxn modelId="{CE97AB6A-0156-450C-A913-8108AA40C1C6}" srcId="{8E02C714-7D8C-49A4-9483-376F435CBC3C}" destId="{9C22DBBA-6C41-4F8B-8898-D9336486DC5D}" srcOrd="0" destOrd="0" parTransId="{148782E1-6ACD-45C2-A21D-B1C8AB5CB6A4}" sibTransId="{C44DD82F-7B03-4077-B9E4-6322B8A51DB0}"/>
    <dgm:cxn modelId="{EB82266B-5081-4094-867B-F5D9E084A956}" type="presOf" srcId="{8E02C714-7D8C-49A4-9483-376F435CBC3C}" destId="{0BD750AA-B096-4DA3-880E-5DCB7E8891F1}" srcOrd="1" destOrd="0" presId="urn:microsoft.com/office/officeart/2005/8/layout/bList2"/>
    <dgm:cxn modelId="{6AC76F6B-2B20-4035-8E10-C21BFDA4313E}" type="presOf" srcId="{C06B163B-E31D-4B7C-940E-BFE770DE3150}" destId="{7CD94FC0-2674-447A-9775-9983A87DBE4C}" srcOrd="1" destOrd="0" presId="urn:microsoft.com/office/officeart/2005/8/layout/bList2"/>
    <dgm:cxn modelId="{5966476E-12B6-45C8-8E18-377ADCAA2AF7}" type="presOf" srcId="{386FC39E-D085-46F8-ACF7-F6B5CE6FC2E0}" destId="{27050498-3BB5-4556-8995-851DD61CC3B7}" srcOrd="0" destOrd="2" presId="urn:microsoft.com/office/officeart/2005/8/layout/bList2"/>
    <dgm:cxn modelId="{1EBA9371-3828-4FB9-BC61-AD7BCBC53B70}" type="presOf" srcId="{9C22DBBA-6C41-4F8B-8898-D9336486DC5D}" destId="{753FA772-24E3-493A-BAAA-1AF1503B3CF9}" srcOrd="0" destOrd="0" presId="urn:microsoft.com/office/officeart/2005/8/layout/bList2"/>
    <dgm:cxn modelId="{7F52EF7D-ADD7-4A17-9D0F-7CE647615A72}" type="presOf" srcId="{94FA6E0E-A4F5-4E6A-AADA-A6BE54083898}" destId="{27050498-3BB5-4556-8995-851DD61CC3B7}" srcOrd="0" destOrd="4" presId="urn:microsoft.com/office/officeart/2005/8/layout/bList2"/>
    <dgm:cxn modelId="{94AB9484-8383-4D76-9248-8F6258090BAD}" type="presOf" srcId="{98F0A0F5-18D1-4CE0-95FA-7314A1CAB719}" destId="{753FA772-24E3-493A-BAAA-1AF1503B3CF9}" srcOrd="0" destOrd="2" presId="urn:microsoft.com/office/officeart/2005/8/layout/bList2"/>
    <dgm:cxn modelId="{62BB938D-F404-4A4E-A4B8-3C8A23F25995}" type="presOf" srcId="{B2AC1181-6E71-4A1F-A8A5-DF20C2FEFFAD}" destId="{753FA772-24E3-493A-BAAA-1AF1503B3CF9}" srcOrd="0" destOrd="3" presId="urn:microsoft.com/office/officeart/2005/8/layout/bList2"/>
    <dgm:cxn modelId="{16908A91-0EC2-4F9B-AE82-26DB6DDAC9DD}" type="presOf" srcId="{A29E8040-AF58-4755-B3E4-1842A021AED4}" destId="{05E59AC2-7633-49D7-B6CA-E130AE60F249}" srcOrd="0" destOrd="0" presId="urn:microsoft.com/office/officeart/2005/8/layout/bList2"/>
    <dgm:cxn modelId="{BFA38693-81A5-4993-BBA4-27F7D87B4D04}" srcId="{E264F316-D04C-4B79-A37F-2873BBBEC6D1}" destId="{EB094748-4FAC-4630-BB83-9F7320E18860}" srcOrd="3" destOrd="0" parTransId="{0A60D242-381D-490A-9A01-F7EC84012F09}" sibTransId="{0C915F02-125D-4A8C-8D06-90DB36C154FD}"/>
    <dgm:cxn modelId="{82433098-1BC0-41C5-876E-B112D389DE46}" type="presOf" srcId="{497E410E-97EC-45E0-A366-EB6D4D13FF9B}" destId="{05E59AC2-7633-49D7-B6CA-E130AE60F249}" srcOrd="0" destOrd="7" presId="urn:microsoft.com/office/officeart/2005/8/layout/bList2"/>
    <dgm:cxn modelId="{3B5F5799-E3F3-4C89-B0F1-4325D91770DD}" srcId="{8E02C714-7D8C-49A4-9483-376F435CBC3C}" destId="{B2AC1181-6E71-4A1F-A8A5-DF20C2FEFFAD}" srcOrd="3" destOrd="0" parTransId="{7B11127A-F94C-432C-9233-53FE0994A4EF}" sibTransId="{340C9EF9-21BF-4333-BFD3-B65B182B0F33}"/>
    <dgm:cxn modelId="{73F0C79B-3A83-4B03-B0B1-4A854D0F71C0}" type="presOf" srcId="{E264F316-D04C-4B79-A37F-2873BBBEC6D1}" destId="{FBDDFD9A-9EBA-44FE-8BB3-23F37EAE626F}" srcOrd="0" destOrd="0" presId="urn:microsoft.com/office/officeart/2005/8/layout/bList2"/>
    <dgm:cxn modelId="{D6B73B9D-95FE-4010-B979-1BF3EDBB21C1}" type="presOf" srcId="{DDBB03D0-5E29-4F63-A0AF-3B331E6223AE}" destId="{3DC42C8B-6EF9-4FB4-8E39-E790EE981E6B}" srcOrd="0" destOrd="0" presId="urn:microsoft.com/office/officeart/2005/8/layout/bList2"/>
    <dgm:cxn modelId="{68D12EA1-0417-4394-9BFD-0DABE77631D1}" srcId="{C06B163B-E31D-4B7C-940E-BFE770DE3150}" destId="{386FC39E-D085-46F8-ACF7-F6B5CE6FC2E0}" srcOrd="2" destOrd="0" parTransId="{44933CBC-0BD3-456F-A5B6-879520412B83}" sibTransId="{2615228C-2695-4497-864C-8A5D71ECE996}"/>
    <dgm:cxn modelId="{14F739A3-CAD0-4401-9750-D988F4B84041}" srcId="{C06B163B-E31D-4B7C-940E-BFE770DE3150}" destId="{5A00C69F-3930-4058-A594-E3F4AAF0FC66}" srcOrd="3" destOrd="0" parTransId="{57314A98-FCD5-4F40-A866-77436211D905}" sibTransId="{3B0997DB-0F34-4B0F-9F9B-C7F79EF4F8E8}"/>
    <dgm:cxn modelId="{2B4B3AB8-777B-4F7C-A6D1-56F5987EBE6A}" srcId="{DDBB03D0-5E29-4F63-A0AF-3B331E6223AE}" destId="{EEFE8155-A47A-4308-A6E7-0E5773712B14}" srcOrd="1" destOrd="0" parTransId="{F0081163-B008-4CB9-BD31-AB517FDE9AAA}" sibTransId="{0A172E6F-2F36-4350-B6E5-058B1AC35A25}"/>
    <dgm:cxn modelId="{537893BA-BEDC-48FC-91A7-2B3896D71893}" type="presOf" srcId="{B62382B8-34A8-4BE6-8B91-DD8AA24E1582}" destId="{27050498-3BB5-4556-8995-851DD61CC3B7}" srcOrd="0" destOrd="0" presId="urn:microsoft.com/office/officeart/2005/8/layout/bList2"/>
    <dgm:cxn modelId="{586064BB-8831-40E2-9932-AB9978ECF561}" srcId="{EB094748-4FAC-4630-BB83-9F7320E18860}" destId="{370494A4-27FB-4989-A99E-FE0BEBF15E1C}" srcOrd="0" destOrd="0" parTransId="{24D21663-4A1E-4914-BC4C-BBB519F3A88E}" sibTransId="{B5A4502F-DA38-4142-AFD0-B3075540323D}"/>
    <dgm:cxn modelId="{B1D43DC0-D09D-4176-9710-5D926B2BD071}" srcId="{DDBB03D0-5E29-4F63-A0AF-3B331E6223AE}" destId="{9BC45A06-F8CE-48BE-9B7A-B0C42F16A15C}" srcOrd="2" destOrd="0" parTransId="{C519B21B-0DB9-4A25-92FC-52E69A53C91E}" sibTransId="{C2CDC0BA-7840-42C0-BE67-825E4174FF0D}"/>
    <dgm:cxn modelId="{F307F7C0-A316-4223-8BCF-1AB7447F3334}" srcId="{8E02C714-7D8C-49A4-9483-376F435CBC3C}" destId="{98F0A0F5-18D1-4CE0-95FA-7314A1CAB719}" srcOrd="2" destOrd="0" parTransId="{072D8D47-3F97-40E7-B914-013D60214278}" sibTransId="{C9FF5807-F187-42C1-A7A8-1A56AA2F83C2}"/>
    <dgm:cxn modelId="{15A0AAC4-802B-4187-A625-2D2312FC4E9F}" type="presOf" srcId="{C06B163B-E31D-4B7C-940E-BFE770DE3150}" destId="{7D1D037B-68E2-49E5-8D0E-E7B58463EB65}" srcOrd="0" destOrd="0" presId="urn:microsoft.com/office/officeart/2005/8/layout/bList2"/>
    <dgm:cxn modelId="{21E950C8-D44B-4EE7-8075-4A3CCA25EBC0}" type="presOf" srcId="{D787B97A-6D03-407F-AD80-C848085F10EA}" destId="{27050498-3BB5-4556-8995-851DD61CC3B7}" srcOrd="0" destOrd="1" presId="urn:microsoft.com/office/officeart/2005/8/layout/bList2"/>
    <dgm:cxn modelId="{FE657AC9-6BB9-4C24-B741-C8AC7D5D0295}" srcId="{DDBB03D0-5E29-4F63-A0AF-3B331E6223AE}" destId="{8A274216-D53A-40FA-AD74-E7AF47E9FAA3}" srcOrd="5" destOrd="0" parTransId="{232A5FB5-451D-40FE-AA95-CE9367A78DCB}" sibTransId="{06FA54E8-9EAD-457B-9CDA-364C50D3A0B9}"/>
    <dgm:cxn modelId="{58767FCE-F253-4E45-A0CF-AF8FAC039037}" type="presOf" srcId="{65223931-8BC2-42EB-9264-6A4C6501677F}" destId="{05E59AC2-7633-49D7-B6CA-E130AE60F249}" srcOrd="0" destOrd="6" presId="urn:microsoft.com/office/officeart/2005/8/layout/bList2"/>
    <dgm:cxn modelId="{333DB4D9-87CE-45FF-A21D-CCB2B6DCDBC4}" type="presOf" srcId="{3B104761-A5B4-4B29-9F69-E4DE059815DA}" destId="{39ED6F53-73F8-4D6C-91BB-9F5C310CA6A9}" srcOrd="0" destOrd="0" presId="urn:microsoft.com/office/officeart/2005/8/layout/bList2"/>
    <dgm:cxn modelId="{125DB2DD-577C-4E8E-8140-D5F94F2D9F15}" srcId="{EB094748-4FAC-4630-BB83-9F7320E18860}" destId="{A04F5AB7-3A89-4FB4-A858-2F1CFE56A76B}" srcOrd="1" destOrd="0" parTransId="{BBD5C0B6-6942-45C1-A6C5-98B0F56006CA}" sibTransId="{1F9BD8DE-B83B-4F59-92A1-FF69BE3D5FFC}"/>
    <dgm:cxn modelId="{DED027E2-4661-4C75-8DD9-1FA84399CBA0}" type="presOf" srcId="{EB094748-4FAC-4630-BB83-9F7320E18860}" destId="{A8641AC2-72AB-4769-AAFB-947C27C9D4B1}" srcOrd="1" destOrd="0" presId="urn:microsoft.com/office/officeart/2005/8/layout/bList2"/>
    <dgm:cxn modelId="{13E2B3E5-E8DD-44BF-B0A9-0B0871019742}" srcId="{C06B163B-E31D-4B7C-940E-BFE770DE3150}" destId="{B62382B8-34A8-4BE6-8B91-DD8AA24E1582}" srcOrd="0" destOrd="0" parTransId="{3ED8D4B0-BB2E-4A24-811F-1E5231CB8049}" sibTransId="{3B09CC99-4315-4685-8BC3-672E8D0D7796}"/>
    <dgm:cxn modelId="{49FB5BEA-C2EC-4ABE-BF33-A19DDBAA438D}" type="presOf" srcId="{343E3D87-B4EE-4971-B906-8A31E0B89713}" destId="{753FA772-24E3-493A-BAAA-1AF1503B3CF9}" srcOrd="0" destOrd="1" presId="urn:microsoft.com/office/officeart/2005/8/layout/bList2"/>
    <dgm:cxn modelId="{292DB6FA-D71A-4072-ABC5-2797CE187F6E}" type="presOf" srcId="{EEFE8155-A47A-4308-A6E7-0E5773712B14}" destId="{05E59AC2-7633-49D7-B6CA-E130AE60F249}" srcOrd="0" destOrd="1" presId="urn:microsoft.com/office/officeart/2005/8/layout/bList2"/>
    <dgm:cxn modelId="{50AE48FC-E06A-48B6-A2D7-3B202990D43A}" srcId="{DDBB03D0-5E29-4F63-A0AF-3B331E6223AE}" destId="{4CA61724-4002-4022-91B9-74A7948E78FB}" srcOrd="3" destOrd="0" parTransId="{78D22119-7146-47B0-8E92-29CB408C8BED}" sibTransId="{CA71B608-072F-4604-A480-6A16228ED86B}"/>
    <dgm:cxn modelId="{7E276568-A322-4478-AD7B-A13905151434}" type="presParOf" srcId="{FBDDFD9A-9EBA-44FE-8BB3-23F37EAE626F}" destId="{6F8B734F-7B3A-4369-8B1B-DA1D6CA55532}" srcOrd="0" destOrd="0" presId="urn:microsoft.com/office/officeart/2005/8/layout/bList2"/>
    <dgm:cxn modelId="{934197C3-2163-4D64-A785-6C5DBADB8CE5}" type="presParOf" srcId="{6F8B734F-7B3A-4369-8B1B-DA1D6CA55532}" destId="{05E59AC2-7633-49D7-B6CA-E130AE60F249}" srcOrd="0" destOrd="0" presId="urn:microsoft.com/office/officeart/2005/8/layout/bList2"/>
    <dgm:cxn modelId="{ED1F60B2-642D-4B8E-B375-02B36B54E069}" type="presParOf" srcId="{6F8B734F-7B3A-4369-8B1B-DA1D6CA55532}" destId="{3DC42C8B-6EF9-4FB4-8E39-E790EE981E6B}" srcOrd="1" destOrd="0" presId="urn:microsoft.com/office/officeart/2005/8/layout/bList2"/>
    <dgm:cxn modelId="{C30F45DA-6C93-449A-BE5A-2FC56DD3CDE0}" type="presParOf" srcId="{6F8B734F-7B3A-4369-8B1B-DA1D6CA55532}" destId="{8C7E788B-5EBA-4AB2-B915-0E451363FB98}" srcOrd="2" destOrd="0" presId="urn:microsoft.com/office/officeart/2005/8/layout/bList2"/>
    <dgm:cxn modelId="{49BDE21D-9792-4217-ABAF-60371EBC5191}" type="presParOf" srcId="{6F8B734F-7B3A-4369-8B1B-DA1D6CA55532}" destId="{49A77524-B39A-4C05-A07E-A37FBAE5AF82}" srcOrd="3" destOrd="0" presId="urn:microsoft.com/office/officeart/2005/8/layout/bList2"/>
    <dgm:cxn modelId="{65C5B95B-C1BE-4A42-ADD0-DFAF6E6A6D5C}" type="presParOf" srcId="{FBDDFD9A-9EBA-44FE-8BB3-23F37EAE626F}" destId="{BFBAF063-04E3-49D0-94CE-1FD36947BE34}" srcOrd="1" destOrd="0" presId="urn:microsoft.com/office/officeart/2005/8/layout/bList2"/>
    <dgm:cxn modelId="{FCFB27C0-8F0B-4D0B-A4A3-E77DDC1F8A5E}" type="presParOf" srcId="{FBDDFD9A-9EBA-44FE-8BB3-23F37EAE626F}" destId="{325D4A01-A32F-4C56-9F09-76DB867CDCE3}" srcOrd="2" destOrd="0" presId="urn:microsoft.com/office/officeart/2005/8/layout/bList2"/>
    <dgm:cxn modelId="{CDDF0B96-7C43-4281-852F-71238073FA8C}" type="presParOf" srcId="{325D4A01-A32F-4C56-9F09-76DB867CDCE3}" destId="{753FA772-24E3-493A-BAAA-1AF1503B3CF9}" srcOrd="0" destOrd="0" presId="urn:microsoft.com/office/officeart/2005/8/layout/bList2"/>
    <dgm:cxn modelId="{756B4F97-E520-4464-A540-1A5CD50D52EF}" type="presParOf" srcId="{325D4A01-A32F-4C56-9F09-76DB867CDCE3}" destId="{12CD7A2A-6E5A-42AE-8363-1FA9454E96C8}" srcOrd="1" destOrd="0" presId="urn:microsoft.com/office/officeart/2005/8/layout/bList2"/>
    <dgm:cxn modelId="{1FD770ED-8FDE-4B9E-BA52-ED4292BF641B}" type="presParOf" srcId="{325D4A01-A32F-4C56-9F09-76DB867CDCE3}" destId="{0BD750AA-B096-4DA3-880E-5DCB7E8891F1}" srcOrd="2" destOrd="0" presId="urn:microsoft.com/office/officeart/2005/8/layout/bList2"/>
    <dgm:cxn modelId="{51A3BBED-28A1-4D55-B42D-A132F40DB7CE}" type="presParOf" srcId="{325D4A01-A32F-4C56-9F09-76DB867CDCE3}" destId="{71743523-3A7D-4F52-BEB7-909DF461B8D9}" srcOrd="3" destOrd="0" presId="urn:microsoft.com/office/officeart/2005/8/layout/bList2"/>
    <dgm:cxn modelId="{0913D775-F301-4951-A766-EBCBC4D29843}" type="presParOf" srcId="{FBDDFD9A-9EBA-44FE-8BB3-23F37EAE626F}" destId="{39ED6F53-73F8-4D6C-91BB-9F5C310CA6A9}" srcOrd="3" destOrd="0" presId="urn:microsoft.com/office/officeart/2005/8/layout/bList2"/>
    <dgm:cxn modelId="{09F9FDBE-C4BB-44F8-A562-DD8433953442}" type="presParOf" srcId="{FBDDFD9A-9EBA-44FE-8BB3-23F37EAE626F}" destId="{328BFE85-B878-4F41-A9CF-EB5522EB8F23}" srcOrd="4" destOrd="0" presId="urn:microsoft.com/office/officeart/2005/8/layout/bList2"/>
    <dgm:cxn modelId="{D76B930C-EB90-433C-AAAF-67B8C77BD32D}" type="presParOf" srcId="{328BFE85-B878-4F41-A9CF-EB5522EB8F23}" destId="{27050498-3BB5-4556-8995-851DD61CC3B7}" srcOrd="0" destOrd="0" presId="urn:microsoft.com/office/officeart/2005/8/layout/bList2"/>
    <dgm:cxn modelId="{FCB31211-E79A-424E-8BFD-34494197A416}" type="presParOf" srcId="{328BFE85-B878-4F41-A9CF-EB5522EB8F23}" destId="{7D1D037B-68E2-49E5-8D0E-E7B58463EB65}" srcOrd="1" destOrd="0" presId="urn:microsoft.com/office/officeart/2005/8/layout/bList2"/>
    <dgm:cxn modelId="{195D93FB-85A1-4D07-876A-03A7C5926EBC}" type="presParOf" srcId="{328BFE85-B878-4F41-A9CF-EB5522EB8F23}" destId="{7CD94FC0-2674-447A-9775-9983A87DBE4C}" srcOrd="2" destOrd="0" presId="urn:microsoft.com/office/officeart/2005/8/layout/bList2"/>
    <dgm:cxn modelId="{A3046271-513A-40CB-83A7-485DEB1F5847}" type="presParOf" srcId="{328BFE85-B878-4F41-A9CF-EB5522EB8F23}" destId="{A51033D9-AE29-41A3-B100-4FA53AFAE250}" srcOrd="3" destOrd="0" presId="urn:microsoft.com/office/officeart/2005/8/layout/bList2"/>
    <dgm:cxn modelId="{2F0CA660-340E-4DFA-AA3F-422B22E59533}" type="presParOf" srcId="{FBDDFD9A-9EBA-44FE-8BB3-23F37EAE626F}" destId="{EC133DDC-22C2-4B30-BB34-B871EB1FD98E}" srcOrd="5" destOrd="0" presId="urn:microsoft.com/office/officeart/2005/8/layout/bList2"/>
    <dgm:cxn modelId="{691F8530-6961-447A-BA6F-7211C2849122}" type="presParOf" srcId="{FBDDFD9A-9EBA-44FE-8BB3-23F37EAE626F}" destId="{07378E33-3920-4FA2-B6CB-BFBF93186F12}" srcOrd="6" destOrd="0" presId="urn:microsoft.com/office/officeart/2005/8/layout/bList2"/>
    <dgm:cxn modelId="{4DD590B2-1F34-4579-BD5F-D3C23CD65725}" type="presParOf" srcId="{07378E33-3920-4FA2-B6CB-BFBF93186F12}" destId="{2DB45170-C615-47AA-91F5-5A122488F4B8}" srcOrd="0" destOrd="0" presId="urn:microsoft.com/office/officeart/2005/8/layout/bList2"/>
    <dgm:cxn modelId="{DF910501-3D26-4681-860E-F3B46054191D}" type="presParOf" srcId="{07378E33-3920-4FA2-B6CB-BFBF93186F12}" destId="{3A9482EE-3C9A-4C55-A353-07248B4C53BB}" srcOrd="1" destOrd="0" presId="urn:microsoft.com/office/officeart/2005/8/layout/bList2"/>
    <dgm:cxn modelId="{F500B35F-25E4-430E-BE3C-93EB1EDA2800}" type="presParOf" srcId="{07378E33-3920-4FA2-B6CB-BFBF93186F12}" destId="{A8641AC2-72AB-4769-AAFB-947C27C9D4B1}" srcOrd="2" destOrd="0" presId="urn:microsoft.com/office/officeart/2005/8/layout/bList2"/>
    <dgm:cxn modelId="{69A02816-112F-4EB6-8306-FB0CD633C466}" type="presParOf" srcId="{07378E33-3920-4FA2-B6CB-BFBF93186F12}" destId="{6394BB64-3893-4C18-A391-DCC12B5AF69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64F316-D04C-4B79-A37F-2873BBBEC6D1}" type="doc">
      <dgm:prSet loTypeId="urn:microsoft.com/office/officeart/2005/8/layout/bList2" loCatId="list" qsTypeId="urn:microsoft.com/office/officeart/2005/8/quickstyle/simple1" qsCatId="simple" csTypeId="urn:microsoft.com/office/officeart/2005/8/colors/accent0_3" csCatId="mainScheme" phldr="1"/>
      <dgm:spPr/>
      <dgm:t>
        <a:bodyPr/>
        <a:lstStyle/>
        <a:p>
          <a:endParaRPr lang="de-DE"/>
        </a:p>
      </dgm:t>
    </dgm:pt>
    <dgm:pt modelId="{A04F5AB7-3A89-4FB4-A858-2F1CFE56A76B}">
      <dgm:prSet/>
      <dgm:spPr/>
      <dgm:t>
        <a:bodyPr/>
        <a:lstStyle/>
        <a:p>
          <a:r>
            <a:rPr lang="de-DE" dirty="0"/>
            <a:t>Statistische Diagramme</a:t>
          </a:r>
        </a:p>
      </dgm:t>
    </dgm:pt>
    <dgm:pt modelId="{1F9BD8DE-B83B-4F59-92A1-FF69BE3D5FFC}" type="sibTrans" cxnId="{125DB2DD-577C-4E8E-8140-D5F94F2D9F15}">
      <dgm:prSet/>
      <dgm:spPr/>
      <dgm:t>
        <a:bodyPr/>
        <a:lstStyle/>
        <a:p>
          <a:endParaRPr lang="de-DE"/>
        </a:p>
      </dgm:t>
    </dgm:pt>
    <dgm:pt modelId="{BBD5C0B6-6942-45C1-A6C5-98B0F56006CA}" type="parTrans" cxnId="{125DB2DD-577C-4E8E-8140-D5F94F2D9F15}">
      <dgm:prSet/>
      <dgm:spPr/>
      <dgm:t>
        <a:bodyPr/>
        <a:lstStyle/>
        <a:p>
          <a:endParaRPr lang="de-DE"/>
        </a:p>
      </dgm:t>
    </dgm:pt>
    <dgm:pt modelId="{166EBFF8-EF89-4465-890D-C18A114E9FBE}">
      <dgm:prSet/>
      <dgm:spPr/>
      <dgm:t>
        <a:bodyPr/>
        <a:lstStyle/>
        <a:p>
          <a:r>
            <a:rPr lang="de-DE" dirty="0"/>
            <a:t>Sonstige Diagramme / Modelle</a:t>
          </a:r>
        </a:p>
      </dgm:t>
    </dgm:pt>
    <dgm:pt modelId="{3FB8CAB3-1A17-4053-B255-2A9798043964}" type="parTrans" cxnId="{20C86FFF-4372-49FC-8317-1ECF5EAE7B93}">
      <dgm:prSet/>
      <dgm:spPr/>
      <dgm:t>
        <a:bodyPr/>
        <a:lstStyle/>
        <a:p>
          <a:endParaRPr lang="de-DE"/>
        </a:p>
      </dgm:t>
    </dgm:pt>
    <dgm:pt modelId="{131E0D25-B395-4999-AC50-C456733CB8BA}" type="sibTrans" cxnId="{20C86FFF-4372-49FC-8317-1ECF5EAE7B93}">
      <dgm:prSet/>
      <dgm:spPr/>
      <dgm:t>
        <a:bodyPr/>
        <a:lstStyle/>
        <a:p>
          <a:endParaRPr lang="de-DE"/>
        </a:p>
      </dgm:t>
    </dgm:pt>
    <dgm:pt modelId="{1F20A951-46DE-4259-A462-EB08A9AC8B94}">
      <dgm:prSet/>
      <dgm:spPr/>
      <dgm:t>
        <a:bodyPr/>
        <a:lstStyle/>
        <a:p>
          <a:r>
            <a:rPr lang="de-DE" dirty="0"/>
            <a:t>Als Bild einbinden</a:t>
          </a:r>
        </a:p>
      </dgm:t>
    </dgm:pt>
    <dgm:pt modelId="{72E9C580-120B-4854-9802-AC2DCE4424D8}" type="parTrans" cxnId="{31E61C6A-375F-4D0D-BBD8-F550115CE40F}">
      <dgm:prSet/>
      <dgm:spPr/>
      <dgm:t>
        <a:bodyPr/>
        <a:lstStyle/>
        <a:p>
          <a:endParaRPr lang="de-DE"/>
        </a:p>
      </dgm:t>
    </dgm:pt>
    <dgm:pt modelId="{B4A7FFFE-7CEE-4B3F-9EF5-35BB1B4AC6E5}" type="sibTrans" cxnId="{31E61C6A-375F-4D0D-BBD8-F550115CE40F}">
      <dgm:prSet/>
      <dgm:spPr/>
      <dgm:t>
        <a:bodyPr/>
        <a:lstStyle/>
        <a:p>
          <a:endParaRPr lang="de-DE"/>
        </a:p>
      </dgm:t>
    </dgm:pt>
    <dgm:pt modelId="{0013F22C-696E-483E-8099-6648BFD59ED9}">
      <dgm:prSet/>
      <dgm:spPr/>
      <dgm:t>
        <a:bodyPr/>
        <a:lstStyle/>
        <a:p>
          <a:r>
            <a:rPr lang="de-DE" dirty="0"/>
            <a:t>Kurzer Alternativtext „Balkendiagramm: …“</a:t>
          </a:r>
        </a:p>
      </dgm:t>
    </dgm:pt>
    <dgm:pt modelId="{1DD95679-EFEC-4B42-BDFE-4AE2FFABDD6D}" type="parTrans" cxnId="{EF6A1508-958B-4ADC-8CFE-28BB07F24A8D}">
      <dgm:prSet/>
      <dgm:spPr/>
      <dgm:t>
        <a:bodyPr/>
        <a:lstStyle/>
        <a:p>
          <a:endParaRPr lang="de-DE"/>
        </a:p>
      </dgm:t>
    </dgm:pt>
    <dgm:pt modelId="{36378183-5FE6-4B28-8E53-FFC887C96209}" type="sibTrans" cxnId="{EF6A1508-958B-4ADC-8CFE-28BB07F24A8D}">
      <dgm:prSet/>
      <dgm:spPr/>
      <dgm:t>
        <a:bodyPr/>
        <a:lstStyle/>
        <a:p>
          <a:endParaRPr lang="de-DE"/>
        </a:p>
      </dgm:t>
    </dgm:pt>
    <dgm:pt modelId="{99A61E80-A841-46B5-9CF6-8550D8D28360}">
      <dgm:prSet/>
      <dgm:spPr/>
      <dgm:t>
        <a:bodyPr/>
        <a:lstStyle/>
        <a:p>
          <a:r>
            <a:rPr lang="de-DE" dirty="0"/>
            <a:t>Lange Beschreibung oder Verweis auf Tabelle</a:t>
          </a:r>
        </a:p>
      </dgm:t>
    </dgm:pt>
    <dgm:pt modelId="{A547EAB0-6DD4-4B46-ADC9-888F0F2B4A4E}" type="parTrans" cxnId="{577F8907-FDA0-41B8-AED0-E45253FB92EF}">
      <dgm:prSet/>
      <dgm:spPr/>
      <dgm:t>
        <a:bodyPr/>
        <a:lstStyle/>
        <a:p>
          <a:endParaRPr lang="de-DE"/>
        </a:p>
      </dgm:t>
    </dgm:pt>
    <dgm:pt modelId="{C9CC7C35-4A9E-4BB6-824A-F53D8F569A78}" type="sibTrans" cxnId="{577F8907-FDA0-41B8-AED0-E45253FB92EF}">
      <dgm:prSet/>
      <dgm:spPr/>
      <dgm:t>
        <a:bodyPr/>
        <a:lstStyle/>
        <a:p>
          <a:endParaRPr lang="de-DE"/>
        </a:p>
      </dgm:t>
    </dgm:pt>
    <dgm:pt modelId="{CB762101-511F-4C5E-A63B-EA6383A38804}">
      <dgm:prSet/>
      <dgm:spPr/>
      <dgm:t>
        <a:bodyPr/>
        <a:lstStyle/>
        <a:p>
          <a:r>
            <a:rPr lang="de-DE" dirty="0"/>
            <a:t>Kurzer Alternativtext „Diagramm über …“</a:t>
          </a:r>
        </a:p>
      </dgm:t>
    </dgm:pt>
    <dgm:pt modelId="{32DB624C-8384-4ABC-97B6-52A7C6772843}" type="parTrans" cxnId="{D2FC8BAE-6CD2-428C-B583-4B38963970C8}">
      <dgm:prSet/>
      <dgm:spPr/>
      <dgm:t>
        <a:bodyPr/>
        <a:lstStyle/>
        <a:p>
          <a:endParaRPr lang="de-DE"/>
        </a:p>
      </dgm:t>
    </dgm:pt>
    <dgm:pt modelId="{86E2D995-1F1D-4E33-B0CD-43439DF16E66}" type="sibTrans" cxnId="{D2FC8BAE-6CD2-428C-B583-4B38963970C8}">
      <dgm:prSet/>
      <dgm:spPr/>
      <dgm:t>
        <a:bodyPr/>
        <a:lstStyle/>
        <a:p>
          <a:endParaRPr lang="de-DE"/>
        </a:p>
      </dgm:t>
    </dgm:pt>
    <dgm:pt modelId="{D9763396-B98A-440D-8901-55F6C21C5A7E}">
      <dgm:prSet/>
      <dgm:spPr/>
      <dgm:t>
        <a:bodyPr/>
        <a:lstStyle/>
        <a:p>
          <a:r>
            <a:rPr lang="de-DE" dirty="0"/>
            <a:t>Lange Beschreibung als Text oder Video (+UT)</a:t>
          </a:r>
        </a:p>
      </dgm:t>
    </dgm:pt>
    <dgm:pt modelId="{AE93C098-6845-4956-898B-FA52E58440D4}" type="parTrans" cxnId="{8F885CC5-045C-4020-9DEF-249EE4CB0B38}">
      <dgm:prSet/>
      <dgm:spPr/>
      <dgm:t>
        <a:bodyPr/>
        <a:lstStyle/>
        <a:p>
          <a:endParaRPr lang="de-DE"/>
        </a:p>
      </dgm:t>
    </dgm:pt>
    <dgm:pt modelId="{80929514-4CC9-4647-938D-4A9ECBABED6C}" type="sibTrans" cxnId="{8F885CC5-045C-4020-9DEF-249EE4CB0B38}">
      <dgm:prSet/>
      <dgm:spPr/>
      <dgm:t>
        <a:bodyPr/>
        <a:lstStyle/>
        <a:p>
          <a:endParaRPr lang="de-DE"/>
        </a:p>
      </dgm:t>
    </dgm:pt>
    <dgm:pt modelId="{3F78A482-C007-4A9D-91F6-59391774F2F3}">
      <dgm:prSet/>
      <dgm:spPr/>
      <dgm:t>
        <a:bodyPr/>
        <a:lstStyle/>
        <a:p>
          <a:r>
            <a:rPr lang="de-DE" dirty="0"/>
            <a:t>Modelle (z.B. UML): Modelldaten (z.B. </a:t>
          </a:r>
          <a:r>
            <a:rPr lang="de-DE" dirty="0" err="1"/>
            <a:t>PlantUML</a:t>
          </a:r>
          <a:r>
            <a:rPr lang="de-DE" dirty="0"/>
            <a:t>)</a:t>
          </a:r>
        </a:p>
      </dgm:t>
    </dgm:pt>
    <dgm:pt modelId="{45154191-6BD5-48CD-81B3-B69C510F7193}" type="parTrans" cxnId="{F496C434-8F83-46C3-8D7F-6E8B8025F03B}">
      <dgm:prSet/>
      <dgm:spPr/>
      <dgm:t>
        <a:bodyPr/>
        <a:lstStyle/>
        <a:p>
          <a:endParaRPr lang="de-DE"/>
        </a:p>
      </dgm:t>
    </dgm:pt>
    <dgm:pt modelId="{CEFC6DAC-D9D4-4430-9172-BDA72A3126DB}" type="sibTrans" cxnId="{F496C434-8F83-46C3-8D7F-6E8B8025F03B}">
      <dgm:prSet/>
      <dgm:spPr/>
      <dgm:t>
        <a:bodyPr/>
        <a:lstStyle/>
        <a:p>
          <a:endParaRPr lang="de-DE"/>
        </a:p>
      </dgm:t>
    </dgm:pt>
    <dgm:pt modelId="{0FC8B621-E0B3-4427-8B81-125C7F7B6835}">
      <dgm:prSet/>
      <dgm:spPr/>
      <dgm:t>
        <a:bodyPr/>
        <a:lstStyle/>
        <a:p>
          <a:r>
            <a:rPr lang="de-DE" dirty="0"/>
            <a:t>Formeln</a:t>
          </a:r>
        </a:p>
      </dgm:t>
    </dgm:pt>
    <dgm:pt modelId="{4C848834-D0EB-4F2E-9CE4-410C3DA2CCD4}" type="parTrans" cxnId="{0BDE79DC-059A-49F0-991E-3049BDC9B882}">
      <dgm:prSet/>
      <dgm:spPr/>
      <dgm:t>
        <a:bodyPr/>
        <a:lstStyle/>
        <a:p>
          <a:endParaRPr lang="de-DE"/>
        </a:p>
      </dgm:t>
    </dgm:pt>
    <dgm:pt modelId="{49E65A76-815C-4347-B969-9086AB50037F}" type="sibTrans" cxnId="{0BDE79DC-059A-49F0-991E-3049BDC9B882}">
      <dgm:prSet/>
      <dgm:spPr/>
      <dgm:t>
        <a:bodyPr/>
        <a:lstStyle/>
        <a:p>
          <a:endParaRPr lang="de-DE"/>
        </a:p>
      </dgm:t>
    </dgm:pt>
    <dgm:pt modelId="{3A0E89D3-C1E8-4181-9AA3-03B87F11512F}">
      <dgm:prSet/>
      <dgm:spPr/>
      <dgm:t>
        <a:bodyPr/>
        <a:lstStyle/>
        <a:p>
          <a:r>
            <a:rPr lang="de-DE" dirty="0"/>
            <a:t>Mathematische Formeln: </a:t>
          </a:r>
          <a:r>
            <a:rPr lang="de-DE" b="1" dirty="0" err="1"/>
            <a:t>LaTeX</a:t>
          </a:r>
          <a:endParaRPr lang="de-DE" b="1" dirty="0"/>
        </a:p>
      </dgm:t>
    </dgm:pt>
    <dgm:pt modelId="{F7F87B3E-79F3-40FA-BBCF-7E61672EC245}" type="parTrans" cxnId="{5E6A88A4-63B9-4EBC-9845-DA0EFC8EE48B}">
      <dgm:prSet/>
      <dgm:spPr/>
      <dgm:t>
        <a:bodyPr/>
        <a:lstStyle/>
        <a:p>
          <a:endParaRPr lang="de-DE"/>
        </a:p>
      </dgm:t>
    </dgm:pt>
    <dgm:pt modelId="{1F340836-E537-4CC5-8465-DAD6C81D64B3}" type="sibTrans" cxnId="{5E6A88A4-63B9-4EBC-9845-DA0EFC8EE48B}">
      <dgm:prSet/>
      <dgm:spPr/>
      <dgm:t>
        <a:bodyPr/>
        <a:lstStyle/>
        <a:p>
          <a:endParaRPr lang="de-DE"/>
        </a:p>
      </dgm:t>
    </dgm:pt>
    <dgm:pt modelId="{ECD00D20-430D-44BA-B6FF-B91692CD56DA}">
      <dgm:prSet/>
      <dgm:spPr/>
      <dgm:t>
        <a:bodyPr/>
        <a:lstStyle/>
        <a:p>
          <a:r>
            <a:rPr lang="de-DE" dirty="0"/>
            <a:t>Chemische Formeln: </a:t>
          </a:r>
          <a:r>
            <a:rPr lang="de-DE" b="1" dirty="0" err="1"/>
            <a:t>ChemFig</a:t>
          </a:r>
          <a:endParaRPr lang="de-DE" b="1" dirty="0"/>
        </a:p>
      </dgm:t>
    </dgm:pt>
    <dgm:pt modelId="{648015E4-014B-479B-A7B9-DF17DFEDFC2E}" type="parTrans" cxnId="{6EBA8FAC-670D-493A-B803-C20AD26A478C}">
      <dgm:prSet/>
      <dgm:spPr/>
      <dgm:t>
        <a:bodyPr/>
        <a:lstStyle/>
        <a:p>
          <a:endParaRPr lang="de-DE"/>
        </a:p>
      </dgm:t>
    </dgm:pt>
    <dgm:pt modelId="{7DF1B9AD-2DF7-44F4-96F4-6471C55172EF}" type="sibTrans" cxnId="{6EBA8FAC-670D-493A-B803-C20AD26A478C}">
      <dgm:prSet/>
      <dgm:spPr/>
      <dgm:t>
        <a:bodyPr/>
        <a:lstStyle/>
        <a:p>
          <a:endParaRPr lang="de-DE"/>
        </a:p>
      </dgm:t>
    </dgm:pt>
    <dgm:pt modelId="{FBDDFD9A-9EBA-44FE-8BB3-23F37EAE626F}" type="pres">
      <dgm:prSet presAssocID="{E264F316-D04C-4B79-A37F-2873BBBEC6D1}" presName="diagram" presStyleCnt="0">
        <dgm:presLayoutVars>
          <dgm:dir/>
          <dgm:animLvl val="lvl"/>
          <dgm:resizeHandles val="exact"/>
        </dgm:presLayoutVars>
      </dgm:prSet>
      <dgm:spPr/>
    </dgm:pt>
    <dgm:pt modelId="{B4493D79-B8FC-4D68-8B18-3C7C8A87C0A2}" type="pres">
      <dgm:prSet presAssocID="{A04F5AB7-3A89-4FB4-A858-2F1CFE56A76B}" presName="compNode" presStyleCnt="0"/>
      <dgm:spPr/>
    </dgm:pt>
    <dgm:pt modelId="{DC002DFE-9F15-4771-83FB-8AD582475DEE}" type="pres">
      <dgm:prSet presAssocID="{A04F5AB7-3A89-4FB4-A858-2F1CFE56A76B}" presName="childRect" presStyleLbl="bgAcc1" presStyleIdx="0" presStyleCnt="3">
        <dgm:presLayoutVars>
          <dgm:bulletEnabled val="1"/>
        </dgm:presLayoutVars>
      </dgm:prSet>
      <dgm:spPr/>
    </dgm:pt>
    <dgm:pt modelId="{07042734-C3E4-4586-BCB0-24B761A8FE15}" type="pres">
      <dgm:prSet presAssocID="{A04F5AB7-3A89-4FB4-A858-2F1CFE56A76B}" presName="parentText" presStyleLbl="node1" presStyleIdx="0" presStyleCnt="0">
        <dgm:presLayoutVars>
          <dgm:chMax val="0"/>
          <dgm:bulletEnabled val="1"/>
        </dgm:presLayoutVars>
      </dgm:prSet>
      <dgm:spPr/>
    </dgm:pt>
    <dgm:pt modelId="{F339A806-C828-4D11-B256-96766C55C1E2}" type="pres">
      <dgm:prSet presAssocID="{A04F5AB7-3A89-4FB4-A858-2F1CFE56A76B}" presName="parentRect" presStyleLbl="alignNode1" presStyleIdx="0" presStyleCnt="3"/>
      <dgm:spPr/>
    </dgm:pt>
    <dgm:pt modelId="{88B6AC8A-3C8F-4E78-85C0-DDF7ED340B4E}" type="pres">
      <dgm:prSet presAssocID="{A04F5AB7-3A89-4FB4-A858-2F1CFE56A76B}" presName="adorn" presStyleLbl="fgAccFollowNode1" presStyleIdx="0" presStyleCnt="3"/>
      <dgm:spPr>
        <a:blipFill rotWithShape="1">
          <a:blip xmlns:r="http://schemas.openxmlformats.org/officeDocument/2006/relationships" r:embed="rId1"/>
          <a:srcRect/>
          <a:stretch>
            <a:fillRect l="-9000" r="-9000"/>
          </a:stretch>
        </a:blipFill>
      </dgm:spPr>
    </dgm:pt>
    <dgm:pt modelId="{19E5ACAF-E9AA-4F33-89F1-DD2357D307C9}" type="pres">
      <dgm:prSet presAssocID="{1F9BD8DE-B83B-4F59-92A1-FF69BE3D5FFC}" presName="sibTrans" presStyleLbl="sibTrans2D1" presStyleIdx="0" presStyleCnt="0"/>
      <dgm:spPr/>
    </dgm:pt>
    <dgm:pt modelId="{3330D06E-3321-41EE-B066-18E99B12C9B9}" type="pres">
      <dgm:prSet presAssocID="{166EBFF8-EF89-4465-890D-C18A114E9FBE}" presName="compNode" presStyleCnt="0"/>
      <dgm:spPr/>
    </dgm:pt>
    <dgm:pt modelId="{EC90D4F7-9422-46EC-9CC5-ACBA37911C33}" type="pres">
      <dgm:prSet presAssocID="{166EBFF8-EF89-4465-890D-C18A114E9FBE}" presName="childRect" presStyleLbl="bgAcc1" presStyleIdx="1" presStyleCnt="3">
        <dgm:presLayoutVars>
          <dgm:bulletEnabled val="1"/>
        </dgm:presLayoutVars>
      </dgm:prSet>
      <dgm:spPr/>
    </dgm:pt>
    <dgm:pt modelId="{C2A03EDB-52D3-4A58-93B1-429C1ED818A5}" type="pres">
      <dgm:prSet presAssocID="{166EBFF8-EF89-4465-890D-C18A114E9FBE}" presName="parentText" presStyleLbl="node1" presStyleIdx="0" presStyleCnt="0">
        <dgm:presLayoutVars>
          <dgm:chMax val="0"/>
          <dgm:bulletEnabled val="1"/>
        </dgm:presLayoutVars>
      </dgm:prSet>
      <dgm:spPr/>
    </dgm:pt>
    <dgm:pt modelId="{21E96B32-82E8-4A7E-8060-F73AC6DA88C2}" type="pres">
      <dgm:prSet presAssocID="{166EBFF8-EF89-4465-890D-C18A114E9FBE}" presName="parentRect" presStyleLbl="alignNode1" presStyleIdx="1" presStyleCnt="3"/>
      <dgm:spPr/>
    </dgm:pt>
    <dgm:pt modelId="{A0A020CA-6690-4304-BF91-7B7F78D1147C}" type="pres">
      <dgm:prSet presAssocID="{166EBFF8-EF89-4465-890D-C18A114E9FBE}" presName="adorn" presStyleLbl="fgAccFollowNod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819F3FAA-A372-4381-AEF0-1770D6B0F252}" type="pres">
      <dgm:prSet presAssocID="{131E0D25-B395-4999-AC50-C456733CB8BA}" presName="sibTrans" presStyleLbl="sibTrans2D1" presStyleIdx="0" presStyleCnt="0"/>
      <dgm:spPr/>
    </dgm:pt>
    <dgm:pt modelId="{DD57C106-3ABC-4AB9-842C-F57BECDF250F}" type="pres">
      <dgm:prSet presAssocID="{0FC8B621-E0B3-4427-8B81-125C7F7B6835}" presName="compNode" presStyleCnt="0"/>
      <dgm:spPr/>
    </dgm:pt>
    <dgm:pt modelId="{EA26D2A8-4AFE-4085-B278-DE2B46DF4FDF}" type="pres">
      <dgm:prSet presAssocID="{0FC8B621-E0B3-4427-8B81-125C7F7B6835}" presName="childRect" presStyleLbl="bgAcc1" presStyleIdx="2" presStyleCnt="3">
        <dgm:presLayoutVars>
          <dgm:bulletEnabled val="1"/>
        </dgm:presLayoutVars>
      </dgm:prSet>
      <dgm:spPr/>
    </dgm:pt>
    <dgm:pt modelId="{616816BD-6691-4977-A48B-B1E179C29437}" type="pres">
      <dgm:prSet presAssocID="{0FC8B621-E0B3-4427-8B81-125C7F7B6835}" presName="parentText" presStyleLbl="node1" presStyleIdx="0" presStyleCnt="0">
        <dgm:presLayoutVars>
          <dgm:chMax val="0"/>
          <dgm:bulletEnabled val="1"/>
        </dgm:presLayoutVars>
      </dgm:prSet>
      <dgm:spPr/>
    </dgm:pt>
    <dgm:pt modelId="{7EA65D02-2464-482F-ADE4-8ECAA6188D33}" type="pres">
      <dgm:prSet presAssocID="{0FC8B621-E0B3-4427-8B81-125C7F7B6835}" presName="parentRect" presStyleLbl="alignNode1" presStyleIdx="2" presStyleCnt="3"/>
      <dgm:spPr/>
    </dgm:pt>
    <dgm:pt modelId="{DD3AD7FE-88F4-4531-A8D9-9E571F78662B}" type="pres">
      <dgm:prSet presAssocID="{0FC8B621-E0B3-4427-8B81-125C7F7B6835}" presName="adorn" presStyleLbl="fgAccFollowNode1" presStyleIdx="2" presStyleCnt="3"/>
      <dgm:spPr>
        <a:blipFill rotWithShape="1">
          <a:blip xmlns:r="http://schemas.openxmlformats.org/officeDocument/2006/relationships" r:embed="rId3"/>
          <a:srcRect/>
          <a:stretch>
            <a:fillRect l="-32000" r="-32000"/>
          </a:stretch>
        </a:blipFill>
      </dgm:spPr>
    </dgm:pt>
  </dgm:ptLst>
  <dgm:cxnLst>
    <dgm:cxn modelId="{8068E602-9AB2-4F7C-8E6A-2309EEB15F09}" type="presOf" srcId="{166EBFF8-EF89-4465-890D-C18A114E9FBE}" destId="{C2A03EDB-52D3-4A58-93B1-429C1ED818A5}" srcOrd="0" destOrd="0" presId="urn:microsoft.com/office/officeart/2005/8/layout/bList2"/>
    <dgm:cxn modelId="{046AF206-EA6A-4395-BADB-881586AA23FD}" type="presOf" srcId="{A04F5AB7-3A89-4FB4-A858-2F1CFE56A76B}" destId="{F339A806-C828-4D11-B256-96766C55C1E2}" srcOrd="1" destOrd="0" presId="urn:microsoft.com/office/officeart/2005/8/layout/bList2"/>
    <dgm:cxn modelId="{577F8907-FDA0-41B8-AED0-E45253FB92EF}" srcId="{A04F5AB7-3A89-4FB4-A858-2F1CFE56A76B}" destId="{99A61E80-A841-46B5-9CF6-8550D8D28360}" srcOrd="2" destOrd="0" parTransId="{A547EAB0-6DD4-4B46-ADC9-888F0F2B4A4E}" sibTransId="{C9CC7C35-4A9E-4BB6-824A-F53D8F569A78}"/>
    <dgm:cxn modelId="{5A928B07-0F99-42FC-B188-B789914996D6}" type="presOf" srcId="{166EBFF8-EF89-4465-890D-C18A114E9FBE}" destId="{21E96B32-82E8-4A7E-8060-F73AC6DA88C2}" srcOrd="1" destOrd="0" presId="urn:microsoft.com/office/officeart/2005/8/layout/bList2"/>
    <dgm:cxn modelId="{EF6A1508-958B-4ADC-8CFE-28BB07F24A8D}" srcId="{A04F5AB7-3A89-4FB4-A858-2F1CFE56A76B}" destId="{0013F22C-696E-483E-8099-6648BFD59ED9}" srcOrd="1" destOrd="0" parTransId="{1DD95679-EFEC-4B42-BDFE-4AE2FFABDD6D}" sibTransId="{36378183-5FE6-4B28-8E53-FFC887C96209}"/>
    <dgm:cxn modelId="{B8F2EB2C-18D0-429C-8506-B73EE97B12EF}" type="presOf" srcId="{3A0E89D3-C1E8-4181-9AA3-03B87F11512F}" destId="{EA26D2A8-4AFE-4085-B278-DE2B46DF4FDF}" srcOrd="0" destOrd="0" presId="urn:microsoft.com/office/officeart/2005/8/layout/bList2"/>
    <dgm:cxn modelId="{F496C434-8F83-46C3-8D7F-6E8B8025F03B}" srcId="{166EBFF8-EF89-4465-890D-C18A114E9FBE}" destId="{3F78A482-C007-4A9D-91F6-59391774F2F3}" srcOrd="2" destOrd="0" parTransId="{45154191-6BD5-48CD-81B3-B69C510F7193}" sibTransId="{CEFC6DAC-D9D4-4430-9172-BDA72A3126DB}"/>
    <dgm:cxn modelId="{8022DB41-7B62-4157-88E7-DD2CD7A2A4E7}" type="presOf" srcId="{D9763396-B98A-440D-8901-55F6C21C5A7E}" destId="{EC90D4F7-9422-46EC-9CC5-ACBA37911C33}" srcOrd="0" destOrd="1" presId="urn:microsoft.com/office/officeart/2005/8/layout/bList2"/>
    <dgm:cxn modelId="{639D1969-A795-4AA9-BB69-BC5BD61D2C74}" type="presOf" srcId="{1F9BD8DE-B83B-4F59-92A1-FF69BE3D5FFC}" destId="{19E5ACAF-E9AA-4F33-89F1-DD2357D307C9}" srcOrd="0" destOrd="0" presId="urn:microsoft.com/office/officeart/2005/8/layout/bList2"/>
    <dgm:cxn modelId="{31E61C6A-375F-4D0D-BBD8-F550115CE40F}" srcId="{A04F5AB7-3A89-4FB4-A858-2F1CFE56A76B}" destId="{1F20A951-46DE-4259-A462-EB08A9AC8B94}" srcOrd="0" destOrd="0" parTransId="{72E9C580-120B-4854-9802-AC2DCE4424D8}" sibTransId="{B4A7FFFE-7CEE-4B3F-9EF5-35BB1B4AC6E5}"/>
    <dgm:cxn modelId="{854FD56A-C892-4903-A846-7858D45DA325}" type="presOf" srcId="{0013F22C-696E-483E-8099-6648BFD59ED9}" destId="{DC002DFE-9F15-4771-83FB-8AD582475DEE}" srcOrd="0" destOrd="1" presId="urn:microsoft.com/office/officeart/2005/8/layout/bList2"/>
    <dgm:cxn modelId="{7E8DB453-B5EC-424E-BBDB-427A19985238}" type="presOf" srcId="{ECD00D20-430D-44BA-B6FF-B91692CD56DA}" destId="{EA26D2A8-4AFE-4085-B278-DE2B46DF4FDF}" srcOrd="0" destOrd="1" presId="urn:microsoft.com/office/officeart/2005/8/layout/bList2"/>
    <dgm:cxn modelId="{CF68EB74-9B4F-41E8-A871-06B981199F28}" type="presOf" srcId="{0FC8B621-E0B3-4427-8B81-125C7F7B6835}" destId="{616816BD-6691-4977-A48B-B1E179C29437}" srcOrd="0" destOrd="0" presId="urn:microsoft.com/office/officeart/2005/8/layout/bList2"/>
    <dgm:cxn modelId="{683E7594-1ADB-41C0-B3B6-5898B1A01C11}" type="presOf" srcId="{131E0D25-B395-4999-AC50-C456733CB8BA}" destId="{819F3FAA-A372-4381-AEF0-1770D6B0F252}" srcOrd="0" destOrd="0" presId="urn:microsoft.com/office/officeart/2005/8/layout/bList2"/>
    <dgm:cxn modelId="{39BA1F97-1592-49C3-9F2B-860DD2E56E3B}" type="presOf" srcId="{3F78A482-C007-4A9D-91F6-59391774F2F3}" destId="{EC90D4F7-9422-46EC-9CC5-ACBA37911C33}" srcOrd="0" destOrd="2" presId="urn:microsoft.com/office/officeart/2005/8/layout/bList2"/>
    <dgm:cxn modelId="{0ACD4299-656B-4706-BE0D-0AD517EE1187}" type="presOf" srcId="{99A61E80-A841-46B5-9CF6-8550D8D28360}" destId="{DC002DFE-9F15-4771-83FB-8AD582475DEE}" srcOrd="0" destOrd="2" presId="urn:microsoft.com/office/officeart/2005/8/layout/bList2"/>
    <dgm:cxn modelId="{73F0C79B-3A83-4B03-B0B1-4A854D0F71C0}" type="presOf" srcId="{E264F316-D04C-4B79-A37F-2873BBBEC6D1}" destId="{FBDDFD9A-9EBA-44FE-8BB3-23F37EAE626F}" srcOrd="0" destOrd="0" presId="urn:microsoft.com/office/officeart/2005/8/layout/bList2"/>
    <dgm:cxn modelId="{5E6A88A4-63B9-4EBC-9845-DA0EFC8EE48B}" srcId="{0FC8B621-E0B3-4427-8B81-125C7F7B6835}" destId="{3A0E89D3-C1E8-4181-9AA3-03B87F11512F}" srcOrd="0" destOrd="0" parTransId="{F7F87B3E-79F3-40FA-BBCF-7E61672EC245}" sibTransId="{1F340836-E537-4CC5-8465-DAD6C81D64B3}"/>
    <dgm:cxn modelId="{B708B8A8-9B7B-462D-AF1A-BE0DF307F31A}" type="presOf" srcId="{A04F5AB7-3A89-4FB4-A858-2F1CFE56A76B}" destId="{07042734-C3E4-4586-BCB0-24B761A8FE15}" srcOrd="0" destOrd="0" presId="urn:microsoft.com/office/officeart/2005/8/layout/bList2"/>
    <dgm:cxn modelId="{6EBA8FAC-670D-493A-B803-C20AD26A478C}" srcId="{0FC8B621-E0B3-4427-8B81-125C7F7B6835}" destId="{ECD00D20-430D-44BA-B6FF-B91692CD56DA}" srcOrd="1" destOrd="0" parTransId="{648015E4-014B-479B-A7B9-DF17DFEDFC2E}" sibTransId="{7DF1B9AD-2DF7-44F4-96F4-6471C55172EF}"/>
    <dgm:cxn modelId="{D2FC8BAE-6CD2-428C-B583-4B38963970C8}" srcId="{166EBFF8-EF89-4465-890D-C18A114E9FBE}" destId="{CB762101-511F-4C5E-A63B-EA6383A38804}" srcOrd="0" destOrd="0" parTransId="{32DB624C-8384-4ABC-97B6-52A7C6772843}" sibTransId="{86E2D995-1F1D-4E33-B0CD-43439DF16E66}"/>
    <dgm:cxn modelId="{39BEE0BC-8226-4A96-A6E7-56B47FC59A89}" type="presOf" srcId="{1F20A951-46DE-4259-A462-EB08A9AC8B94}" destId="{DC002DFE-9F15-4771-83FB-8AD582475DEE}" srcOrd="0" destOrd="0" presId="urn:microsoft.com/office/officeart/2005/8/layout/bList2"/>
    <dgm:cxn modelId="{0B5955C1-DFED-4DF3-B968-D4CC9CB01C9D}" type="presOf" srcId="{0FC8B621-E0B3-4427-8B81-125C7F7B6835}" destId="{7EA65D02-2464-482F-ADE4-8ECAA6188D33}" srcOrd="1" destOrd="0" presId="urn:microsoft.com/office/officeart/2005/8/layout/bList2"/>
    <dgm:cxn modelId="{8F885CC5-045C-4020-9DEF-249EE4CB0B38}" srcId="{166EBFF8-EF89-4465-890D-C18A114E9FBE}" destId="{D9763396-B98A-440D-8901-55F6C21C5A7E}" srcOrd="1" destOrd="0" parTransId="{AE93C098-6845-4956-898B-FA52E58440D4}" sibTransId="{80929514-4CC9-4647-938D-4A9ECBABED6C}"/>
    <dgm:cxn modelId="{293DB5D1-402F-4542-BD11-274FB5496B59}" type="presOf" srcId="{CB762101-511F-4C5E-A63B-EA6383A38804}" destId="{EC90D4F7-9422-46EC-9CC5-ACBA37911C33}" srcOrd="0" destOrd="0" presId="urn:microsoft.com/office/officeart/2005/8/layout/bList2"/>
    <dgm:cxn modelId="{0BDE79DC-059A-49F0-991E-3049BDC9B882}" srcId="{E264F316-D04C-4B79-A37F-2873BBBEC6D1}" destId="{0FC8B621-E0B3-4427-8B81-125C7F7B6835}" srcOrd="2" destOrd="0" parTransId="{4C848834-D0EB-4F2E-9CE4-410C3DA2CCD4}" sibTransId="{49E65A76-815C-4347-B969-9086AB50037F}"/>
    <dgm:cxn modelId="{125DB2DD-577C-4E8E-8140-D5F94F2D9F15}" srcId="{E264F316-D04C-4B79-A37F-2873BBBEC6D1}" destId="{A04F5AB7-3A89-4FB4-A858-2F1CFE56A76B}" srcOrd="0" destOrd="0" parTransId="{BBD5C0B6-6942-45C1-A6C5-98B0F56006CA}" sibTransId="{1F9BD8DE-B83B-4F59-92A1-FF69BE3D5FFC}"/>
    <dgm:cxn modelId="{20C86FFF-4372-49FC-8317-1ECF5EAE7B93}" srcId="{E264F316-D04C-4B79-A37F-2873BBBEC6D1}" destId="{166EBFF8-EF89-4465-890D-C18A114E9FBE}" srcOrd="1" destOrd="0" parTransId="{3FB8CAB3-1A17-4053-B255-2A9798043964}" sibTransId="{131E0D25-B395-4999-AC50-C456733CB8BA}"/>
    <dgm:cxn modelId="{3CBFFCB2-2E5D-4CB1-9E8C-2DAEF0C8C873}" type="presParOf" srcId="{FBDDFD9A-9EBA-44FE-8BB3-23F37EAE626F}" destId="{B4493D79-B8FC-4D68-8B18-3C7C8A87C0A2}" srcOrd="0" destOrd="0" presId="urn:microsoft.com/office/officeart/2005/8/layout/bList2"/>
    <dgm:cxn modelId="{C0CD5A6A-B546-43E6-98F1-A034FA1C3CCC}" type="presParOf" srcId="{B4493D79-B8FC-4D68-8B18-3C7C8A87C0A2}" destId="{DC002DFE-9F15-4771-83FB-8AD582475DEE}" srcOrd="0" destOrd="0" presId="urn:microsoft.com/office/officeart/2005/8/layout/bList2"/>
    <dgm:cxn modelId="{9F2CA2C7-ADD6-4310-8AB1-BABB8087B6A9}" type="presParOf" srcId="{B4493D79-B8FC-4D68-8B18-3C7C8A87C0A2}" destId="{07042734-C3E4-4586-BCB0-24B761A8FE15}" srcOrd="1" destOrd="0" presId="urn:microsoft.com/office/officeart/2005/8/layout/bList2"/>
    <dgm:cxn modelId="{42B6A4E2-61C0-426F-AE83-6A4D0AAB262C}" type="presParOf" srcId="{B4493D79-B8FC-4D68-8B18-3C7C8A87C0A2}" destId="{F339A806-C828-4D11-B256-96766C55C1E2}" srcOrd="2" destOrd="0" presId="urn:microsoft.com/office/officeart/2005/8/layout/bList2"/>
    <dgm:cxn modelId="{112E34B3-D723-4E8E-A01C-D35D98421C02}" type="presParOf" srcId="{B4493D79-B8FC-4D68-8B18-3C7C8A87C0A2}" destId="{88B6AC8A-3C8F-4E78-85C0-DDF7ED340B4E}" srcOrd="3" destOrd="0" presId="urn:microsoft.com/office/officeart/2005/8/layout/bList2"/>
    <dgm:cxn modelId="{E61E9F05-ED10-4085-AD4D-B2C3540E0C0F}" type="presParOf" srcId="{FBDDFD9A-9EBA-44FE-8BB3-23F37EAE626F}" destId="{19E5ACAF-E9AA-4F33-89F1-DD2357D307C9}" srcOrd="1" destOrd="0" presId="urn:microsoft.com/office/officeart/2005/8/layout/bList2"/>
    <dgm:cxn modelId="{ACC151DC-0883-45EF-9002-B888E1AA9E60}" type="presParOf" srcId="{FBDDFD9A-9EBA-44FE-8BB3-23F37EAE626F}" destId="{3330D06E-3321-41EE-B066-18E99B12C9B9}" srcOrd="2" destOrd="0" presId="urn:microsoft.com/office/officeart/2005/8/layout/bList2"/>
    <dgm:cxn modelId="{9C5A31DB-D5F1-457F-8B9B-38737D74BF3A}" type="presParOf" srcId="{3330D06E-3321-41EE-B066-18E99B12C9B9}" destId="{EC90D4F7-9422-46EC-9CC5-ACBA37911C33}" srcOrd="0" destOrd="0" presId="urn:microsoft.com/office/officeart/2005/8/layout/bList2"/>
    <dgm:cxn modelId="{B844F2F0-4B81-4474-89CD-4B1D9F906697}" type="presParOf" srcId="{3330D06E-3321-41EE-B066-18E99B12C9B9}" destId="{C2A03EDB-52D3-4A58-93B1-429C1ED818A5}" srcOrd="1" destOrd="0" presId="urn:microsoft.com/office/officeart/2005/8/layout/bList2"/>
    <dgm:cxn modelId="{8413A218-05F7-4938-9E88-33B2E493DA3E}" type="presParOf" srcId="{3330D06E-3321-41EE-B066-18E99B12C9B9}" destId="{21E96B32-82E8-4A7E-8060-F73AC6DA88C2}" srcOrd="2" destOrd="0" presId="urn:microsoft.com/office/officeart/2005/8/layout/bList2"/>
    <dgm:cxn modelId="{A12CCDDF-0397-4345-A17C-C236549D7E4B}" type="presParOf" srcId="{3330D06E-3321-41EE-B066-18E99B12C9B9}" destId="{A0A020CA-6690-4304-BF91-7B7F78D1147C}" srcOrd="3" destOrd="0" presId="urn:microsoft.com/office/officeart/2005/8/layout/bList2"/>
    <dgm:cxn modelId="{03FD794E-2CCA-4613-A418-205ECE1552AC}" type="presParOf" srcId="{FBDDFD9A-9EBA-44FE-8BB3-23F37EAE626F}" destId="{819F3FAA-A372-4381-AEF0-1770D6B0F252}" srcOrd="3" destOrd="0" presId="urn:microsoft.com/office/officeart/2005/8/layout/bList2"/>
    <dgm:cxn modelId="{812D1AB7-6B71-4232-8529-BC414FC8252A}" type="presParOf" srcId="{FBDDFD9A-9EBA-44FE-8BB3-23F37EAE626F}" destId="{DD57C106-3ABC-4AB9-842C-F57BECDF250F}" srcOrd="4" destOrd="0" presId="urn:microsoft.com/office/officeart/2005/8/layout/bList2"/>
    <dgm:cxn modelId="{842D7ADF-A19F-4AA6-AE5F-C570F827591D}" type="presParOf" srcId="{DD57C106-3ABC-4AB9-842C-F57BECDF250F}" destId="{EA26D2A8-4AFE-4085-B278-DE2B46DF4FDF}" srcOrd="0" destOrd="0" presId="urn:microsoft.com/office/officeart/2005/8/layout/bList2"/>
    <dgm:cxn modelId="{9AA14D66-8374-4387-81AC-7A4C54C10D43}" type="presParOf" srcId="{DD57C106-3ABC-4AB9-842C-F57BECDF250F}" destId="{616816BD-6691-4977-A48B-B1E179C29437}" srcOrd="1" destOrd="0" presId="urn:microsoft.com/office/officeart/2005/8/layout/bList2"/>
    <dgm:cxn modelId="{64A789C4-B87E-482B-BD6A-DCA1D8FDB655}" type="presParOf" srcId="{DD57C106-3ABC-4AB9-842C-F57BECDF250F}" destId="{7EA65D02-2464-482F-ADE4-8ECAA6188D33}" srcOrd="2" destOrd="0" presId="urn:microsoft.com/office/officeart/2005/8/layout/bList2"/>
    <dgm:cxn modelId="{8757E729-D54F-4FED-9AAD-5AE120EFCCD9}" type="presParOf" srcId="{DD57C106-3ABC-4AB9-842C-F57BECDF250F}" destId="{DD3AD7FE-88F4-4531-A8D9-9E571F78662B}"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64F316-D04C-4B79-A37F-2873BBBEC6D1}" type="doc">
      <dgm:prSet loTypeId="urn:microsoft.com/office/officeart/2005/8/layout/bList2" loCatId="list" qsTypeId="urn:microsoft.com/office/officeart/2005/8/quickstyle/simple1" qsCatId="simple" csTypeId="urn:microsoft.com/office/officeart/2005/8/colors/accent0_3" csCatId="mainScheme" phldr="1"/>
      <dgm:spPr/>
    </dgm:pt>
    <dgm:pt modelId="{F701999B-E8EA-4907-8B03-9288DBC57555}">
      <dgm:prSet/>
      <dgm:spPr/>
      <dgm:t>
        <a:bodyPr/>
        <a:lstStyle/>
        <a:p>
          <a:r>
            <a:rPr lang="de-DE" dirty="0"/>
            <a:t>Grundsätzliche Überlegungen</a:t>
          </a:r>
        </a:p>
      </dgm:t>
    </dgm:pt>
    <dgm:pt modelId="{936CED9F-C6A2-4987-9079-011D6AB71762}" type="parTrans" cxnId="{90D6218B-53EA-4016-858D-4B938D6C1479}">
      <dgm:prSet/>
      <dgm:spPr/>
      <dgm:t>
        <a:bodyPr/>
        <a:lstStyle/>
        <a:p>
          <a:endParaRPr lang="de-DE"/>
        </a:p>
      </dgm:t>
    </dgm:pt>
    <dgm:pt modelId="{29DC25ED-B4EF-4FD5-A6AE-C1B4AD6AF1DB}" type="sibTrans" cxnId="{90D6218B-53EA-4016-858D-4B938D6C1479}">
      <dgm:prSet/>
      <dgm:spPr/>
      <dgm:t>
        <a:bodyPr/>
        <a:lstStyle/>
        <a:p>
          <a:endParaRPr lang="de-DE"/>
        </a:p>
      </dgm:t>
    </dgm:pt>
    <dgm:pt modelId="{3814DD00-D757-459C-AF9F-BA9BB4940371}">
      <dgm:prSet/>
      <dgm:spPr/>
      <dgm:t>
        <a:bodyPr/>
        <a:lstStyle/>
        <a:p>
          <a:r>
            <a:rPr lang="de-DE"/>
            <a:t>Wie viel Text hat mein Dokument?</a:t>
          </a:r>
          <a:endParaRPr lang="de-DE" dirty="0"/>
        </a:p>
      </dgm:t>
    </dgm:pt>
    <dgm:pt modelId="{9D79B3CE-CE12-41F4-8D2C-CA66133A0506}" type="parTrans" cxnId="{EDFE45CE-98CA-4082-8747-FDCB345EAA48}">
      <dgm:prSet/>
      <dgm:spPr/>
      <dgm:t>
        <a:bodyPr/>
        <a:lstStyle/>
        <a:p>
          <a:endParaRPr lang="de-DE"/>
        </a:p>
      </dgm:t>
    </dgm:pt>
    <dgm:pt modelId="{4916B545-7A28-414F-ABE7-6247745500B5}" type="sibTrans" cxnId="{EDFE45CE-98CA-4082-8747-FDCB345EAA48}">
      <dgm:prSet/>
      <dgm:spPr/>
      <dgm:t>
        <a:bodyPr/>
        <a:lstStyle/>
        <a:p>
          <a:endParaRPr lang="de-DE"/>
        </a:p>
      </dgm:t>
    </dgm:pt>
    <dgm:pt modelId="{91349D69-E01B-4393-A430-B70CE80180C3}">
      <dgm:prSet/>
      <dgm:spPr/>
      <dgm:t>
        <a:bodyPr/>
        <a:lstStyle/>
        <a:p>
          <a:r>
            <a:rPr lang="de-DE" dirty="0"/>
            <a:t>Möchte ich Diagramme verwenden?</a:t>
          </a:r>
        </a:p>
      </dgm:t>
    </dgm:pt>
    <dgm:pt modelId="{1162DF6D-616A-4D7C-AAA9-1A752637CCBA}" type="parTrans" cxnId="{0874ED2D-E6B4-4D24-B2F7-B29A7DBC7199}">
      <dgm:prSet/>
      <dgm:spPr/>
      <dgm:t>
        <a:bodyPr/>
        <a:lstStyle/>
        <a:p>
          <a:endParaRPr lang="de-DE"/>
        </a:p>
      </dgm:t>
    </dgm:pt>
    <dgm:pt modelId="{29198165-260D-4263-BA74-8B783BB507E9}" type="sibTrans" cxnId="{0874ED2D-E6B4-4D24-B2F7-B29A7DBC7199}">
      <dgm:prSet/>
      <dgm:spPr/>
      <dgm:t>
        <a:bodyPr/>
        <a:lstStyle/>
        <a:p>
          <a:endParaRPr lang="de-DE"/>
        </a:p>
      </dgm:t>
    </dgm:pt>
    <dgm:pt modelId="{26450B6B-F173-4A11-A186-7C3D2629838C}">
      <dgm:prSet/>
      <dgm:spPr/>
      <dgm:t>
        <a:bodyPr/>
        <a:lstStyle/>
        <a:p>
          <a:r>
            <a:rPr lang="de-DE" dirty="0"/>
            <a:t>Möchte ich ein Formular umsetzen?</a:t>
          </a:r>
        </a:p>
      </dgm:t>
    </dgm:pt>
    <dgm:pt modelId="{63D258E0-B208-40F3-88E9-8B334233A6B4}" type="parTrans" cxnId="{50FC709A-573D-4814-8B5C-2FD8C8E7D904}">
      <dgm:prSet/>
      <dgm:spPr/>
      <dgm:t>
        <a:bodyPr/>
        <a:lstStyle/>
        <a:p>
          <a:endParaRPr lang="de-DE"/>
        </a:p>
      </dgm:t>
    </dgm:pt>
    <dgm:pt modelId="{6F9DCA38-53FD-4700-9DBF-4322DF506850}" type="sibTrans" cxnId="{50FC709A-573D-4814-8B5C-2FD8C8E7D904}">
      <dgm:prSet/>
      <dgm:spPr/>
      <dgm:t>
        <a:bodyPr/>
        <a:lstStyle/>
        <a:p>
          <a:endParaRPr lang="de-DE"/>
        </a:p>
      </dgm:t>
    </dgm:pt>
    <dgm:pt modelId="{D2C08673-30A2-4772-A42D-BA4FA7AF502F}">
      <dgm:prSet/>
      <dgm:spPr/>
      <dgm:t>
        <a:bodyPr/>
        <a:lstStyle/>
        <a:p>
          <a:r>
            <a:rPr lang="de-DE" dirty="0"/>
            <a:t>Wie viele Tabellen möchte ich erstellen?</a:t>
          </a:r>
        </a:p>
      </dgm:t>
    </dgm:pt>
    <dgm:pt modelId="{733A81A2-B75C-4A78-9E16-31E604D29C5C}" type="parTrans" cxnId="{D14BBBD9-2060-4909-88FE-73291CD9D624}">
      <dgm:prSet/>
      <dgm:spPr/>
      <dgm:t>
        <a:bodyPr/>
        <a:lstStyle/>
        <a:p>
          <a:endParaRPr lang="de-DE"/>
        </a:p>
      </dgm:t>
    </dgm:pt>
    <dgm:pt modelId="{0D65885A-20F0-4340-B656-53B2B3B16C73}" type="sibTrans" cxnId="{D14BBBD9-2060-4909-88FE-73291CD9D624}">
      <dgm:prSet/>
      <dgm:spPr/>
      <dgm:t>
        <a:bodyPr/>
        <a:lstStyle/>
        <a:p>
          <a:endParaRPr lang="de-DE"/>
        </a:p>
      </dgm:t>
    </dgm:pt>
    <dgm:pt modelId="{E96F4AFF-F234-4129-8B03-273E8EB4AE3B}">
      <dgm:prSet/>
      <dgm:spPr/>
      <dgm:t>
        <a:bodyPr/>
        <a:lstStyle/>
        <a:p>
          <a:r>
            <a:rPr lang="de-DE" dirty="0"/>
            <a:t>Wie groß sollte eine Tabelle sein?</a:t>
          </a:r>
        </a:p>
      </dgm:t>
    </dgm:pt>
    <dgm:pt modelId="{2E27995B-10BE-44E1-AF8C-AC8CE84D7B01}" type="parTrans" cxnId="{F0ECB0EF-F82B-440F-AF6C-DB63AA9F6CEF}">
      <dgm:prSet/>
      <dgm:spPr/>
      <dgm:t>
        <a:bodyPr/>
        <a:lstStyle/>
        <a:p>
          <a:endParaRPr lang="de-DE"/>
        </a:p>
      </dgm:t>
    </dgm:pt>
    <dgm:pt modelId="{E575C463-8541-472E-B088-62C045A8A675}" type="sibTrans" cxnId="{F0ECB0EF-F82B-440F-AF6C-DB63AA9F6CEF}">
      <dgm:prSet/>
      <dgm:spPr/>
      <dgm:t>
        <a:bodyPr/>
        <a:lstStyle/>
        <a:p>
          <a:endParaRPr lang="de-DE"/>
        </a:p>
      </dgm:t>
    </dgm:pt>
    <dgm:pt modelId="{FBDDFD9A-9EBA-44FE-8BB3-23F37EAE626F}" type="pres">
      <dgm:prSet presAssocID="{E264F316-D04C-4B79-A37F-2873BBBEC6D1}" presName="diagram" presStyleCnt="0">
        <dgm:presLayoutVars>
          <dgm:dir/>
          <dgm:animLvl val="lvl"/>
          <dgm:resizeHandles val="exact"/>
        </dgm:presLayoutVars>
      </dgm:prSet>
      <dgm:spPr/>
    </dgm:pt>
    <dgm:pt modelId="{FC652869-8A69-4898-B398-9C5BEA24B64A}" type="pres">
      <dgm:prSet presAssocID="{F701999B-E8EA-4907-8B03-9288DBC57555}" presName="compNode" presStyleCnt="0"/>
      <dgm:spPr/>
    </dgm:pt>
    <dgm:pt modelId="{9AF9B63E-8B93-4633-A3B3-CF821C6F9C6F}" type="pres">
      <dgm:prSet presAssocID="{F701999B-E8EA-4907-8B03-9288DBC57555}" presName="childRect" presStyleLbl="bgAcc1" presStyleIdx="0" presStyleCnt="1">
        <dgm:presLayoutVars>
          <dgm:bulletEnabled val="1"/>
        </dgm:presLayoutVars>
      </dgm:prSet>
      <dgm:spPr/>
    </dgm:pt>
    <dgm:pt modelId="{8BF8207F-9E51-4E1E-AFD4-D1B55162EA75}" type="pres">
      <dgm:prSet presAssocID="{F701999B-E8EA-4907-8B03-9288DBC57555}" presName="parentText" presStyleLbl="node1" presStyleIdx="0" presStyleCnt="0">
        <dgm:presLayoutVars>
          <dgm:chMax val="0"/>
          <dgm:bulletEnabled val="1"/>
        </dgm:presLayoutVars>
      </dgm:prSet>
      <dgm:spPr/>
    </dgm:pt>
    <dgm:pt modelId="{25934F73-A9B0-47E2-81C6-1BD2D3D6CA7E}" type="pres">
      <dgm:prSet presAssocID="{F701999B-E8EA-4907-8B03-9288DBC57555}" presName="parentRect" presStyleLbl="alignNode1" presStyleIdx="0" presStyleCnt="1"/>
      <dgm:spPr/>
    </dgm:pt>
    <dgm:pt modelId="{E9667327-8F1F-4D31-A6B6-07B739CF4284}" type="pres">
      <dgm:prSet presAssocID="{F701999B-E8EA-4907-8B03-9288DBC57555}" presName="adorn" presStyleLbl="fgAccFollowNode1" presStyleIdx="0" presStyleCnt="1"/>
      <dgm:spPr>
        <a:blipFill rotWithShape="1">
          <a:blip xmlns:r="http://schemas.openxmlformats.org/officeDocument/2006/relationships" r:embed="rId1"/>
          <a:srcRect/>
          <a:stretch>
            <a:fillRect l="-2000" r="-2000"/>
          </a:stretch>
        </a:blipFill>
      </dgm:spPr>
    </dgm:pt>
  </dgm:ptLst>
  <dgm:cxnLst>
    <dgm:cxn modelId="{8C8DD808-6494-4000-8262-F1D1820F8CD0}" type="presOf" srcId="{3814DD00-D757-459C-AF9F-BA9BB4940371}" destId="{9AF9B63E-8B93-4633-A3B3-CF821C6F9C6F}" srcOrd="0" destOrd="0" presId="urn:microsoft.com/office/officeart/2005/8/layout/bList2"/>
    <dgm:cxn modelId="{0874ED2D-E6B4-4D24-B2F7-B29A7DBC7199}" srcId="{F701999B-E8EA-4907-8B03-9288DBC57555}" destId="{91349D69-E01B-4393-A430-B70CE80180C3}" srcOrd="1" destOrd="0" parTransId="{1162DF6D-616A-4D7C-AAA9-1A752637CCBA}" sibTransId="{29198165-260D-4263-BA74-8B783BB507E9}"/>
    <dgm:cxn modelId="{2611EA33-1934-466E-82F0-B93C2C0AB904}" type="presOf" srcId="{91349D69-E01B-4393-A430-B70CE80180C3}" destId="{9AF9B63E-8B93-4633-A3B3-CF821C6F9C6F}" srcOrd="0" destOrd="1" presId="urn:microsoft.com/office/officeart/2005/8/layout/bList2"/>
    <dgm:cxn modelId="{FF32A373-533D-438C-AC3F-C4AC8D724C35}" type="presOf" srcId="{F701999B-E8EA-4907-8B03-9288DBC57555}" destId="{8BF8207F-9E51-4E1E-AFD4-D1B55162EA75}" srcOrd="0" destOrd="0" presId="urn:microsoft.com/office/officeart/2005/8/layout/bList2"/>
    <dgm:cxn modelId="{1E770F76-1CD5-4AD3-BC35-C9B2EA2DA043}" type="presOf" srcId="{E96F4AFF-F234-4129-8B03-273E8EB4AE3B}" destId="{9AF9B63E-8B93-4633-A3B3-CF821C6F9C6F}" srcOrd="0" destOrd="4" presId="urn:microsoft.com/office/officeart/2005/8/layout/bList2"/>
    <dgm:cxn modelId="{90D6218B-53EA-4016-858D-4B938D6C1479}" srcId="{E264F316-D04C-4B79-A37F-2873BBBEC6D1}" destId="{F701999B-E8EA-4907-8B03-9288DBC57555}" srcOrd="0" destOrd="0" parTransId="{936CED9F-C6A2-4987-9079-011D6AB71762}" sibTransId="{29DC25ED-B4EF-4FD5-A6AE-C1B4AD6AF1DB}"/>
    <dgm:cxn modelId="{50FC709A-573D-4814-8B5C-2FD8C8E7D904}" srcId="{F701999B-E8EA-4907-8B03-9288DBC57555}" destId="{26450B6B-F173-4A11-A186-7C3D2629838C}" srcOrd="2" destOrd="0" parTransId="{63D258E0-B208-40F3-88E9-8B334233A6B4}" sibTransId="{6F9DCA38-53FD-4700-9DBF-4322DF506850}"/>
    <dgm:cxn modelId="{73F0C79B-3A83-4B03-B0B1-4A854D0F71C0}" type="presOf" srcId="{E264F316-D04C-4B79-A37F-2873BBBEC6D1}" destId="{FBDDFD9A-9EBA-44FE-8BB3-23F37EAE626F}" srcOrd="0" destOrd="0" presId="urn:microsoft.com/office/officeart/2005/8/layout/bList2"/>
    <dgm:cxn modelId="{4C0C58A7-8D95-4A89-9FA0-5A61DAB35B33}" type="presOf" srcId="{F701999B-E8EA-4907-8B03-9288DBC57555}" destId="{25934F73-A9B0-47E2-81C6-1BD2D3D6CA7E}" srcOrd="1" destOrd="0" presId="urn:microsoft.com/office/officeart/2005/8/layout/bList2"/>
    <dgm:cxn modelId="{EDFE45CE-98CA-4082-8747-FDCB345EAA48}" srcId="{F701999B-E8EA-4907-8B03-9288DBC57555}" destId="{3814DD00-D757-459C-AF9F-BA9BB4940371}" srcOrd="0" destOrd="0" parTransId="{9D79B3CE-CE12-41F4-8D2C-CA66133A0506}" sibTransId="{4916B545-7A28-414F-ABE7-6247745500B5}"/>
    <dgm:cxn modelId="{DC89A5D2-CA0A-421D-8ACE-B65A87BAE839}" type="presOf" srcId="{26450B6B-F173-4A11-A186-7C3D2629838C}" destId="{9AF9B63E-8B93-4633-A3B3-CF821C6F9C6F}" srcOrd="0" destOrd="2" presId="urn:microsoft.com/office/officeart/2005/8/layout/bList2"/>
    <dgm:cxn modelId="{D14BBBD9-2060-4909-88FE-73291CD9D624}" srcId="{F701999B-E8EA-4907-8B03-9288DBC57555}" destId="{D2C08673-30A2-4772-A42D-BA4FA7AF502F}" srcOrd="3" destOrd="0" parTransId="{733A81A2-B75C-4A78-9E16-31E604D29C5C}" sibTransId="{0D65885A-20F0-4340-B656-53B2B3B16C73}"/>
    <dgm:cxn modelId="{F0ECB0EF-F82B-440F-AF6C-DB63AA9F6CEF}" srcId="{F701999B-E8EA-4907-8B03-9288DBC57555}" destId="{E96F4AFF-F234-4129-8B03-273E8EB4AE3B}" srcOrd="4" destOrd="0" parTransId="{2E27995B-10BE-44E1-AF8C-AC8CE84D7B01}" sibTransId="{E575C463-8541-472E-B088-62C045A8A675}"/>
    <dgm:cxn modelId="{881F1AF8-B47C-4CFC-93FF-7AFB2AA75592}" type="presOf" srcId="{D2C08673-30A2-4772-A42D-BA4FA7AF502F}" destId="{9AF9B63E-8B93-4633-A3B3-CF821C6F9C6F}" srcOrd="0" destOrd="3" presId="urn:microsoft.com/office/officeart/2005/8/layout/bList2"/>
    <dgm:cxn modelId="{BC141134-2A50-4CA2-A719-BE4206F1DD18}" type="presParOf" srcId="{FBDDFD9A-9EBA-44FE-8BB3-23F37EAE626F}" destId="{FC652869-8A69-4898-B398-9C5BEA24B64A}" srcOrd="0" destOrd="0" presId="urn:microsoft.com/office/officeart/2005/8/layout/bList2"/>
    <dgm:cxn modelId="{D16D8101-C6FC-48B2-8D36-5C10CA7B7E20}" type="presParOf" srcId="{FC652869-8A69-4898-B398-9C5BEA24B64A}" destId="{9AF9B63E-8B93-4633-A3B3-CF821C6F9C6F}" srcOrd="0" destOrd="0" presId="urn:microsoft.com/office/officeart/2005/8/layout/bList2"/>
    <dgm:cxn modelId="{2CB24DA6-9072-478C-BFEC-3D69AF9F83EC}" type="presParOf" srcId="{FC652869-8A69-4898-B398-9C5BEA24B64A}" destId="{8BF8207F-9E51-4E1E-AFD4-D1B55162EA75}" srcOrd="1" destOrd="0" presId="urn:microsoft.com/office/officeart/2005/8/layout/bList2"/>
    <dgm:cxn modelId="{DA29A771-9E86-4EC3-887D-5C434487D98F}" type="presParOf" srcId="{FC652869-8A69-4898-B398-9C5BEA24B64A}" destId="{25934F73-A9B0-47E2-81C6-1BD2D3D6CA7E}" srcOrd="2" destOrd="0" presId="urn:microsoft.com/office/officeart/2005/8/layout/bList2"/>
    <dgm:cxn modelId="{0CDF0A0B-762D-450A-AF75-96B84E02A2F6}" type="presParOf" srcId="{FC652869-8A69-4898-B398-9C5BEA24B64A}" destId="{E9667327-8F1F-4D31-A6B6-07B739CF428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64F316-D04C-4B79-A37F-2873BBBEC6D1}" type="doc">
      <dgm:prSet loTypeId="urn:microsoft.com/office/officeart/2005/8/layout/bList2" loCatId="list" qsTypeId="urn:microsoft.com/office/officeart/2005/8/quickstyle/simple1" qsCatId="simple" csTypeId="urn:microsoft.com/office/officeart/2005/8/colors/accent0_3" csCatId="mainScheme" phldr="1"/>
      <dgm:spPr/>
      <dgm:t>
        <a:bodyPr/>
        <a:lstStyle/>
        <a:p>
          <a:endParaRPr lang="de-DE"/>
        </a:p>
      </dgm:t>
    </dgm:pt>
    <dgm:pt modelId="{F701999B-E8EA-4907-8B03-9288DBC57555}">
      <dgm:prSet/>
      <dgm:spPr/>
      <dgm:t>
        <a:bodyPr/>
        <a:lstStyle/>
        <a:p>
          <a:r>
            <a:rPr lang="de-DE" dirty="0"/>
            <a:t>Untertitel</a:t>
          </a:r>
        </a:p>
      </dgm:t>
    </dgm:pt>
    <dgm:pt modelId="{936CED9F-C6A2-4987-9079-011D6AB71762}" type="parTrans" cxnId="{90D6218B-53EA-4016-858D-4B938D6C1479}">
      <dgm:prSet/>
      <dgm:spPr/>
      <dgm:t>
        <a:bodyPr/>
        <a:lstStyle/>
        <a:p>
          <a:endParaRPr lang="de-DE"/>
        </a:p>
      </dgm:t>
    </dgm:pt>
    <dgm:pt modelId="{29DC25ED-B4EF-4FD5-A6AE-C1B4AD6AF1DB}" type="sibTrans" cxnId="{90D6218B-53EA-4016-858D-4B938D6C1479}">
      <dgm:prSet/>
      <dgm:spPr/>
      <dgm:t>
        <a:bodyPr/>
        <a:lstStyle/>
        <a:p>
          <a:endParaRPr lang="de-DE"/>
        </a:p>
      </dgm:t>
    </dgm:pt>
    <dgm:pt modelId="{E96F4AFF-F234-4129-8B03-273E8EB4AE3B}">
      <dgm:prSet/>
      <dgm:spPr/>
      <dgm:t>
        <a:bodyPr/>
        <a:lstStyle/>
        <a:p>
          <a:r>
            <a:rPr lang="de-DE" dirty="0"/>
            <a:t>Formate: VTT, SRT</a:t>
          </a:r>
        </a:p>
      </dgm:t>
    </dgm:pt>
    <dgm:pt modelId="{2E27995B-10BE-44E1-AF8C-AC8CE84D7B01}" type="parTrans" cxnId="{F0ECB0EF-F82B-440F-AF6C-DB63AA9F6CEF}">
      <dgm:prSet/>
      <dgm:spPr/>
      <dgm:t>
        <a:bodyPr/>
        <a:lstStyle/>
        <a:p>
          <a:endParaRPr lang="de-DE"/>
        </a:p>
      </dgm:t>
    </dgm:pt>
    <dgm:pt modelId="{E575C463-8541-472E-B088-62C045A8A675}" type="sibTrans" cxnId="{F0ECB0EF-F82B-440F-AF6C-DB63AA9F6CEF}">
      <dgm:prSet/>
      <dgm:spPr/>
      <dgm:t>
        <a:bodyPr/>
        <a:lstStyle/>
        <a:p>
          <a:endParaRPr lang="de-DE"/>
        </a:p>
      </dgm:t>
    </dgm:pt>
    <dgm:pt modelId="{4AB08AB6-32BB-47D5-98C5-4C871E150168}">
      <dgm:prSet/>
      <dgm:spPr/>
      <dgm:t>
        <a:bodyPr/>
        <a:lstStyle/>
        <a:p>
          <a:r>
            <a:rPr lang="de-DE" dirty="0"/>
            <a:t>Synchron mit Audio</a:t>
          </a:r>
        </a:p>
      </dgm:t>
    </dgm:pt>
    <dgm:pt modelId="{F583B2B1-3E00-4C18-BAFD-14E62CDEAB2C}" type="parTrans" cxnId="{FC492E4A-35C3-4010-97F7-7189B620A2A5}">
      <dgm:prSet/>
      <dgm:spPr/>
      <dgm:t>
        <a:bodyPr/>
        <a:lstStyle/>
        <a:p>
          <a:endParaRPr lang="de-DE"/>
        </a:p>
      </dgm:t>
    </dgm:pt>
    <dgm:pt modelId="{52D5E7B7-AB59-45AF-B4D9-0BDA3BF99BEF}" type="sibTrans" cxnId="{FC492E4A-35C3-4010-97F7-7189B620A2A5}">
      <dgm:prSet/>
      <dgm:spPr/>
      <dgm:t>
        <a:bodyPr/>
        <a:lstStyle/>
        <a:p>
          <a:endParaRPr lang="de-DE"/>
        </a:p>
      </dgm:t>
    </dgm:pt>
    <dgm:pt modelId="{26512B7D-3633-4A15-B037-ED73FB227A96}">
      <dgm:prSet/>
      <dgm:spPr/>
      <dgm:t>
        <a:bodyPr/>
        <a:lstStyle/>
        <a:p>
          <a:r>
            <a:rPr lang="de-DE" dirty="0"/>
            <a:t>Sprecher identifizieren</a:t>
          </a:r>
        </a:p>
      </dgm:t>
    </dgm:pt>
    <dgm:pt modelId="{8A381C00-4D2E-4601-A15C-D124737063F5}" type="parTrans" cxnId="{85C73AF9-AA7A-4A95-8C9E-279CECB44ADD}">
      <dgm:prSet/>
      <dgm:spPr/>
      <dgm:t>
        <a:bodyPr/>
        <a:lstStyle/>
        <a:p>
          <a:endParaRPr lang="de-DE"/>
        </a:p>
      </dgm:t>
    </dgm:pt>
    <dgm:pt modelId="{3770FB5F-3FC2-488E-8358-BD9CF6AF14C8}" type="sibTrans" cxnId="{85C73AF9-AA7A-4A95-8C9E-279CECB44ADD}">
      <dgm:prSet/>
      <dgm:spPr/>
      <dgm:t>
        <a:bodyPr/>
        <a:lstStyle/>
        <a:p>
          <a:endParaRPr lang="de-DE"/>
        </a:p>
      </dgm:t>
    </dgm:pt>
    <dgm:pt modelId="{2FBA1B11-7DE1-49FC-B2C7-DF16F0642E74}">
      <dgm:prSet/>
      <dgm:spPr/>
      <dgm:t>
        <a:bodyPr/>
        <a:lstStyle/>
        <a:p>
          <a:r>
            <a:rPr lang="de-DE" dirty="0"/>
            <a:t>Barrierefreiheit PLUS: UT als Transkript anbieten</a:t>
          </a:r>
        </a:p>
      </dgm:t>
    </dgm:pt>
    <dgm:pt modelId="{7072D795-8413-47EF-AF77-6CECCE08C2FB}" type="parTrans" cxnId="{244106A4-F9FC-4979-81BE-77A8B54F6782}">
      <dgm:prSet/>
      <dgm:spPr/>
      <dgm:t>
        <a:bodyPr/>
        <a:lstStyle/>
        <a:p>
          <a:endParaRPr lang="de-DE"/>
        </a:p>
      </dgm:t>
    </dgm:pt>
    <dgm:pt modelId="{C57ED3C8-0A9D-4D60-8BD1-58D7B25BD398}" type="sibTrans" cxnId="{244106A4-F9FC-4979-81BE-77A8B54F6782}">
      <dgm:prSet/>
      <dgm:spPr/>
      <dgm:t>
        <a:bodyPr/>
        <a:lstStyle/>
        <a:p>
          <a:endParaRPr lang="de-DE"/>
        </a:p>
      </dgm:t>
    </dgm:pt>
    <dgm:pt modelId="{E2033EFD-1A6F-4033-80A4-461F71DC8787}">
      <dgm:prSet/>
      <dgm:spPr/>
      <dgm:t>
        <a:bodyPr/>
        <a:lstStyle/>
        <a:p>
          <a:r>
            <a:rPr lang="de-DE" dirty="0"/>
            <a:t>Geräusche einbeziehen</a:t>
          </a:r>
        </a:p>
      </dgm:t>
    </dgm:pt>
    <dgm:pt modelId="{CEC4DC76-B73E-4FEC-9A98-558EE5776AE5}" type="parTrans" cxnId="{E56E5BC4-4079-4FBA-A2E5-BD94AEEA3193}">
      <dgm:prSet/>
      <dgm:spPr/>
      <dgm:t>
        <a:bodyPr/>
        <a:lstStyle/>
        <a:p>
          <a:endParaRPr lang="de-DE"/>
        </a:p>
      </dgm:t>
    </dgm:pt>
    <dgm:pt modelId="{29CB7EA1-BD8F-423A-B61F-B6D6FEE66F96}" type="sibTrans" cxnId="{E56E5BC4-4079-4FBA-A2E5-BD94AEEA3193}">
      <dgm:prSet/>
      <dgm:spPr/>
      <dgm:t>
        <a:bodyPr/>
        <a:lstStyle/>
        <a:p>
          <a:endParaRPr lang="de-DE"/>
        </a:p>
      </dgm:t>
    </dgm:pt>
    <dgm:pt modelId="{C4573C39-544C-4502-A478-C7DFDCE040DF}">
      <dgm:prSet/>
      <dgm:spPr/>
      <dgm:t>
        <a:bodyPr/>
        <a:lstStyle/>
        <a:p>
          <a:r>
            <a:rPr lang="de-DE" dirty="0"/>
            <a:t>Audiodeskription (AD)</a:t>
          </a:r>
        </a:p>
      </dgm:t>
    </dgm:pt>
    <dgm:pt modelId="{BDFE9AA2-CBBD-4960-B310-92FFA9172041}" type="parTrans" cxnId="{39F47F70-0E68-42A1-89D9-0CC1296BFC23}">
      <dgm:prSet/>
      <dgm:spPr/>
      <dgm:t>
        <a:bodyPr/>
        <a:lstStyle/>
        <a:p>
          <a:endParaRPr lang="de-DE"/>
        </a:p>
      </dgm:t>
    </dgm:pt>
    <dgm:pt modelId="{4B62E4F5-4272-4F9F-B605-D13BAD9A89A0}" type="sibTrans" cxnId="{39F47F70-0E68-42A1-89D9-0CC1296BFC23}">
      <dgm:prSet/>
      <dgm:spPr/>
      <dgm:t>
        <a:bodyPr/>
        <a:lstStyle/>
        <a:p>
          <a:endParaRPr lang="de-DE"/>
        </a:p>
      </dgm:t>
    </dgm:pt>
    <dgm:pt modelId="{A4448F17-1243-4DF5-9758-AA5DC62C7585}">
      <dgm:prSet/>
      <dgm:spPr/>
      <dgm:t>
        <a:bodyPr/>
        <a:lstStyle/>
        <a:p>
          <a:r>
            <a:rPr lang="de-DE" dirty="0"/>
            <a:t>Separate Tonspur</a:t>
          </a:r>
        </a:p>
      </dgm:t>
    </dgm:pt>
    <dgm:pt modelId="{0FA0FA01-97DD-4EDD-9450-2A7CAEFEB8C7}" type="parTrans" cxnId="{BE393032-9061-4196-8A23-8B09F259FEB6}">
      <dgm:prSet/>
      <dgm:spPr/>
      <dgm:t>
        <a:bodyPr/>
        <a:lstStyle/>
        <a:p>
          <a:endParaRPr lang="de-DE"/>
        </a:p>
      </dgm:t>
    </dgm:pt>
    <dgm:pt modelId="{31A2B067-9A48-4D8F-935B-225D774265FF}" type="sibTrans" cxnId="{BE393032-9061-4196-8A23-8B09F259FEB6}">
      <dgm:prSet/>
      <dgm:spPr/>
      <dgm:t>
        <a:bodyPr/>
        <a:lstStyle/>
        <a:p>
          <a:endParaRPr lang="de-DE"/>
        </a:p>
      </dgm:t>
    </dgm:pt>
    <dgm:pt modelId="{A3266E6E-0F1A-42CA-83C9-D42603D204BE}">
      <dgm:prSet/>
      <dgm:spPr/>
      <dgm:t>
        <a:bodyPr/>
        <a:lstStyle/>
        <a:p>
          <a:r>
            <a:rPr lang="de-DE" dirty="0"/>
            <a:t>Alternative: Text-</a:t>
          </a:r>
          <a:r>
            <a:rPr lang="de-DE" dirty="0" err="1"/>
            <a:t>to</a:t>
          </a:r>
          <a:r>
            <a:rPr lang="de-DE" dirty="0"/>
            <a:t>-Speech (VTT)</a:t>
          </a:r>
        </a:p>
      </dgm:t>
    </dgm:pt>
    <dgm:pt modelId="{EA80BFEB-26E4-4AB0-87C0-55738ACD3387}" type="parTrans" cxnId="{8B6783FF-56B5-41D3-B654-C617DDACBC24}">
      <dgm:prSet/>
      <dgm:spPr/>
      <dgm:t>
        <a:bodyPr/>
        <a:lstStyle/>
        <a:p>
          <a:endParaRPr lang="de-DE"/>
        </a:p>
      </dgm:t>
    </dgm:pt>
    <dgm:pt modelId="{2E202E48-09DA-4326-994A-C49B42076176}" type="sibTrans" cxnId="{8B6783FF-56B5-41D3-B654-C617DDACBC24}">
      <dgm:prSet/>
      <dgm:spPr/>
      <dgm:t>
        <a:bodyPr/>
        <a:lstStyle/>
        <a:p>
          <a:endParaRPr lang="de-DE"/>
        </a:p>
      </dgm:t>
    </dgm:pt>
    <dgm:pt modelId="{D73455DD-CB8A-4C7A-9AED-7DB8953FFCB5}">
      <dgm:prSet/>
      <dgm:spPr/>
      <dgm:t>
        <a:bodyPr/>
        <a:lstStyle/>
        <a:p>
          <a:r>
            <a:rPr lang="de-DE" dirty="0"/>
            <a:t>Handlung, Szenen</a:t>
          </a:r>
        </a:p>
      </dgm:t>
    </dgm:pt>
    <dgm:pt modelId="{EC913F4B-AE3E-4D9D-B445-AD9B0B7EF8A3}" type="parTrans" cxnId="{5067B942-2BC5-48D0-9E30-20DD5FBEC217}">
      <dgm:prSet/>
      <dgm:spPr/>
      <dgm:t>
        <a:bodyPr/>
        <a:lstStyle/>
        <a:p>
          <a:endParaRPr lang="de-DE"/>
        </a:p>
      </dgm:t>
    </dgm:pt>
    <dgm:pt modelId="{729FA6F0-0026-4B62-881A-A7F5F5073191}" type="sibTrans" cxnId="{5067B942-2BC5-48D0-9E30-20DD5FBEC217}">
      <dgm:prSet/>
      <dgm:spPr/>
      <dgm:t>
        <a:bodyPr/>
        <a:lstStyle/>
        <a:p>
          <a:endParaRPr lang="de-DE"/>
        </a:p>
      </dgm:t>
    </dgm:pt>
    <dgm:pt modelId="{43025D45-C15C-47A4-8E10-226A565C7787}">
      <dgm:prSet/>
      <dgm:spPr/>
      <dgm:t>
        <a:bodyPr/>
        <a:lstStyle/>
        <a:p>
          <a:r>
            <a:rPr lang="de-DE" dirty="0"/>
            <a:t>Text im Bild (z.B. Schild)</a:t>
          </a:r>
        </a:p>
      </dgm:t>
    </dgm:pt>
    <dgm:pt modelId="{E52F33D5-5535-4CE1-BB53-F553BD41F271}" type="parTrans" cxnId="{018E4B88-E4CE-46F6-8760-76C20ABB6592}">
      <dgm:prSet/>
      <dgm:spPr/>
      <dgm:t>
        <a:bodyPr/>
        <a:lstStyle/>
        <a:p>
          <a:endParaRPr lang="de-DE"/>
        </a:p>
      </dgm:t>
    </dgm:pt>
    <dgm:pt modelId="{BF85F800-6B34-404E-902E-8BE3103E5C4C}" type="sibTrans" cxnId="{018E4B88-E4CE-46F6-8760-76C20ABB6592}">
      <dgm:prSet/>
      <dgm:spPr/>
      <dgm:t>
        <a:bodyPr/>
        <a:lstStyle/>
        <a:p>
          <a:endParaRPr lang="de-DE"/>
        </a:p>
      </dgm:t>
    </dgm:pt>
    <dgm:pt modelId="{0F9764C2-ED90-40C2-A01E-652DB635B342}">
      <dgm:prSet/>
      <dgm:spPr/>
      <dgm:t>
        <a:bodyPr/>
        <a:lstStyle/>
        <a:p>
          <a:r>
            <a:rPr lang="de-DE" dirty="0"/>
            <a:t>In Dialogpausen</a:t>
          </a:r>
        </a:p>
      </dgm:t>
    </dgm:pt>
    <dgm:pt modelId="{3DDEF34E-2970-4E2B-BC57-B95390EB05E3}" type="parTrans" cxnId="{3BB12757-E77D-47FB-84E1-AB489B3B6385}">
      <dgm:prSet/>
      <dgm:spPr/>
      <dgm:t>
        <a:bodyPr/>
        <a:lstStyle/>
        <a:p>
          <a:endParaRPr lang="de-DE"/>
        </a:p>
      </dgm:t>
    </dgm:pt>
    <dgm:pt modelId="{4AF12B99-D22F-41D8-97BC-414181D057A3}" type="sibTrans" cxnId="{3BB12757-E77D-47FB-84E1-AB489B3B6385}">
      <dgm:prSet/>
      <dgm:spPr/>
      <dgm:t>
        <a:bodyPr/>
        <a:lstStyle/>
        <a:p>
          <a:endParaRPr lang="de-DE"/>
        </a:p>
      </dgm:t>
    </dgm:pt>
    <dgm:pt modelId="{910843E6-9C4D-44DA-B726-DF1365871253}">
      <dgm:prSet/>
      <dgm:spPr/>
      <dgm:t>
        <a:bodyPr/>
        <a:lstStyle/>
        <a:p>
          <a:r>
            <a:rPr lang="de-DE" dirty="0"/>
            <a:t>Erweiterte AD: Video anhalten</a:t>
          </a:r>
        </a:p>
      </dgm:t>
    </dgm:pt>
    <dgm:pt modelId="{EE9CC7EA-6BDC-4904-A1C8-2F21B6CED0B3}" type="parTrans" cxnId="{44B1E200-D7B1-4A5F-9FC0-4EDE7E45699C}">
      <dgm:prSet/>
      <dgm:spPr/>
      <dgm:t>
        <a:bodyPr/>
        <a:lstStyle/>
        <a:p>
          <a:endParaRPr lang="de-DE"/>
        </a:p>
      </dgm:t>
    </dgm:pt>
    <dgm:pt modelId="{2B31392A-7AE7-4C6F-A09E-782C4731EA06}" type="sibTrans" cxnId="{44B1E200-D7B1-4A5F-9FC0-4EDE7E45699C}">
      <dgm:prSet/>
      <dgm:spPr/>
      <dgm:t>
        <a:bodyPr/>
        <a:lstStyle/>
        <a:p>
          <a:endParaRPr lang="de-DE"/>
        </a:p>
      </dgm:t>
    </dgm:pt>
    <dgm:pt modelId="{FBDDFD9A-9EBA-44FE-8BB3-23F37EAE626F}" type="pres">
      <dgm:prSet presAssocID="{E264F316-D04C-4B79-A37F-2873BBBEC6D1}" presName="diagram" presStyleCnt="0">
        <dgm:presLayoutVars>
          <dgm:dir/>
          <dgm:animLvl val="lvl"/>
          <dgm:resizeHandles val="exact"/>
        </dgm:presLayoutVars>
      </dgm:prSet>
      <dgm:spPr/>
    </dgm:pt>
    <dgm:pt modelId="{FC652869-8A69-4898-B398-9C5BEA24B64A}" type="pres">
      <dgm:prSet presAssocID="{F701999B-E8EA-4907-8B03-9288DBC57555}" presName="compNode" presStyleCnt="0"/>
      <dgm:spPr/>
    </dgm:pt>
    <dgm:pt modelId="{9AF9B63E-8B93-4633-A3B3-CF821C6F9C6F}" type="pres">
      <dgm:prSet presAssocID="{F701999B-E8EA-4907-8B03-9288DBC57555}" presName="childRect" presStyleLbl="bgAcc1" presStyleIdx="0" presStyleCnt="2">
        <dgm:presLayoutVars>
          <dgm:bulletEnabled val="1"/>
        </dgm:presLayoutVars>
      </dgm:prSet>
      <dgm:spPr/>
    </dgm:pt>
    <dgm:pt modelId="{8BF8207F-9E51-4E1E-AFD4-D1B55162EA75}" type="pres">
      <dgm:prSet presAssocID="{F701999B-E8EA-4907-8B03-9288DBC57555}" presName="parentText" presStyleLbl="node1" presStyleIdx="0" presStyleCnt="0">
        <dgm:presLayoutVars>
          <dgm:chMax val="0"/>
          <dgm:bulletEnabled val="1"/>
        </dgm:presLayoutVars>
      </dgm:prSet>
      <dgm:spPr/>
    </dgm:pt>
    <dgm:pt modelId="{25934F73-A9B0-47E2-81C6-1BD2D3D6CA7E}" type="pres">
      <dgm:prSet presAssocID="{F701999B-E8EA-4907-8B03-9288DBC57555}" presName="parentRect" presStyleLbl="alignNode1" presStyleIdx="0" presStyleCnt="2"/>
      <dgm:spPr/>
    </dgm:pt>
    <dgm:pt modelId="{E9667327-8F1F-4D31-A6B6-07B739CF4284}" type="pres">
      <dgm:prSet presAssocID="{F701999B-E8EA-4907-8B03-9288DBC57555}" presName="adorn" presStyleLbl="fgAccFollowNode1" presStyleIdx="0" presStyleCnt="2"/>
      <dgm:spPr>
        <a:blipFill rotWithShape="1">
          <a:blip xmlns:r="http://schemas.openxmlformats.org/officeDocument/2006/relationships" r:embed="rId1"/>
          <a:srcRect/>
          <a:stretch>
            <a:fillRect l="-3000" r="-3000"/>
          </a:stretch>
        </a:blipFill>
      </dgm:spPr>
    </dgm:pt>
    <dgm:pt modelId="{60C5A9E0-616D-4076-893B-1BD8B2627752}" type="pres">
      <dgm:prSet presAssocID="{29DC25ED-B4EF-4FD5-A6AE-C1B4AD6AF1DB}" presName="sibTrans" presStyleLbl="sibTrans2D1" presStyleIdx="0" presStyleCnt="0"/>
      <dgm:spPr/>
    </dgm:pt>
    <dgm:pt modelId="{F8D3AF7D-E141-49DC-91B7-1346E7DE659D}" type="pres">
      <dgm:prSet presAssocID="{C4573C39-544C-4502-A478-C7DFDCE040DF}" presName="compNode" presStyleCnt="0"/>
      <dgm:spPr/>
    </dgm:pt>
    <dgm:pt modelId="{9197F055-A954-4076-86A3-31871896D28F}" type="pres">
      <dgm:prSet presAssocID="{C4573C39-544C-4502-A478-C7DFDCE040DF}" presName="childRect" presStyleLbl="bgAcc1" presStyleIdx="1" presStyleCnt="2">
        <dgm:presLayoutVars>
          <dgm:bulletEnabled val="1"/>
        </dgm:presLayoutVars>
      </dgm:prSet>
      <dgm:spPr/>
    </dgm:pt>
    <dgm:pt modelId="{AA38A20F-CC10-43FA-824F-497966816507}" type="pres">
      <dgm:prSet presAssocID="{C4573C39-544C-4502-A478-C7DFDCE040DF}" presName="parentText" presStyleLbl="node1" presStyleIdx="0" presStyleCnt="0">
        <dgm:presLayoutVars>
          <dgm:chMax val="0"/>
          <dgm:bulletEnabled val="1"/>
        </dgm:presLayoutVars>
      </dgm:prSet>
      <dgm:spPr/>
    </dgm:pt>
    <dgm:pt modelId="{7605661D-F19F-465D-B9A0-3CE6064BB463}" type="pres">
      <dgm:prSet presAssocID="{C4573C39-544C-4502-A478-C7DFDCE040DF}" presName="parentRect" presStyleLbl="alignNode1" presStyleIdx="1" presStyleCnt="2"/>
      <dgm:spPr/>
    </dgm:pt>
    <dgm:pt modelId="{9C1F70DD-5E5C-4E4D-9513-446B67DAD7AA}" type="pres">
      <dgm:prSet presAssocID="{C4573C39-544C-4502-A478-C7DFDCE040DF}" presName="adorn" presStyleLbl="fgAccFollowNode1" presStyleIdx="1" presStyleCnt="2"/>
      <dgm:spPr>
        <a:blipFill rotWithShape="1">
          <a:blip xmlns:r="http://schemas.openxmlformats.org/officeDocument/2006/relationships" r:embed="rId2"/>
          <a:srcRect/>
          <a:stretch>
            <a:fillRect l="-5000" r="-5000"/>
          </a:stretch>
        </a:blipFill>
      </dgm:spPr>
    </dgm:pt>
  </dgm:ptLst>
  <dgm:cxnLst>
    <dgm:cxn modelId="{44B1E200-D7B1-4A5F-9FC0-4EDE7E45699C}" srcId="{C4573C39-544C-4502-A478-C7DFDCE040DF}" destId="{910843E6-9C4D-44DA-B726-DF1365871253}" srcOrd="1" destOrd="0" parTransId="{EE9CC7EA-6BDC-4904-A1C8-2F21B6CED0B3}" sibTransId="{2B31392A-7AE7-4C6F-A09E-782C4731EA06}"/>
    <dgm:cxn modelId="{6A2C6211-CFD3-493C-9034-D01015E0E6B5}" type="presOf" srcId="{E2033EFD-1A6F-4033-80A4-461F71DC8787}" destId="{9AF9B63E-8B93-4633-A3B3-CF821C6F9C6F}" srcOrd="0" destOrd="2" presId="urn:microsoft.com/office/officeart/2005/8/layout/bList2"/>
    <dgm:cxn modelId="{2FAA3926-E3DA-4CD5-897A-D4F8C4412869}" type="presOf" srcId="{4AB08AB6-32BB-47D5-98C5-4C871E150168}" destId="{9AF9B63E-8B93-4633-A3B3-CF821C6F9C6F}" srcOrd="0" destOrd="1" presId="urn:microsoft.com/office/officeart/2005/8/layout/bList2"/>
    <dgm:cxn modelId="{BE393032-9061-4196-8A23-8B09F259FEB6}" srcId="{C4573C39-544C-4502-A478-C7DFDCE040DF}" destId="{A4448F17-1243-4DF5-9758-AA5DC62C7585}" srcOrd="2" destOrd="0" parTransId="{0FA0FA01-97DD-4EDD-9450-2A7CAEFEB8C7}" sibTransId="{31A2B067-9A48-4D8F-935B-225D774265FF}"/>
    <dgm:cxn modelId="{79753032-C876-4353-8CD9-3E6FCCED7393}" type="presOf" srcId="{43025D45-C15C-47A4-8E10-226A565C7787}" destId="{9197F055-A954-4076-86A3-31871896D28F}" srcOrd="0" destOrd="5" presId="urn:microsoft.com/office/officeart/2005/8/layout/bList2"/>
    <dgm:cxn modelId="{D80DFD37-828C-456A-8533-7B7E96EE4954}" type="presOf" srcId="{26512B7D-3633-4A15-B037-ED73FB227A96}" destId="{9AF9B63E-8B93-4633-A3B3-CF821C6F9C6F}" srcOrd="0" destOrd="3" presId="urn:microsoft.com/office/officeart/2005/8/layout/bList2"/>
    <dgm:cxn modelId="{5067B942-2BC5-48D0-9E30-20DD5FBEC217}" srcId="{C4573C39-544C-4502-A478-C7DFDCE040DF}" destId="{D73455DD-CB8A-4C7A-9AED-7DB8953FFCB5}" srcOrd="4" destOrd="0" parTransId="{EC913F4B-AE3E-4D9D-B445-AD9B0B7EF8A3}" sibTransId="{729FA6F0-0026-4B62-881A-A7F5F5073191}"/>
    <dgm:cxn modelId="{EC296245-B001-4DFA-B65B-F34E82F53777}" type="presOf" srcId="{0F9764C2-ED90-40C2-A01E-652DB635B342}" destId="{9197F055-A954-4076-86A3-31871896D28F}" srcOrd="0" destOrd="0" presId="urn:microsoft.com/office/officeart/2005/8/layout/bList2"/>
    <dgm:cxn modelId="{FC492E4A-35C3-4010-97F7-7189B620A2A5}" srcId="{F701999B-E8EA-4907-8B03-9288DBC57555}" destId="{4AB08AB6-32BB-47D5-98C5-4C871E150168}" srcOrd="1" destOrd="0" parTransId="{F583B2B1-3E00-4C18-BAFD-14E62CDEAB2C}" sibTransId="{52D5E7B7-AB59-45AF-B4D9-0BDA3BF99BEF}"/>
    <dgm:cxn modelId="{39F47F70-0E68-42A1-89D9-0CC1296BFC23}" srcId="{E264F316-D04C-4B79-A37F-2873BBBEC6D1}" destId="{C4573C39-544C-4502-A478-C7DFDCE040DF}" srcOrd="1" destOrd="0" parTransId="{BDFE9AA2-CBBD-4960-B310-92FFA9172041}" sibTransId="{4B62E4F5-4272-4F9F-B605-D13BAD9A89A0}"/>
    <dgm:cxn modelId="{FF32A373-533D-438C-AC3F-C4AC8D724C35}" type="presOf" srcId="{F701999B-E8EA-4907-8B03-9288DBC57555}" destId="{8BF8207F-9E51-4E1E-AFD4-D1B55162EA75}" srcOrd="0" destOrd="0" presId="urn:microsoft.com/office/officeart/2005/8/layout/bList2"/>
    <dgm:cxn modelId="{1E770F76-1CD5-4AD3-BC35-C9B2EA2DA043}" type="presOf" srcId="{E96F4AFF-F234-4129-8B03-273E8EB4AE3B}" destId="{9AF9B63E-8B93-4633-A3B3-CF821C6F9C6F}" srcOrd="0" destOrd="0" presId="urn:microsoft.com/office/officeart/2005/8/layout/bList2"/>
    <dgm:cxn modelId="{3BB12757-E77D-47FB-84E1-AB489B3B6385}" srcId="{C4573C39-544C-4502-A478-C7DFDCE040DF}" destId="{0F9764C2-ED90-40C2-A01E-652DB635B342}" srcOrd="0" destOrd="0" parTransId="{3DDEF34E-2970-4E2B-BC57-B95390EB05E3}" sibTransId="{4AF12B99-D22F-41D8-97BC-414181D057A3}"/>
    <dgm:cxn modelId="{67562C80-21F0-4397-A0F2-80870A97BCAF}" type="presOf" srcId="{A4448F17-1243-4DF5-9758-AA5DC62C7585}" destId="{9197F055-A954-4076-86A3-31871896D28F}" srcOrd="0" destOrd="2" presId="urn:microsoft.com/office/officeart/2005/8/layout/bList2"/>
    <dgm:cxn modelId="{018E4B88-E4CE-46F6-8760-76C20ABB6592}" srcId="{C4573C39-544C-4502-A478-C7DFDCE040DF}" destId="{43025D45-C15C-47A4-8E10-226A565C7787}" srcOrd="5" destOrd="0" parTransId="{E52F33D5-5535-4CE1-BB53-F553BD41F271}" sibTransId="{BF85F800-6B34-404E-902E-8BE3103E5C4C}"/>
    <dgm:cxn modelId="{CC6BEC8A-692E-4978-8AE6-3E78E3D1BD5D}" type="presOf" srcId="{910843E6-9C4D-44DA-B726-DF1365871253}" destId="{9197F055-A954-4076-86A3-31871896D28F}" srcOrd="0" destOrd="1" presId="urn:microsoft.com/office/officeart/2005/8/layout/bList2"/>
    <dgm:cxn modelId="{90D6218B-53EA-4016-858D-4B938D6C1479}" srcId="{E264F316-D04C-4B79-A37F-2873BBBEC6D1}" destId="{F701999B-E8EA-4907-8B03-9288DBC57555}" srcOrd="0" destOrd="0" parTransId="{936CED9F-C6A2-4987-9079-011D6AB71762}" sibTransId="{29DC25ED-B4EF-4FD5-A6AE-C1B4AD6AF1DB}"/>
    <dgm:cxn modelId="{42CEA693-0C31-472F-BA6A-75C520AE1960}" type="presOf" srcId="{2FBA1B11-7DE1-49FC-B2C7-DF16F0642E74}" destId="{9AF9B63E-8B93-4633-A3B3-CF821C6F9C6F}" srcOrd="0" destOrd="4" presId="urn:microsoft.com/office/officeart/2005/8/layout/bList2"/>
    <dgm:cxn modelId="{73F0C79B-3A83-4B03-B0B1-4A854D0F71C0}" type="presOf" srcId="{E264F316-D04C-4B79-A37F-2873BBBEC6D1}" destId="{FBDDFD9A-9EBA-44FE-8BB3-23F37EAE626F}" srcOrd="0" destOrd="0" presId="urn:microsoft.com/office/officeart/2005/8/layout/bList2"/>
    <dgm:cxn modelId="{244106A4-F9FC-4979-81BE-77A8B54F6782}" srcId="{F701999B-E8EA-4907-8B03-9288DBC57555}" destId="{2FBA1B11-7DE1-49FC-B2C7-DF16F0642E74}" srcOrd="4" destOrd="0" parTransId="{7072D795-8413-47EF-AF77-6CECCE08C2FB}" sibTransId="{C57ED3C8-0A9D-4D60-8BD1-58D7B25BD398}"/>
    <dgm:cxn modelId="{4C0C58A7-8D95-4A89-9FA0-5A61DAB35B33}" type="presOf" srcId="{F701999B-E8EA-4907-8B03-9288DBC57555}" destId="{25934F73-A9B0-47E2-81C6-1BD2D3D6CA7E}" srcOrd="1" destOrd="0" presId="urn:microsoft.com/office/officeart/2005/8/layout/bList2"/>
    <dgm:cxn modelId="{E56E5BC4-4079-4FBA-A2E5-BD94AEEA3193}" srcId="{F701999B-E8EA-4907-8B03-9288DBC57555}" destId="{E2033EFD-1A6F-4033-80A4-461F71DC8787}" srcOrd="2" destOrd="0" parTransId="{CEC4DC76-B73E-4FEC-9A98-558EE5776AE5}" sibTransId="{29CB7EA1-BD8F-423A-B61F-B6D6FEE66F96}"/>
    <dgm:cxn modelId="{B3E578C9-2B60-4546-AAE9-B4FD46FC1B4B}" type="presOf" srcId="{A3266E6E-0F1A-42CA-83C9-D42603D204BE}" destId="{9197F055-A954-4076-86A3-31871896D28F}" srcOrd="0" destOrd="3" presId="urn:microsoft.com/office/officeart/2005/8/layout/bList2"/>
    <dgm:cxn modelId="{E4C05BDF-7C7A-4695-A669-2F264779A0B4}" type="presOf" srcId="{29DC25ED-B4EF-4FD5-A6AE-C1B4AD6AF1DB}" destId="{60C5A9E0-616D-4076-893B-1BD8B2627752}" srcOrd="0" destOrd="0" presId="urn:microsoft.com/office/officeart/2005/8/layout/bList2"/>
    <dgm:cxn modelId="{8B0267E5-3B93-46B0-9538-56BF09150646}" type="presOf" srcId="{D73455DD-CB8A-4C7A-9AED-7DB8953FFCB5}" destId="{9197F055-A954-4076-86A3-31871896D28F}" srcOrd="0" destOrd="4" presId="urn:microsoft.com/office/officeart/2005/8/layout/bList2"/>
    <dgm:cxn modelId="{D3536CE7-7C92-4AB1-9834-A61C4B67AB37}" type="presOf" srcId="{C4573C39-544C-4502-A478-C7DFDCE040DF}" destId="{AA38A20F-CC10-43FA-824F-497966816507}" srcOrd="0" destOrd="0" presId="urn:microsoft.com/office/officeart/2005/8/layout/bList2"/>
    <dgm:cxn modelId="{A9480DEC-0812-4ECB-B264-0A7B02714883}" type="presOf" srcId="{C4573C39-544C-4502-A478-C7DFDCE040DF}" destId="{7605661D-F19F-465D-B9A0-3CE6064BB463}" srcOrd="1" destOrd="0" presId="urn:microsoft.com/office/officeart/2005/8/layout/bList2"/>
    <dgm:cxn modelId="{F0ECB0EF-F82B-440F-AF6C-DB63AA9F6CEF}" srcId="{F701999B-E8EA-4907-8B03-9288DBC57555}" destId="{E96F4AFF-F234-4129-8B03-273E8EB4AE3B}" srcOrd="0" destOrd="0" parTransId="{2E27995B-10BE-44E1-AF8C-AC8CE84D7B01}" sibTransId="{E575C463-8541-472E-B088-62C045A8A675}"/>
    <dgm:cxn modelId="{85C73AF9-AA7A-4A95-8C9E-279CECB44ADD}" srcId="{F701999B-E8EA-4907-8B03-9288DBC57555}" destId="{26512B7D-3633-4A15-B037-ED73FB227A96}" srcOrd="3" destOrd="0" parTransId="{8A381C00-4D2E-4601-A15C-D124737063F5}" sibTransId="{3770FB5F-3FC2-488E-8358-BD9CF6AF14C8}"/>
    <dgm:cxn modelId="{8B6783FF-56B5-41D3-B654-C617DDACBC24}" srcId="{C4573C39-544C-4502-A478-C7DFDCE040DF}" destId="{A3266E6E-0F1A-42CA-83C9-D42603D204BE}" srcOrd="3" destOrd="0" parTransId="{EA80BFEB-26E4-4AB0-87C0-55738ACD3387}" sibTransId="{2E202E48-09DA-4326-994A-C49B42076176}"/>
    <dgm:cxn modelId="{BC141134-2A50-4CA2-A719-BE4206F1DD18}" type="presParOf" srcId="{FBDDFD9A-9EBA-44FE-8BB3-23F37EAE626F}" destId="{FC652869-8A69-4898-B398-9C5BEA24B64A}" srcOrd="0" destOrd="0" presId="urn:microsoft.com/office/officeart/2005/8/layout/bList2"/>
    <dgm:cxn modelId="{D16D8101-C6FC-48B2-8D36-5C10CA7B7E20}" type="presParOf" srcId="{FC652869-8A69-4898-B398-9C5BEA24B64A}" destId="{9AF9B63E-8B93-4633-A3B3-CF821C6F9C6F}" srcOrd="0" destOrd="0" presId="urn:microsoft.com/office/officeart/2005/8/layout/bList2"/>
    <dgm:cxn modelId="{2CB24DA6-9072-478C-BFEC-3D69AF9F83EC}" type="presParOf" srcId="{FC652869-8A69-4898-B398-9C5BEA24B64A}" destId="{8BF8207F-9E51-4E1E-AFD4-D1B55162EA75}" srcOrd="1" destOrd="0" presId="urn:microsoft.com/office/officeart/2005/8/layout/bList2"/>
    <dgm:cxn modelId="{DA29A771-9E86-4EC3-887D-5C434487D98F}" type="presParOf" srcId="{FC652869-8A69-4898-B398-9C5BEA24B64A}" destId="{25934F73-A9B0-47E2-81C6-1BD2D3D6CA7E}" srcOrd="2" destOrd="0" presId="urn:microsoft.com/office/officeart/2005/8/layout/bList2"/>
    <dgm:cxn modelId="{0CDF0A0B-762D-450A-AF75-96B84E02A2F6}" type="presParOf" srcId="{FC652869-8A69-4898-B398-9C5BEA24B64A}" destId="{E9667327-8F1F-4D31-A6B6-07B739CF4284}" srcOrd="3" destOrd="0" presId="urn:microsoft.com/office/officeart/2005/8/layout/bList2"/>
    <dgm:cxn modelId="{24542315-AE23-4F9F-A4E0-78A9701CED07}" type="presParOf" srcId="{FBDDFD9A-9EBA-44FE-8BB3-23F37EAE626F}" destId="{60C5A9E0-616D-4076-893B-1BD8B2627752}" srcOrd="1" destOrd="0" presId="urn:microsoft.com/office/officeart/2005/8/layout/bList2"/>
    <dgm:cxn modelId="{A29DA5E4-EED6-4F72-99E9-330C1C43863E}" type="presParOf" srcId="{FBDDFD9A-9EBA-44FE-8BB3-23F37EAE626F}" destId="{F8D3AF7D-E141-49DC-91B7-1346E7DE659D}" srcOrd="2" destOrd="0" presId="urn:microsoft.com/office/officeart/2005/8/layout/bList2"/>
    <dgm:cxn modelId="{59E6DB45-996D-4F9C-BE52-39BC2E5E0345}" type="presParOf" srcId="{F8D3AF7D-E141-49DC-91B7-1346E7DE659D}" destId="{9197F055-A954-4076-86A3-31871896D28F}" srcOrd="0" destOrd="0" presId="urn:microsoft.com/office/officeart/2005/8/layout/bList2"/>
    <dgm:cxn modelId="{2546E84A-4D74-4D15-9169-42F80AAF0E83}" type="presParOf" srcId="{F8D3AF7D-E141-49DC-91B7-1346E7DE659D}" destId="{AA38A20F-CC10-43FA-824F-497966816507}" srcOrd="1" destOrd="0" presId="urn:microsoft.com/office/officeart/2005/8/layout/bList2"/>
    <dgm:cxn modelId="{097B6675-852E-4004-93FE-F9E62966A74E}" type="presParOf" srcId="{F8D3AF7D-E141-49DC-91B7-1346E7DE659D}" destId="{7605661D-F19F-465D-B9A0-3CE6064BB463}" srcOrd="2" destOrd="0" presId="urn:microsoft.com/office/officeart/2005/8/layout/bList2"/>
    <dgm:cxn modelId="{3A5C5056-1845-438C-822C-8A39358F0EFE}" type="presParOf" srcId="{F8D3AF7D-E141-49DC-91B7-1346E7DE659D}" destId="{9C1F70DD-5E5C-4E4D-9513-446B67DAD7A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64F316-D04C-4B79-A37F-2873BBBEC6D1}" type="doc">
      <dgm:prSet loTypeId="urn:microsoft.com/office/officeart/2005/8/layout/bList2" loCatId="list" qsTypeId="urn:microsoft.com/office/officeart/2005/8/quickstyle/simple1" qsCatId="simple" csTypeId="urn:microsoft.com/office/officeart/2005/8/colors/accent0_3" csCatId="mainScheme" phldr="1"/>
      <dgm:spPr/>
    </dgm:pt>
    <dgm:pt modelId="{43025D45-C15C-47A4-8E10-226A565C7787}">
      <dgm:prSet/>
      <dgm:spPr/>
      <dgm:t>
        <a:bodyPr/>
        <a:lstStyle/>
        <a:p>
          <a:r>
            <a:rPr lang="de-DE" dirty="0"/>
            <a:t>„Pixelsalat“</a:t>
          </a:r>
        </a:p>
      </dgm:t>
    </dgm:pt>
    <dgm:pt modelId="{E52F33D5-5535-4CE1-BB53-F553BD41F271}" type="parTrans" cxnId="{018E4B88-E4CE-46F6-8760-76C20ABB6592}">
      <dgm:prSet/>
      <dgm:spPr/>
      <dgm:t>
        <a:bodyPr/>
        <a:lstStyle/>
        <a:p>
          <a:endParaRPr lang="de-DE"/>
        </a:p>
      </dgm:t>
    </dgm:pt>
    <dgm:pt modelId="{BF85F800-6B34-404E-902E-8BE3103E5C4C}" type="sibTrans" cxnId="{018E4B88-E4CE-46F6-8760-76C20ABB6592}">
      <dgm:prSet/>
      <dgm:spPr/>
      <dgm:t>
        <a:bodyPr/>
        <a:lstStyle/>
        <a:p>
          <a:endParaRPr lang="de-DE"/>
        </a:p>
      </dgm:t>
    </dgm:pt>
    <dgm:pt modelId="{4C63B0A5-15AC-4206-8562-A3487E9B80AF}">
      <dgm:prSet custT="1"/>
      <dgm:spPr/>
      <dgm:t>
        <a:bodyPr/>
        <a:lstStyle/>
        <a:p>
          <a:r>
            <a:rPr lang="de-DE" sz="2400" dirty="0"/>
            <a:t>Struktur muss aufwändig erstellt werden (Tags)</a:t>
          </a:r>
        </a:p>
      </dgm:t>
    </dgm:pt>
    <dgm:pt modelId="{0F293030-B311-40D0-9585-DA557F418E42}" type="parTrans" cxnId="{7BECFD96-1D17-4273-BBCD-F3AC5FBAC556}">
      <dgm:prSet/>
      <dgm:spPr/>
      <dgm:t>
        <a:bodyPr/>
        <a:lstStyle/>
        <a:p>
          <a:endParaRPr lang="de-DE"/>
        </a:p>
      </dgm:t>
    </dgm:pt>
    <dgm:pt modelId="{CC7F7B17-E655-4915-B69A-175E8C311C36}" type="sibTrans" cxnId="{7BECFD96-1D17-4273-BBCD-F3AC5FBAC556}">
      <dgm:prSet/>
      <dgm:spPr/>
      <dgm:t>
        <a:bodyPr/>
        <a:lstStyle/>
        <a:p>
          <a:endParaRPr lang="de-DE"/>
        </a:p>
      </dgm:t>
    </dgm:pt>
    <dgm:pt modelId="{A162EC5F-3F4E-42E2-9401-0E5A270733E5}">
      <dgm:prSet custT="1"/>
      <dgm:spPr/>
      <dgm:t>
        <a:bodyPr/>
        <a:lstStyle/>
        <a:p>
          <a:r>
            <a:rPr lang="de-DE" sz="2400" dirty="0"/>
            <a:t>OCR macht Text daraus („Indizierung“)</a:t>
          </a:r>
        </a:p>
      </dgm:t>
    </dgm:pt>
    <dgm:pt modelId="{858C3103-D9F9-4D38-BBDC-53E89D7D6C07}" type="parTrans" cxnId="{C0634E3D-A8B9-42D9-9B8C-795B2255E9E6}">
      <dgm:prSet/>
      <dgm:spPr/>
      <dgm:t>
        <a:bodyPr/>
        <a:lstStyle/>
        <a:p>
          <a:endParaRPr lang="de-DE"/>
        </a:p>
      </dgm:t>
    </dgm:pt>
    <dgm:pt modelId="{F99FC2AF-63F6-4A5E-AC86-60B1D1E3629A}" type="sibTrans" cxnId="{C0634E3D-A8B9-42D9-9B8C-795B2255E9E6}">
      <dgm:prSet/>
      <dgm:spPr/>
      <dgm:t>
        <a:bodyPr/>
        <a:lstStyle/>
        <a:p>
          <a:endParaRPr lang="de-DE"/>
        </a:p>
      </dgm:t>
    </dgm:pt>
    <dgm:pt modelId="{8D0905B9-137F-441E-86FA-7CCC6F5DA577}">
      <dgm:prSet custT="1"/>
      <dgm:spPr/>
      <dgm:t>
        <a:bodyPr/>
        <a:lstStyle/>
        <a:p>
          <a:r>
            <a:rPr lang="de-DE" sz="2400" dirty="0"/>
            <a:t>Besser vermeiden</a:t>
          </a:r>
        </a:p>
      </dgm:t>
    </dgm:pt>
    <dgm:pt modelId="{90AFD225-6B6D-49C7-8376-F538A0A502E0}" type="parTrans" cxnId="{3DB0A275-83A4-4521-940F-0A77BED2BE94}">
      <dgm:prSet/>
      <dgm:spPr/>
      <dgm:t>
        <a:bodyPr/>
        <a:lstStyle/>
        <a:p>
          <a:endParaRPr lang="de-DE"/>
        </a:p>
      </dgm:t>
    </dgm:pt>
    <dgm:pt modelId="{0CA23774-5602-4231-B08D-C78B981B18D9}" type="sibTrans" cxnId="{3DB0A275-83A4-4521-940F-0A77BED2BE94}">
      <dgm:prSet/>
      <dgm:spPr/>
      <dgm:t>
        <a:bodyPr/>
        <a:lstStyle/>
        <a:p>
          <a:endParaRPr lang="de-DE"/>
        </a:p>
      </dgm:t>
    </dgm:pt>
    <dgm:pt modelId="{FBDDFD9A-9EBA-44FE-8BB3-23F37EAE626F}" type="pres">
      <dgm:prSet presAssocID="{E264F316-D04C-4B79-A37F-2873BBBEC6D1}" presName="diagram" presStyleCnt="0">
        <dgm:presLayoutVars>
          <dgm:dir/>
          <dgm:animLvl val="lvl"/>
          <dgm:resizeHandles val="exact"/>
        </dgm:presLayoutVars>
      </dgm:prSet>
      <dgm:spPr/>
    </dgm:pt>
    <dgm:pt modelId="{4C7A900C-E299-4389-B60A-B441BB879B24}" type="pres">
      <dgm:prSet presAssocID="{43025D45-C15C-47A4-8E10-226A565C7787}" presName="compNode" presStyleCnt="0"/>
      <dgm:spPr/>
    </dgm:pt>
    <dgm:pt modelId="{4D257215-EA7E-4CC1-8002-54C234265DB7}" type="pres">
      <dgm:prSet presAssocID="{43025D45-C15C-47A4-8E10-226A565C7787}" presName="childRect" presStyleLbl="bgAcc1" presStyleIdx="0" presStyleCnt="1">
        <dgm:presLayoutVars>
          <dgm:bulletEnabled val="1"/>
        </dgm:presLayoutVars>
      </dgm:prSet>
      <dgm:spPr/>
    </dgm:pt>
    <dgm:pt modelId="{189786C0-C374-4E15-BF76-68628901482A}" type="pres">
      <dgm:prSet presAssocID="{43025D45-C15C-47A4-8E10-226A565C7787}" presName="parentText" presStyleLbl="node1" presStyleIdx="0" presStyleCnt="0">
        <dgm:presLayoutVars>
          <dgm:chMax val="0"/>
          <dgm:bulletEnabled val="1"/>
        </dgm:presLayoutVars>
      </dgm:prSet>
      <dgm:spPr/>
    </dgm:pt>
    <dgm:pt modelId="{66BED7CE-0DDA-4828-9776-08547BAEA53A}" type="pres">
      <dgm:prSet presAssocID="{43025D45-C15C-47A4-8E10-226A565C7787}" presName="parentRect" presStyleLbl="alignNode1" presStyleIdx="0" presStyleCnt="1"/>
      <dgm:spPr/>
    </dgm:pt>
    <dgm:pt modelId="{5D3CA118-6CA0-4B85-9BA2-09F964068D17}" type="pres">
      <dgm:prSet presAssocID="{43025D45-C15C-47A4-8E10-226A565C7787}" presName="adorn" presStyleLbl="fgAccFollowNode1" presStyleIdx="0" presStyleCnt="1"/>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Lst>
  <dgm:cxnLst>
    <dgm:cxn modelId="{376ADB02-EFC8-467E-9493-457472FF5ECC}" type="presOf" srcId="{43025D45-C15C-47A4-8E10-226A565C7787}" destId="{189786C0-C374-4E15-BF76-68628901482A}" srcOrd="0" destOrd="0" presId="urn:microsoft.com/office/officeart/2005/8/layout/bList2"/>
    <dgm:cxn modelId="{75A2751F-23E9-4057-BE81-CC18B8128935}" type="presOf" srcId="{8D0905B9-137F-441E-86FA-7CCC6F5DA577}" destId="{4D257215-EA7E-4CC1-8002-54C234265DB7}" srcOrd="0" destOrd="2" presId="urn:microsoft.com/office/officeart/2005/8/layout/bList2"/>
    <dgm:cxn modelId="{9AD5B031-335D-4C4A-AD9D-F609B0D8D72A}" type="presOf" srcId="{4C63B0A5-15AC-4206-8562-A3487E9B80AF}" destId="{4D257215-EA7E-4CC1-8002-54C234265DB7}" srcOrd="0" destOrd="1" presId="urn:microsoft.com/office/officeart/2005/8/layout/bList2"/>
    <dgm:cxn modelId="{C0634E3D-A8B9-42D9-9B8C-795B2255E9E6}" srcId="{43025D45-C15C-47A4-8E10-226A565C7787}" destId="{A162EC5F-3F4E-42E2-9401-0E5A270733E5}" srcOrd="0" destOrd="0" parTransId="{858C3103-D9F9-4D38-BBDC-53E89D7D6C07}" sibTransId="{F99FC2AF-63F6-4A5E-AC86-60B1D1E3629A}"/>
    <dgm:cxn modelId="{3DB0A275-83A4-4521-940F-0A77BED2BE94}" srcId="{43025D45-C15C-47A4-8E10-226A565C7787}" destId="{8D0905B9-137F-441E-86FA-7CCC6F5DA577}" srcOrd="2" destOrd="0" parTransId="{90AFD225-6B6D-49C7-8376-F538A0A502E0}" sibTransId="{0CA23774-5602-4231-B08D-C78B981B18D9}"/>
    <dgm:cxn modelId="{018E4B88-E4CE-46F6-8760-76C20ABB6592}" srcId="{E264F316-D04C-4B79-A37F-2873BBBEC6D1}" destId="{43025D45-C15C-47A4-8E10-226A565C7787}" srcOrd="0" destOrd="0" parTransId="{E52F33D5-5535-4CE1-BB53-F553BD41F271}" sibTransId="{BF85F800-6B34-404E-902E-8BE3103E5C4C}"/>
    <dgm:cxn modelId="{08C50C90-B063-4C11-A66E-D552557F4865}" type="presOf" srcId="{A162EC5F-3F4E-42E2-9401-0E5A270733E5}" destId="{4D257215-EA7E-4CC1-8002-54C234265DB7}" srcOrd="0" destOrd="0" presId="urn:microsoft.com/office/officeart/2005/8/layout/bList2"/>
    <dgm:cxn modelId="{7BECFD96-1D17-4273-BBCD-F3AC5FBAC556}" srcId="{43025D45-C15C-47A4-8E10-226A565C7787}" destId="{4C63B0A5-15AC-4206-8562-A3487E9B80AF}" srcOrd="1" destOrd="0" parTransId="{0F293030-B311-40D0-9585-DA557F418E42}" sibTransId="{CC7F7B17-E655-4915-B69A-175E8C311C36}"/>
    <dgm:cxn modelId="{E5B63A9B-D871-4619-8E80-BE67E97FE7F4}" type="presOf" srcId="{43025D45-C15C-47A4-8E10-226A565C7787}" destId="{66BED7CE-0DDA-4828-9776-08547BAEA53A}" srcOrd="1" destOrd="0" presId="urn:microsoft.com/office/officeart/2005/8/layout/bList2"/>
    <dgm:cxn modelId="{73F0C79B-3A83-4B03-B0B1-4A854D0F71C0}" type="presOf" srcId="{E264F316-D04C-4B79-A37F-2873BBBEC6D1}" destId="{FBDDFD9A-9EBA-44FE-8BB3-23F37EAE626F}" srcOrd="0" destOrd="0" presId="urn:microsoft.com/office/officeart/2005/8/layout/bList2"/>
    <dgm:cxn modelId="{FE115D52-AF11-426E-A838-F0F93333F9BD}" type="presParOf" srcId="{FBDDFD9A-9EBA-44FE-8BB3-23F37EAE626F}" destId="{4C7A900C-E299-4389-B60A-B441BB879B24}" srcOrd="0" destOrd="0" presId="urn:microsoft.com/office/officeart/2005/8/layout/bList2"/>
    <dgm:cxn modelId="{2E6CFE90-D257-4213-A173-2233DDC8E8F1}" type="presParOf" srcId="{4C7A900C-E299-4389-B60A-B441BB879B24}" destId="{4D257215-EA7E-4CC1-8002-54C234265DB7}" srcOrd="0" destOrd="0" presId="urn:microsoft.com/office/officeart/2005/8/layout/bList2"/>
    <dgm:cxn modelId="{73DF3536-C0A4-4B61-90F3-00BC53DBB675}" type="presParOf" srcId="{4C7A900C-E299-4389-B60A-B441BB879B24}" destId="{189786C0-C374-4E15-BF76-68628901482A}" srcOrd="1" destOrd="0" presId="urn:microsoft.com/office/officeart/2005/8/layout/bList2"/>
    <dgm:cxn modelId="{B984F44E-4A39-41DA-84C0-4B4AA03DE0D2}" type="presParOf" srcId="{4C7A900C-E299-4389-B60A-B441BB879B24}" destId="{66BED7CE-0DDA-4828-9776-08547BAEA53A}" srcOrd="2" destOrd="0" presId="urn:microsoft.com/office/officeart/2005/8/layout/bList2"/>
    <dgm:cxn modelId="{24B154AC-D76A-4B1B-8529-0272A9A58C23}" type="presParOf" srcId="{4C7A900C-E299-4389-B60A-B441BB879B24}" destId="{5D3CA118-6CA0-4B85-9BA2-09F964068D17}"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CEB6F7-E852-4917-BCA1-4A302582D54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de-DE"/>
        </a:p>
      </dgm:t>
    </dgm:pt>
    <dgm:pt modelId="{F4F85AA1-6CE7-419D-ACFC-5CCB09862FA8}">
      <dgm:prSet phldrT="[Text]"/>
      <dgm:spPr/>
      <dgm:t>
        <a:bodyPr/>
        <a:lstStyle/>
        <a:p>
          <a:r>
            <a:rPr lang="de-DE" dirty="0"/>
            <a:t>Grundlegendes</a:t>
          </a:r>
        </a:p>
      </dgm:t>
    </dgm:pt>
    <dgm:pt modelId="{5E200D71-DFDD-44A8-AC5D-3F006BF8DFEA}" type="parTrans" cxnId="{729A4774-CA61-4DEC-BB75-B25651B68F40}">
      <dgm:prSet/>
      <dgm:spPr/>
      <dgm:t>
        <a:bodyPr/>
        <a:lstStyle/>
        <a:p>
          <a:endParaRPr lang="de-DE"/>
        </a:p>
      </dgm:t>
    </dgm:pt>
    <dgm:pt modelId="{BD4658B7-6D83-4AFC-8F9D-0941D405D453}" type="sibTrans" cxnId="{729A4774-CA61-4DEC-BB75-B25651B68F40}">
      <dgm:prSet/>
      <dgm:spPr/>
      <dgm:t>
        <a:bodyPr/>
        <a:lstStyle/>
        <a:p>
          <a:endParaRPr lang="de-DE"/>
        </a:p>
      </dgm:t>
    </dgm:pt>
    <dgm:pt modelId="{EBF6D296-9D7E-486F-82F0-723567760FC4}">
      <dgm:prSet phldrT="[Text]"/>
      <dgm:spPr/>
      <dgm:t>
        <a:bodyPr/>
        <a:lstStyle/>
        <a:p>
          <a:pPr>
            <a:buFont typeface="Arial" panose="020B0604020202020204" pitchFamily="34" charset="0"/>
            <a:buChar char="•"/>
          </a:pPr>
          <a:r>
            <a:rPr lang="de-DE" b="0" i="0">
              <a:effectLst/>
              <a:latin typeface="system-ui"/>
            </a:rPr>
            <a:t>möglichst ohne Redundanz,</a:t>
          </a:r>
          <a:endParaRPr lang="de-DE" dirty="0"/>
        </a:p>
      </dgm:t>
    </dgm:pt>
    <dgm:pt modelId="{8B567C1E-1FC7-46EF-AF16-C37E71ABED37}" type="parTrans" cxnId="{0EC5FA2A-D871-4147-9EC5-F4584D8A352A}">
      <dgm:prSet/>
      <dgm:spPr/>
      <dgm:t>
        <a:bodyPr/>
        <a:lstStyle/>
        <a:p>
          <a:endParaRPr lang="de-DE"/>
        </a:p>
      </dgm:t>
    </dgm:pt>
    <dgm:pt modelId="{151AF39A-5FB0-4BF9-B1A1-019D11B969DF}" type="sibTrans" cxnId="{0EC5FA2A-D871-4147-9EC5-F4584D8A352A}">
      <dgm:prSet/>
      <dgm:spPr/>
      <dgm:t>
        <a:bodyPr/>
        <a:lstStyle/>
        <a:p>
          <a:endParaRPr lang="de-DE"/>
        </a:p>
      </dgm:t>
    </dgm:pt>
    <dgm:pt modelId="{DECE3A48-A860-44D3-BB88-D9A7A30C7E65}">
      <dgm:prSet phldrT="[Text]"/>
      <dgm:spPr/>
      <dgm:t>
        <a:bodyPr/>
        <a:lstStyle/>
        <a:p>
          <a:r>
            <a:rPr lang="de-DE" dirty="0"/>
            <a:t>Schlagworte</a:t>
          </a:r>
        </a:p>
      </dgm:t>
    </dgm:pt>
    <dgm:pt modelId="{440F13AC-DB4B-4C6B-BB37-185C95A22A38}" type="parTrans" cxnId="{7205B3B2-988C-48C4-9046-89C03385E3CA}">
      <dgm:prSet/>
      <dgm:spPr/>
      <dgm:t>
        <a:bodyPr/>
        <a:lstStyle/>
        <a:p>
          <a:endParaRPr lang="de-DE"/>
        </a:p>
      </dgm:t>
    </dgm:pt>
    <dgm:pt modelId="{7D749491-CC86-4587-8B70-4D59D9147785}" type="sibTrans" cxnId="{7205B3B2-988C-48C4-9046-89C03385E3CA}">
      <dgm:prSet/>
      <dgm:spPr/>
      <dgm:t>
        <a:bodyPr/>
        <a:lstStyle/>
        <a:p>
          <a:endParaRPr lang="de-DE"/>
        </a:p>
      </dgm:t>
    </dgm:pt>
    <dgm:pt modelId="{8487E02A-4528-4D03-96E0-F8EBE17B9384}">
      <dgm:prSet phldrT="[Text]"/>
      <dgm:spPr/>
      <dgm:t>
        <a:bodyPr/>
        <a:lstStyle/>
        <a:p>
          <a:r>
            <a:rPr lang="de-DE" b="0" i="0">
              <a:effectLst/>
              <a:latin typeface="system-ui"/>
            </a:rPr>
            <a:t>„Foto: …“</a:t>
          </a:r>
          <a:endParaRPr lang="de-DE" dirty="0"/>
        </a:p>
      </dgm:t>
    </dgm:pt>
    <dgm:pt modelId="{FCC7C65F-8E2D-4820-AA9D-23665C893FA2}" type="parTrans" cxnId="{85C5F0DB-4397-428D-BDB1-C77C2321B1B6}">
      <dgm:prSet/>
      <dgm:spPr/>
      <dgm:t>
        <a:bodyPr/>
        <a:lstStyle/>
        <a:p>
          <a:endParaRPr lang="de-DE"/>
        </a:p>
      </dgm:t>
    </dgm:pt>
    <dgm:pt modelId="{619C5150-7AB2-40B5-AD92-9F364D906B3D}" type="sibTrans" cxnId="{85C5F0DB-4397-428D-BDB1-C77C2321B1B6}">
      <dgm:prSet/>
      <dgm:spPr/>
      <dgm:t>
        <a:bodyPr/>
        <a:lstStyle/>
        <a:p>
          <a:endParaRPr lang="de-DE"/>
        </a:p>
      </dgm:t>
    </dgm:pt>
    <dgm:pt modelId="{12607A59-85AF-40AF-B508-0545832C0C3F}">
      <dgm:prSet/>
      <dgm:spPr/>
      <dgm:t>
        <a:bodyPr/>
        <a:lstStyle/>
        <a:p>
          <a:r>
            <a:rPr lang="de-DE" b="0" i="0">
              <a:effectLst/>
              <a:latin typeface="system-ui"/>
            </a:rPr>
            <a:t>möglichst kurz,</a:t>
          </a:r>
          <a:endParaRPr lang="de-DE" b="0" i="0" dirty="0">
            <a:effectLst/>
            <a:latin typeface="system-ui"/>
          </a:endParaRPr>
        </a:p>
      </dgm:t>
    </dgm:pt>
    <dgm:pt modelId="{CC5BC5D2-4BB7-4F10-8B3E-959B7577EC30}" type="parTrans" cxnId="{756145F4-6112-425E-8F92-E8D669C9A670}">
      <dgm:prSet/>
      <dgm:spPr/>
      <dgm:t>
        <a:bodyPr/>
        <a:lstStyle/>
        <a:p>
          <a:endParaRPr lang="de-DE"/>
        </a:p>
      </dgm:t>
    </dgm:pt>
    <dgm:pt modelId="{A8AEF5F5-8A76-4810-B3C6-196AF703C67B}" type="sibTrans" cxnId="{756145F4-6112-425E-8F92-E8D669C9A670}">
      <dgm:prSet/>
      <dgm:spPr/>
      <dgm:t>
        <a:bodyPr/>
        <a:lstStyle/>
        <a:p>
          <a:endParaRPr lang="de-DE"/>
        </a:p>
      </dgm:t>
    </dgm:pt>
    <dgm:pt modelId="{B6A76774-753C-4CD8-B53B-697A765FDCF0}">
      <dgm:prSet/>
      <dgm:spPr/>
      <dgm:t>
        <a:bodyPr/>
        <a:lstStyle/>
        <a:p>
          <a:r>
            <a:rPr lang="de-DE" b="0" i="0">
              <a:effectLst/>
              <a:latin typeface="system-ui"/>
            </a:rPr>
            <a:t>möglichst neutral,</a:t>
          </a:r>
          <a:endParaRPr lang="de-DE" b="0" i="0" dirty="0">
            <a:effectLst/>
            <a:latin typeface="system-ui"/>
          </a:endParaRPr>
        </a:p>
      </dgm:t>
    </dgm:pt>
    <dgm:pt modelId="{63DF8454-2EB5-4753-963D-5207F4502C06}" type="parTrans" cxnId="{21332059-3EB2-4A43-A756-55F1D8A3BCF0}">
      <dgm:prSet/>
      <dgm:spPr/>
      <dgm:t>
        <a:bodyPr/>
        <a:lstStyle/>
        <a:p>
          <a:endParaRPr lang="de-DE"/>
        </a:p>
      </dgm:t>
    </dgm:pt>
    <dgm:pt modelId="{914B33D3-3D3C-4308-81DB-93CE921974A5}" type="sibTrans" cxnId="{21332059-3EB2-4A43-A756-55F1D8A3BCF0}">
      <dgm:prSet/>
      <dgm:spPr/>
      <dgm:t>
        <a:bodyPr/>
        <a:lstStyle/>
        <a:p>
          <a:endParaRPr lang="de-DE"/>
        </a:p>
      </dgm:t>
    </dgm:pt>
    <dgm:pt modelId="{7D2B26E5-1371-4386-9915-21396744842B}">
      <dgm:prSet/>
      <dgm:spPr/>
      <dgm:t>
        <a:bodyPr/>
        <a:lstStyle/>
        <a:p>
          <a:r>
            <a:rPr lang="de-DE" b="0" i="0">
              <a:effectLst/>
              <a:latin typeface="system-ui"/>
            </a:rPr>
            <a:t>möglichst zutreffend,</a:t>
          </a:r>
          <a:endParaRPr lang="de-DE" b="0" i="0" dirty="0">
            <a:effectLst/>
            <a:latin typeface="system-ui"/>
          </a:endParaRPr>
        </a:p>
      </dgm:t>
    </dgm:pt>
    <dgm:pt modelId="{4347049C-5E7C-4865-B186-87DC173D847B}" type="parTrans" cxnId="{2F7F06D8-4B03-4D19-BF53-72F7E1C9DDC7}">
      <dgm:prSet/>
      <dgm:spPr/>
      <dgm:t>
        <a:bodyPr/>
        <a:lstStyle/>
        <a:p>
          <a:endParaRPr lang="de-DE"/>
        </a:p>
      </dgm:t>
    </dgm:pt>
    <dgm:pt modelId="{6D3839A2-544A-40BB-8AC4-8EFDC84196E2}" type="sibTrans" cxnId="{2F7F06D8-4B03-4D19-BF53-72F7E1C9DDC7}">
      <dgm:prSet/>
      <dgm:spPr/>
      <dgm:t>
        <a:bodyPr/>
        <a:lstStyle/>
        <a:p>
          <a:endParaRPr lang="de-DE"/>
        </a:p>
      </dgm:t>
    </dgm:pt>
    <dgm:pt modelId="{0BBEE41A-8F68-48D5-BA08-45BC4CBDF05C}">
      <dgm:prSet/>
      <dgm:spPr/>
      <dgm:t>
        <a:bodyPr/>
        <a:lstStyle/>
        <a:p>
          <a:r>
            <a:rPr lang="de-DE" b="0" i="0">
              <a:effectLst/>
              <a:latin typeface="system-ui"/>
            </a:rPr>
            <a:t>möglichst vollständig,</a:t>
          </a:r>
          <a:endParaRPr lang="de-DE" b="0" i="0" dirty="0">
            <a:effectLst/>
            <a:latin typeface="system-ui"/>
          </a:endParaRPr>
        </a:p>
      </dgm:t>
    </dgm:pt>
    <dgm:pt modelId="{1412D9DB-435C-4916-9DEC-D1F32FD96F7B}" type="parTrans" cxnId="{64D60065-6158-4FE7-913A-2343F21A1B50}">
      <dgm:prSet/>
      <dgm:spPr/>
      <dgm:t>
        <a:bodyPr/>
        <a:lstStyle/>
        <a:p>
          <a:endParaRPr lang="de-DE"/>
        </a:p>
      </dgm:t>
    </dgm:pt>
    <dgm:pt modelId="{51BF9EFE-AA30-4865-BF5D-6974436B7582}" type="sibTrans" cxnId="{64D60065-6158-4FE7-913A-2343F21A1B50}">
      <dgm:prSet/>
      <dgm:spPr/>
      <dgm:t>
        <a:bodyPr/>
        <a:lstStyle/>
        <a:p>
          <a:endParaRPr lang="de-DE"/>
        </a:p>
      </dgm:t>
    </dgm:pt>
    <dgm:pt modelId="{890B3F4D-5BAB-464A-95BA-42DC9FA74594}">
      <dgm:prSet/>
      <dgm:spPr/>
      <dgm:t>
        <a:bodyPr/>
        <a:lstStyle/>
        <a:p>
          <a:r>
            <a:rPr lang="de-DE" b="0" i="0">
              <a:effectLst/>
              <a:latin typeface="system-ui"/>
            </a:rPr>
            <a:t>möglichst einheitlich,</a:t>
          </a:r>
          <a:endParaRPr lang="de-DE" b="0" i="0" dirty="0">
            <a:effectLst/>
            <a:latin typeface="system-ui"/>
          </a:endParaRPr>
        </a:p>
      </dgm:t>
    </dgm:pt>
    <dgm:pt modelId="{57BAB858-CEF5-4599-8E45-E3122F0231B7}" type="parTrans" cxnId="{AD9FDBBA-AD77-4A87-854A-3F39AC3041E2}">
      <dgm:prSet/>
      <dgm:spPr/>
      <dgm:t>
        <a:bodyPr/>
        <a:lstStyle/>
        <a:p>
          <a:endParaRPr lang="de-DE"/>
        </a:p>
      </dgm:t>
    </dgm:pt>
    <dgm:pt modelId="{58D5926E-F33B-40FB-BDFE-B4A3FDCFCB59}" type="sibTrans" cxnId="{AD9FDBBA-AD77-4A87-854A-3F39AC3041E2}">
      <dgm:prSet/>
      <dgm:spPr/>
      <dgm:t>
        <a:bodyPr/>
        <a:lstStyle/>
        <a:p>
          <a:endParaRPr lang="de-DE"/>
        </a:p>
      </dgm:t>
    </dgm:pt>
    <dgm:pt modelId="{83966389-E093-4F08-B296-A8F2BA9EBD8A}">
      <dgm:prSet/>
      <dgm:spPr/>
      <dgm:t>
        <a:bodyPr/>
        <a:lstStyle/>
        <a:p>
          <a:r>
            <a:rPr lang="de-DE" b="0" i="0">
              <a:effectLst/>
              <a:latin typeface="system-ui"/>
            </a:rPr>
            <a:t>möglichst systematisch</a:t>
          </a:r>
          <a:endParaRPr lang="de-DE" b="0" i="0" dirty="0">
            <a:effectLst/>
            <a:latin typeface="system-ui"/>
          </a:endParaRPr>
        </a:p>
      </dgm:t>
    </dgm:pt>
    <dgm:pt modelId="{45DB3DE2-792F-4021-A811-845D748A2BB3}" type="parTrans" cxnId="{0D3C6752-41C0-4291-AAAA-58E7F91AF118}">
      <dgm:prSet/>
      <dgm:spPr/>
      <dgm:t>
        <a:bodyPr/>
        <a:lstStyle/>
        <a:p>
          <a:endParaRPr lang="de-DE"/>
        </a:p>
      </dgm:t>
    </dgm:pt>
    <dgm:pt modelId="{9A86CDD0-9CC0-4A8F-B1DD-944F81B73D3C}" type="sibTrans" cxnId="{0D3C6752-41C0-4291-AAAA-58E7F91AF118}">
      <dgm:prSet/>
      <dgm:spPr/>
      <dgm:t>
        <a:bodyPr/>
        <a:lstStyle/>
        <a:p>
          <a:endParaRPr lang="de-DE"/>
        </a:p>
      </dgm:t>
    </dgm:pt>
    <dgm:pt modelId="{4A133CD3-04F6-49FC-88EF-10B9A03EBFB2}">
      <dgm:prSet phldrT="[Text]"/>
      <dgm:spPr/>
      <dgm:t>
        <a:bodyPr/>
        <a:lstStyle/>
        <a:p>
          <a:r>
            <a:rPr lang="de-DE" b="0" i="0">
              <a:effectLst/>
              <a:latin typeface="system-ui"/>
            </a:rPr>
            <a:t>„Illustration: ….“</a:t>
          </a:r>
          <a:endParaRPr lang="de-DE" dirty="0"/>
        </a:p>
      </dgm:t>
    </dgm:pt>
    <dgm:pt modelId="{30FBA706-9BED-4CCC-9803-182D1E135CB7}" type="parTrans" cxnId="{758F46CF-0284-430F-8152-780783066EF4}">
      <dgm:prSet/>
      <dgm:spPr/>
      <dgm:t>
        <a:bodyPr/>
        <a:lstStyle/>
        <a:p>
          <a:endParaRPr lang="de-DE"/>
        </a:p>
      </dgm:t>
    </dgm:pt>
    <dgm:pt modelId="{5BD85355-A470-4866-9143-FE5145A48C4A}" type="sibTrans" cxnId="{758F46CF-0284-430F-8152-780783066EF4}">
      <dgm:prSet/>
      <dgm:spPr/>
      <dgm:t>
        <a:bodyPr/>
        <a:lstStyle/>
        <a:p>
          <a:endParaRPr lang="de-DE"/>
        </a:p>
      </dgm:t>
    </dgm:pt>
    <dgm:pt modelId="{A0E543B0-D3C2-4EBA-9C5A-F76C93401F31}">
      <dgm:prSet phldrT="[Text]"/>
      <dgm:spPr/>
      <dgm:t>
        <a:bodyPr/>
        <a:lstStyle/>
        <a:p>
          <a:r>
            <a:rPr lang="de-DE" b="0" i="0">
              <a:effectLst/>
              <a:latin typeface="system-ui"/>
            </a:rPr>
            <a:t>„Porträt: …“</a:t>
          </a:r>
          <a:endParaRPr lang="de-DE" dirty="0"/>
        </a:p>
      </dgm:t>
    </dgm:pt>
    <dgm:pt modelId="{E8199FF9-0C80-42D8-9E4B-442CF879761F}" type="parTrans" cxnId="{B036CC33-2F50-4587-9B69-46A11EBD1FDD}">
      <dgm:prSet/>
      <dgm:spPr/>
      <dgm:t>
        <a:bodyPr/>
        <a:lstStyle/>
        <a:p>
          <a:endParaRPr lang="de-DE"/>
        </a:p>
      </dgm:t>
    </dgm:pt>
    <dgm:pt modelId="{47B0644B-917B-4552-8016-5359FDBE9ACE}" type="sibTrans" cxnId="{B036CC33-2F50-4587-9B69-46A11EBD1FDD}">
      <dgm:prSet/>
      <dgm:spPr/>
      <dgm:t>
        <a:bodyPr/>
        <a:lstStyle/>
        <a:p>
          <a:endParaRPr lang="de-DE"/>
        </a:p>
      </dgm:t>
    </dgm:pt>
    <dgm:pt modelId="{C993EF73-09D5-4896-A614-79B2E24EAA59}">
      <dgm:prSet phldrT="[Text]"/>
      <dgm:spPr/>
      <dgm:t>
        <a:bodyPr/>
        <a:lstStyle/>
        <a:p>
          <a:r>
            <a:rPr lang="de-DE" b="0" i="0">
              <a:effectLst/>
              <a:latin typeface="system-ui"/>
            </a:rPr>
            <a:t>„Screenshot: …“</a:t>
          </a:r>
          <a:endParaRPr lang="de-DE" dirty="0"/>
        </a:p>
      </dgm:t>
    </dgm:pt>
    <dgm:pt modelId="{7440825B-7FEA-4D8C-9045-23D586C24241}" type="parTrans" cxnId="{483DF587-6B25-4476-BF95-F90AC7A403C8}">
      <dgm:prSet/>
      <dgm:spPr/>
      <dgm:t>
        <a:bodyPr/>
        <a:lstStyle/>
        <a:p>
          <a:endParaRPr lang="de-DE"/>
        </a:p>
      </dgm:t>
    </dgm:pt>
    <dgm:pt modelId="{39A6D76A-9DD5-400D-A048-3F522A4A2080}" type="sibTrans" cxnId="{483DF587-6B25-4476-BF95-F90AC7A403C8}">
      <dgm:prSet/>
      <dgm:spPr/>
      <dgm:t>
        <a:bodyPr/>
        <a:lstStyle/>
        <a:p>
          <a:endParaRPr lang="de-DE"/>
        </a:p>
      </dgm:t>
    </dgm:pt>
    <dgm:pt modelId="{B4326467-1A2B-4565-A07E-806A3B05C187}">
      <dgm:prSet phldrT="[Text]"/>
      <dgm:spPr/>
      <dgm:t>
        <a:bodyPr/>
        <a:lstStyle/>
        <a:p>
          <a:r>
            <a:rPr lang="de-DE" b="0" i="0">
              <a:effectLst/>
              <a:latin typeface="system-ui"/>
            </a:rPr>
            <a:t>„Logo: …“ </a:t>
          </a:r>
          <a:endParaRPr lang="de-DE" dirty="0"/>
        </a:p>
      </dgm:t>
    </dgm:pt>
    <dgm:pt modelId="{2F369CE0-8109-4F5E-B844-C94D580D2EB3}" type="parTrans" cxnId="{321E0FB3-7744-4151-A823-D28D4603DD6D}">
      <dgm:prSet/>
      <dgm:spPr/>
      <dgm:t>
        <a:bodyPr/>
        <a:lstStyle/>
        <a:p>
          <a:endParaRPr lang="de-DE"/>
        </a:p>
      </dgm:t>
    </dgm:pt>
    <dgm:pt modelId="{35349B01-5FEB-4E43-A6F7-823CECE7064F}" type="sibTrans" cxnId="{321E0FB3-7744-4151-A823-D28D4603DD6D}">
      <dgm:prSet/>
      <dgm:spPr/>
      <dgm:t>
        <a:bodyPr/>
        <a:lstStyle/>
        <a:p>
          <a:endParaRPr lang="de-DE"/>
        </a:p>
      </dgm:t>
    </dgm:pt>
    <dgm:pt modelId="{78C9F868-06BF-4B40-AB9F-E9E366A23DCD}">
      <dgm:prSet phldrT="[Text]"/>
      <dgm:spPr/>
      <dgm:t>
        <a:bodyPr/>
        <a:lstStyle/>
        <a:p>
          <a:r>
            <a:rPr lang="de-DE" b="0" i="0" dirty="0">
              <a:effectLst/>
              <a:latin typeface="system-ui"/>
            </a:rPr>
            <a:t>Etc.</a:t>
          </a:r>
          <a:endParaRPr lang="de-DE" dirty="0"/>
        </a:p>
      </dgm:t>
    </dgm:pt>
    <dgm:pt modelId="{40A3DF5A-7809-40CC-A91B-514746235049}" type="parTrans" cxnId="{FA0132CA-3046-4120-ACB0-687EF253D399}">
      <dgm:prSet/>
      <dgm:spPr/>
      <dgm:t>
        <a:bodyPr/>
        <a:lstStyle/>
        <a:p>
          <a:endParaRPr lang="de-DE"/>
        </a:p>
      </dgm:t>
    </dgm:pt>
    <dgm:pt modelId="{480ADECA-AE41-462D-9517-9A151D4B8703}" type="sibTrans" cxnId="{FA0132CA-3046-4120-ACB0-687EF253D399}">
      <dgm:prSet/>
      <dgm:spPr/>
      <dgm:t>
        <a:bodyPr/>
        <a:lstStyle/>
        <a:p>
          <a:endParaRPr lang="de-DE"/>
        </a:p>
      </dgm:t>
    </dgm:pt>
    <dgm:pt modelId="{82CD9792-986E-4D37-9812-6DCF382C7728}">
      <dgm:prSet phldrT="[Text]"/>
      <dgm:spPr/>
      <dgm:t>
        <a:bodyPr/>
        <a:lstStyle/>
        <a:p>
          <a:r>
            <a:rPr lang="de-DE" dirty="0"/>
            <a:t>Kurz &amp; knapp</a:t>
          </a:r>
        </a:p>
      </dgm:t>
    </dgm:pt>
    <dgm:pt modelId="{10FBE98F-FD47-4DA8-91F5-9100B1423104}" type="parTrans" cxnId="{2333CF18-F3C1-4793-86B4-DEC14E3B5B9E}">
      <dgm:prSet/>
      <dgm:spPr/>
      <dgm:t>
        <a:bodyPr/>
        <a:lstStyle/>
        <a:p>
          <a:endParaRPr lang="de-DE"/>
        </a:p>
      </dgm:t>
    </dgm:pt>
    <dgm:pt modelId="{A4E2FB4F-9280-4770-A1F0-E24C8A0B6036}" type="sibTrans" cxnId="{2333CF18-F3C1-4793-86B4-DEC14E3B5B9E}">
      <dgm:prSet/>
      <dgm:spPr/>
      <dgm:t>
        <a:bodyPr/>
        <a:lstStyle/>
        <a:p>
          <a:endParaRPr lang="de-DE"/>
        </a:p>
      </dgm:t>
    </dgm:pt>
    <dgm:pt modelId="{AD9A3F5A-C8D5-47AE-9FD4-FE7EAA584E80}">
      <dgm:prSet phldrT="[Text]"/>
      <dgm:spPr/>
      <dgm:t>
        <a:bodyPr/>
        <a:lstStyle/>
        <a:p>
          <a:r>
            <a:rPr lang="de-DE" dirty="0"/>
            <a:t>Max. 80-100 Zeichen</a:t>
          </a:r>
        </a:p>
      </dgm:t>
    </dgm:pt>
    <dgm:pt modelId="{C89A7B9D-704A-43B8-9081-C95D7D8233C3}" type="parTrans" cxnId="{8AF3CC19-6044-4964-A988-F0FD23FC64CE}">
      <dgm:prSet/>
      <dgm:spPr/>
      <dgm:t>
        <a:bodyPr/>
        <a:lstStyle/>
        <a:p>
          <a:endParaRPr lang="de-DE"/>
        </a:p>
      </dgm:t>
    </dgm:pt>
    <dgm:pt modelId="{58C93E54-0122-4F45-B9CC-4B7433A2D83C}" type="sibTrans" cxnId="{8AF3CC19-6044-4964-A988-F0FD23FC64CE}">
      <dgm:prSet/>
      <dgm:spPr/>
      <dgm:t>
        <a:bodyPr/>
        <a:lstStyle/>
        <a:p>
          <a:endParaRPr lang="de-DE"/>
        </a:p>
      </dgm:t>
    </dgm:pt>
    <dgm:pt modelId="{38DAE4DE-99BD-480E-9129-560EDF0A4BE7}">
      <dgm:prSet phldrT="[Text]"/>
      <dgm:spPr/>
      <dgm:t>
        <a:bodyPr/>
        <a:lstStyle/>
        <a:p>
          <a:r>
            <a:rPr lang="de-DE" dirty="0"/>
            <a:t>Zusätzliche lange Beschreibung für inhaltsschwere Bilder &amp; Diagramme</a:t>
          </a:r>
        </a:p>
      </dgm:t>
    </dgm:pt>
    <dgm:pt modelId="{C0929324-A888-4476-ACA6-ED4469ED69E3}" type="parTrans" cxnId="{52AE8EB2-7C45-4A49-84CE-F2B2EA24AE40}">
      <dgm:prSet/>
      <dgm:spPr/>
      <dgm:t>
        <a:bodyPr/>
        <a:lstStyle/>
        <a:p>
          <a:endParaRPr lang="de-DE"/>
        </a:p>
      </dgm:t>
    </dgm:pt>
    <dgm:pt modelId="{D6CCB12C-7836-4A51-956E-A6234E5BAE46}" type="sibTrans" cxnId="{52AE8EB2-7C45-4A49-84CE-F2B2EA24AE40}">
      <dgm:prSet/>
      <dgm:spPr/>
      <dgm:t>
        <a:bodyPr/>
        <a:lstStyle/>
        <a:p>
          <a:endParaRPr lang="de-DE"/>
        </a:p>
      </dgm:t>
    </dgm:pt>
    <dgm:pt modelId="{6720E16F-66C8-4045-8E3A-B69B48248EC2}">
      <dgm:prSet phldrT="[Text]"/>
      <dgm:spPr/>
      <dgm:t>
        <a:bodyPr/>
        <a:lstStyle/>
        <a:p>
          <a:r>
            <a:rPr lang="de-DE" dirty="0"/>
            <a:t>„Balkendiagramm: …“</a:t>
          </a:r>
        </a:p>
      </dgm:t>
    </dgm:pt>
    <dgm:pt modelId="{575D8CA2-8DFA-4D15-B164-04FDE2CD99FD}" type="parTrans" cxnId="{79878CD3-E38F-46D8-BDCB-DDF99344EE8D}">
      <dgm:prSet/>
      <dgm:spPr/>
      <dgm:t>
        <a:bodyPr/>
        <a:lstStyle/>
        <a:p>
          <a:endParaRPr lang="de-DE"/>
        </a:p>
      </dgm:t>
    </dgm:pt>
    <dgm:pt modelId="{B5BD7EBD-223B-4358-B2AF-4AAE6C62E510}" type="sibTrans" cxnId="{79878CD3-E38F-46D8-BDCB-DDF99344EE8D}">
      <dgm:prSet/>
      <dgm:spPr/>
      <dgm:t>
        <a:bodyPr/>
        <a:lstStyle/>
        <a:p>
          <a:endParaRPr lang="de-DE"/>
        </a:p>
      </dgm:t>
    </dgm:pt>
    <dgm:pt modelId="{D4645FD3-493B-4690-BED6-7C95FED3EE9B}" type="pres">
      <dgm:prSet presAssocID="{D5CEB6F7-E852-4917-BCA1-4A302582D542}" presName="Name0" presStyleCnt="0">
        <dgm:presLayoutVars>
          <dgm:dir/>
          <dgm:animLvl val="lvl"/>
          <dgm:resizeHandles val="exact"/>
        </dgm:presLayoutVars>
      </dgm:prSet>
      <dgm:spPr/>
    </dgm:pt>
    <dgm:pt modelId="{E8F302F2-9AD1-417E-B208-D852D7F65215}" type="pres">
      <dgm:prSet presAssocID="{F4F85AA1-6CE7-419D-ACFC-5CCB09862FA8}" presName="composite" presStyleCnt="0"/>
      <dgm:spPr/>
    </dgm:pt>
    <dgm:pt modelId="{C437076E-7732-4565-B1A3-FAB5812DCE40}" type="pres">
      <dgm:prSet presAssocID="{F4F85AA1-6CE7-419D-ACFC-5CCB09862FA8}" presName="parTx" presStyleLbl="alignNode1" presStyleIdx="0" presStyleCnt="3">
        <dgm:presLayoutVars>
          <dgm:chMax val="0"/>
          <dgm:chPref val="0"/>
          <dgm:bulletEnabled val="1"/>
        </dgm:presLayoutVars>
      </dgm:prSet>
      <dgm:spPr/>
    </dgm:pt>
    <dgm:pt modelId="{C8EFCEC5-4C29-4696-9116-5AF61BCA8728}" type="pres">
      <dgm:prSet presAssocID="{F4F85AA1-6CE7-419D-ACFC-5CCB09862FA8}" presName="desTx" presStyleLbl="alignAccFollowNode1" presStyleIdx="0" presStyleCnt="3">
        <dgm:presLayoutVars>
          <dgm:bulletEnabled val="1"/>
        </dgm:presLayoutVars>
      </dgm:prSet>
      <dgm:spPr/>
    </dgm:pt>
    <dgm:pt modelId="{B84CB29C-4E47-4AEF-889A-DE5C585D9A2E}" type="pres">
      <dgm:prSet presAssocID="{BD4658B7-6D83-4AFC-8F9D-0941D405D453}" presName="space" presStyleCnt="0"/>
      <dgm:spPr/>
    </dgm:pt>
    <dgm:pt modelId="{75E0EBFA-6765-44BD-A406-C304A3464A3A}" type="pres">
      <dgm:prSet presAssocID="{DECE3A48-A860-44D3-BB88-D9A7A30C7E65}" presName="composite" presStyleCnt="0"/>
      <dgm:spPr/>
    </dgm:pt>
    <dgm:pt modelId="{EFAC8438-34D5-4E4D-BA1D-E3213F500B14}" type="pres">
      <dgm:prSet presAssocID="{DECE3A48-A860-44D3-BB88-D9A7A30C7E65}" presName="parTx" presStyleLbl="alignNode1" presStyleIdx="1" presStyleCnt="3">
        <dgm:presLayoutVars>
          <dgm:chMax val="0"/>
          <dgm:chPref val="0"/>
          <dgm:bulletEnabled val="1"/>
        </dgm:presLayoutVars>
      </dgm:prSet>
      <dgm:spPr/>
    </dgm:pt>
    <dgm:pt modelId="{4EFEFCEE-EDFA-4628-8BF1-57C535C3FF80}" type="pres">
      <dgm:prSet presAssocID="{DECE3A48-A860-44D3-BB88-D9A7A30C7E65}" presName="desTx" presStyleLbl="alignAccFollowNode1" presStyleIdx="1" presStyleCnt="3">
        <dgm:presLayoutVars>
          <dgm:bulletEnabled val="1"/>
        </dgm:presLayoutVars>
      </dgm:prSet>
      <dgm:spPr/>
    </dgm:pt>
    <dgm:pt modelId="{8DF4561E-F153-4C52-8F24-D6E1DB4BE627}" type="pres">
      <dgm:prSet presAssocID="{7D749491-CC86-4587-8B70-4D59D9147785}" presName="space" presStyleCnt="0"/>
      <dgm:spPr/>
    </dgm:pt>
    <dgm:pt modelId="{4B58215F-8D54-461C-BBE0-424ECCAE4177}" type="pres">
      <dgm:prSet presAssocID="{82CD9792-986E-4D37-9812-6DCF382C7728}" presName="composite" presStyleCnt="0"/>
      <dgm:spPr/>
    </dgm:pt>
    <dgm:pt modelId="{959C0E5E-0A41-4231-AD0C-AC8807CAEB68}" type="pres">
      <dgm:prSet presAssocID="{82CD9792-986E-4D37-9812-6DCF382C7728}" presName="parTx" presStyleLbl="alignNode1" presStyleIdx="2" presStyleCnt="3">
        <dgm:presLayoutVars>
          <dgm:chMax val="0"/>
          <dgm:chPref val="0"/>
          <dgm:bulletEnabled val="1"/>
        </dgm:presLayoutVars>
      </dgm:prSet>
      <dgm:spPr/>
    </dgm:pt>
    <dgm:pt modelId="{48D30988-6D52-4C94-A997-C9650823A7B8}" type="pres">
      <dgm:prSet presAssocID="{82CD9792-986E-4D37-9812-6DCF382C7728}" presName="desTx" presStyleLbl="alignAccFollowNode1" presStyleIdx="2" presStyleCnt="3">
        <dgm:presLayoutVars>
          <dgm:bulletEnabled val="1"/>
        </dgm:presLayoutVars>
      </dgm:prSet>
      <dgm:spPr/>
    </dgm:pt>
  </dgm:ptLst>
  <dgm:cxnLst>
    <dgm:cxn modelId="{A97F6B00-6489-49BC-9DB0-1FB9BF1C14A5}" type="presOf" srcId="{6720E16F-66C8-4045-8E3A-B69B48248EC2}" destId="{4EFEFCEE-EDFA-4628-8BF1-57C535C3FF80}" srcOrd="0" destOrd="5" presId="urn:microsoft.com/office/officeart/2005/8/layout/hList1"/>
    <dgm:cxn modelId="{A3D0780C-2297-4F1F-A792-6F41AFFF677B}" type="presOf" srcId="{82CD9792-986E-4D37-9812-6DCF382C7728}" destId="{959C0E5E-0A41-4231-AD0C-AC8807CAEB68}" srcOrd="0" destOrd="0" presId="urn:microsoft.com/office/officeart/2005/8/layout/hList1"/>
    <dgm:cxn modelId="{2333CF18-F3C1-4793-86B4-DEC14E3B5B9E}" srcId="{D5CEB6F7-E852-4917-BCA1-4A302582D542}" destId="{82CD9792-986E-4D37-9812-6DCF382C7728}" srcOrd="2" destOrd="0" parTransId="{10FBE98F-FD47-4DA8-91F5-9100B1423104}" sibTransId="{A4E2FB4F-9280-4770-A1F0-E24C8A0B6036}"/>
    <dgm:cxn modelId="{8AF3CC19-6044-4964-A988-F0FD23FC64CE}" srcId="{82CD9792-986E-4D37-9812-6DCF382C7728}" destId="{AD9A3F5A-C8D5-47AE-9FD4-FE7EAA584E80}" srcOrd="0" destOrd="0" parTransId="{C89A7B9D-704A-43B8-9081-C95D7D8233C3}" sibTransId="{58C93E54-0122-4F45-B9CC-4B7433A2D83C}"/>
    <dgm:cxn modelId="{419D7A1C-0597-4856-8AD5-A955A35429AF}" type="presOf" srcId="{F4F85AA1-6CE7-419D-ACFC-5CCB09862FA8}" destId="{C437076E-7732-4565-B1A3-FAB5812DCE40}" srcOrd="0" destOrd="0" presId="urn:microsoft.com/office/officeart/2005/8/layout/hList1"/>
    <dgm:cxn modelId="{0EC5FA2A-D871-4147-9EC5-F4584D8A352A}" srcId="{F4F85AA1-6CE7-419D-ACFC-5CCB09862FA8}" destId="{EBF6D296-9D7E-486F-82F0-723567760FC4}" srcOrd="0" destOrd="0" parTransId="{8B567C1E-1FC7-46EF-AF16-C37E71ABED37}" sibTransId="{151AF39A-5FB0-4BF9-B1A1-019D11B969DF}"/>
    <dgm:cxn modelId="{B036CC33-2F50-4587-9B69-46A11EBD1FDD}" srcId="{DECE3A48-A860-44D3-BB88-D9A7A30C7E65}" destId="{A0E543B0-D3C2-4EBA-9C5A-F76C93401F31}" srcOrd="2" destOrd="0" parTransId="{E8199FF9-0C80-42D8-9E4B-442CF879761F}" sibTransId="{47B0644B-917B-4552-8016-5359FDBE9ACE}"/>
    <dgm:cxn modelId="{2C27D63E-4786-4300-A30A-986F5118DC31}" type="presOf" srcId="{8487E02A-4528-4D03-96E0-F8EBE17B9384}" destId="{4EFEFCEE-EDFA-4628-8BF1-57C535C3FF80}" srcOrd="0" destOrd="0" presId="urn:microsoft.com/office/officeart/2005/8/layout/hList1"/>
    <dgm:cxn modelId="{2A765560-9184-4598-90F8-EF476E40D6B6}" type="presOf" srcId="{B4326467-1A2B-4565-A07E-806A3B05C187}" destId="{4EFEFCEE-EDFA-4628-8BF1-57C535C3FF80}" srcOrd="0" destOrd="4" presId="urn:microsoft.com/office/officeart/2005/8/layout/hList1"/>
    <dgm:cxn modelId="{75143944-9560-4F5C-92B6-9F8552A2CE1C}" type="presOf" srcId="{EBF6D296-9D7E-486F-82F0-723567760FC4}" destId="{C8EFCEC5-4C29-4696-9116-5AF61BCA8728}" srcOrd="0" destOrd="0" presId="urn:microsoft.com/office/officeart/2005/8/layout/hList1"/>
    <dgm:cxn modelId="{64D60065-6158-4FE7-913A-2343F21A1B50}" srcId="{F4F85AA1-6CE7-419D-ACFC-5CCB09862FA8}" destId="{0BBEE41A-8F68-48D5-BA08-45BC4CBDF05C}" srcOrd="4" destOrd="0" parTransId="{1412D9DB-435C-4916-9DEC-D1F32FD96F7B}" sibTransId="{51BF9EFE-AA30-4865-BF5D-6974436B7582}"/>
    <dgm:cxn modelId="{87EC124B-8550-4011-A48F-869EBC6EB71C}" type="presOf" srcId="{DECE3A48-A860-44D3-BB88-D9A7A30C7E65}" destId="{EFAC8438-34D5-4E4D-BA1D-E3213F500B14}" srcOrd="0" destOrd="0" presId="urn:microsoft.com/office/officeart/2005/8/layout/hList1"/>
    <dgm:cxn modelId="{0D3C6752-41C0-4291-AAAA-58E7F91AF118}" srcId="{F4F85AA1-6CE7-419D-ACFC-5CCB09862FA8}" destId="{83966389-E093-4F08-B296-A8F2BA9EBD8A}" srcOrd="6" destOrd="0" parTransId="{45DB3DE2-792F-4021-A811-845D748A2BB3}" sibTransId="{9A86CDD0-9CC0-4A8F-B1DD-944F81B73D3C}"/>
    <dgm:cxn modelId="{729A4774-CA61-4DEC-BB75-B25651B68F40}" srcId="{D5CEB6F7-E852-4917-BCA1-4A302582D542}" destId="{F4F85AA1-6CE7-419D-ACFC-5CCB09862FA8}" srcOrd="0" destOrd="0" parTransId="{5E200D71-DFDD-44A8-AC5D-3F006BF8DFEA}" sibTransId="{BD4658B7-6D83-4AFC-8F9D-0941D405D453}"/>
    <dgm:cxn modelId="{A0EC7F57-BD0A-4CDF-9DB7-B79F7D7BEC44}" type="presOf" srcId="{83966389-E093-4F08-B296-A8F2BA9EBD8A}" destId="{C8EFCEC5-4C29-4696-9116-5AF61BCA8728}" srcOrd="0" destOrd="6" presId="urn:microsoft.com/office/officeart/2005/8/layout/hList1"/>
    <dgm:cxn modelId="{21332059-3EB2-4A43-A756-55F1D8A3BCF0}" srcId="{F4F85AA1-6CE7-419D-ACFC-5CCB09862FA8}" destId="{B6A76774-753C-4CD8-B53B-697A765FDCF0}" srcOrd="2" destOrd="0" parTransId="{63DF8454-2EB5-4753-963D-5207F4502C06}" sibTransId="{914B33D3-3D3C-4308-81DB-93CE921974A5}"/>
    <dgm:cxn modelId="{483DF587-6B25-4476-BF95-F90AC7A403C8}" srcId="{DECE3A48-A860-44D3-BB88-D9A7A30C7E65}" destId="{C993EF73-09D5-4896-A614-79B2E24EAA59}" srcOrd="3" destOrd="0" parTransId="{7440825B-7FEA-4D8C-9045-23D586C24241}" sibTransId="{39A6D76A-9DD5-400D-A048-3F522A4A2080}"/>
    <dgm:cxn modelId="{C2F24F89-44B0-49CB-BD9F-39A614B36E79}" type="presOf" srcId="{38DAE4DE-99BD-480E-9129-560EDF0A4BE7}" destId="{48D30988-6D52-4C94-A997-C9650823A7B8}" srcOrd="0" destOrd="1" presId="urn:microsoft.com/office/officeart/2005/8/layout/hList1"/>
    <dgm:cxn modelId="{7C31D98A-79F4-4E8D-A279-D1507D63C3EB}" type="presOf" srcId="{12607A59-85AF-40AF-B508-0545832C0C3F}" destId="{C8EFCEC5-4C29-4696-9116-5AF61BCA8728}" srcOrd="0" destOrd="1" presId="urn:microsoft.com/office/officeart/2005/8/layout/hList1"/>
    <dgm:cxn modelId="{A6D3B59F-C8B3-4BEB-9D7D-E4B29B5E1838}" type="presOf" srcId="{4A133CD3-04F6-49FC-88EF-10B9A03EBFB2}" destId="{4EFEFCEE-EDFA-4628-8BF1-57C535C3FF80}" srcOrd="0" destOrd="1" presId="urn:microsoft.com/office/officeart/2005/8/layout/hList1"/>
    <dgm:cxn modelId="{E6AF5FA7-C3B1-4627-8940-89AFF8F7ADB8}" type="presOf" srcId="{AD9A3F5A-C8D5-47AE-9FD4-FE7EAA584E80}" destId="{48D30988-6D52-4C94-A997-C9650823A7B8}" srcOrd="0" destOrd="0" presId="urn:microsoft.com/office/officeart/2005/8/layout/hList1"/>
    <dgm:cxn modelId="{099D65A8-E7FC-4540-B4D5-20F86085CDA4}" type="presOf" srcId="{C993EF73-09D5-4896-A614-79B2E24EAA59}" destId="{4EFEFCEE-EDFA-4628-8BF1-57C535C3FF80}" srcOrd="0" destOrd="3" presId="urn:microsoft.com/office/officeart/2005/8/layout/hList1"/>
    <dgm:cxn modelId="{D61EFCA9-4433-4B3F-828C-76C3F68DA7FF}" type="presOf" srcId="{D5CEB6F7-E852-4917-BCA1-4A302582D542}" destId="{D4645FD3-493B-4690-BED6-7C95FED3EE9B}" srcOrd="0" destOrd="0" presId="urn:microsoft.com/office/officeart/2005/8/layout/hList1"/>
    <dgm:cxn modelId="{D13E07AD-3BB4-408F-8149-FA640278490D}" type="presOf" srcId="{B6A76774-753C-4CD8-B53B-697A765FDCF0}" destId="{C8EFCEC5-4C29-4696-9116-5AF61BCA8728}" srcOrd="0" destOrd="2" presId="urn:microsoft.com/office/officeart/2005/8/layout/hList1"/>
    <dgm:cxn modelId="{52AE8EB2-7C45-4A49-84CE-F2B2EA24AE40}" srcId="{82CD9792-986E-4D37-9812-6DCF382C7728}" destId="{38DAE4DE-99BD-480E-9129-560EDF0A4BE7}" srcOrd="1" destOrd="0" parTransId="{C0929324-A888-4476-ACA6-ED4469ED69E3}" sibTransId="{D6CCB12C-7836-4A51-956E-A6234E5BAE46}"/>
    <dgm:cxn modelId="{7205B3B2-988C-48C4-9046-89C03385E3CA}" srcId="{D5CEB6F7-E852-4917-BCA1-4A302582D542}" destId="{DECE3A48-A860-44D3-BB88-D9A7A30C7E65}" srcOrd="1" destOrd="0" parTransId="{440F13AC-DB4B-4C6B-BB37-185C95A22A38}" sibTransId="{7D749491-CC86-4587-8B70-4D59D9147785}"/>
    <dgm:cxn modelId="{321E0FB3-7744-4151-A823-D28D4603DD6D}" srcId="{DECE3A48-A860-44D3-BB88-D9A7A30C7E65}" destId="{B4326467-1A2B-4565-A07E-806A3B05C187}" srcOrd="4" destOrd="0" parTransId="{2F369CE0-8109-4F5E-B844-C94D580D2EB3}" sibTransId="{35349B01-5FEB-4E43-A6F7-823CECE7064F}"/>
    <dgm:cxn modelId="{437576B6-FED1-4C1B-A4EC-D39B4E6408A1}" type="presOf" srcId="{78C9F868-06BF-4B40-AB9F-E9E366A23DCD}" destId="{4EFEFCEE-EDFA-4628-8BF1-57C535C3FF80}" srcOrd="0" destOrd="6" presId="urn:microsoft.com/office/officeart/2005/8/layout/hList1"/>
    <dgm:cxn modelId="{AD9FDBBA-AD77-4A87-854A-3F39AC3041E2}" srcId="{F4F85AA1-6CE7-419D-ACFC-5CCB09862FA8}" destId="{890B3F4D-5BAB-464A-95BA-42DC9FA74594}" srcOrd="5" destOrd="0" parTransId="{57BAB858-CEF5-4599-8E45-E3122F0231B7}" sibTransId="{58D5926E-F33B-40FB-BDFE-B4A3FDCFCB59}"/>
    <dgm:cxn modelId="{FA0132CA-3046-4120-ACB0-687EF253D399}" srcId="{DECE3A48-A860-44D3-BB88-D9A7A30C7E65}" destId="{78C9F868-06BF-4B40-AB9F-E9E366A23DCD}" srcOrd="6" destOrd="0" parTransId="{40A3DF5A-7809-40CC-A91B-514746235049}" sibTransId="{480ADECA-AE41-462D-9517-9A151D4B8703}"/>
    <dgm:cxn modelId="{D65682CC-1C6C-4305-B533-751E0CE809D7}" type="presOf" srcId="{890B3F4D-5BAB-464A-95BA-42DC9FA74594}" destId="{C8EFCEC5-4C29-4696-9116-5AF61BCA8728}" srcOrd="0" destOrd="5" presId="urn:microsoft.com/office/officeart/2005/8/layout/hList1"/>
    <dgm:cxn modelId="{758F46CF-0284-430F-8152-780783066EF4}" srcId="{DECE3A48-A860-44D3-BB88-D9A7A30C7E65}" destId="{4A133CD3-04F6-49FC-88EF-10B9A03EBFB2}" srcOrd="1" destOrd="0" parTransId="{30FBA706-9BED-4CCC-9803-182D1E135CB7}" sibTransId="{5BD85355-A470-4866-9143-FE5145A48C4A}"/>
    <dgm:cxn modelId="{79878CD3-E38F-46D8-BDCB-DDF99344EE8D}" srcId="{DECE3A48-A860-44D3-BB88-D9A7A30C7E65}" destId="{6720E16F-66C8-4045-8E3A-B69B48248EC2}" srcOrd="5" destOrd="0" parTransId="{575D8CA2-8DFA-4D15-B164-04FDE2CD99FD}" sibTransId="{B5BD7EBD-223B-4358-B2AF-4AAE6C62E510}"/>
    <dgm:cxn modelId="{2F7F06D8-4B03-4D19-BF53-72F7E1C9DDC7}" srcId="{F4F85AA1-6CE7-419D-ACFC-5CCB09862FA8}" destId="{7D2B26E5-1371-4386-9915-21396744842B}" srcOrd="3" destOrd="0" parTransId="{4347049C-5E7C-4865-B186-87DC173D847B}" sibTransId="{6D3839A2-544A-40BB-8AC4-8EFDC84196E2}"/>
    <dgm:cxn modelId="{85C5F0DB-4397-428D-BDB1-C77C2321B1B6}" srcId="{DECE3A48-A860-44D3-BB88-D9A7A30C7E65}" destId="{8487E02A-4528-4D03-96E0-F8EBE17B9384}" srcOrd="0" destOrd="0" parTransId="{FCC7C65F-8E2D-4820-AA9D-23665C893FA2}" sibTransId="{619C5150-7AB2-40B5-AD92-9F364D906B3D}"/>
    <dgm:cxn modelId="{8049D1E5-2BC0-4393-9A6D-A8368B8B80F1}" type="presOf" srcId="{7D2B26E5-1371-4386-9915-21396744842B}" destId="{C8EFCEC5-4C29-4696-9116-5AF61BCA8728}" srcOrd="0" destOrd="3" presId="urn:microsoft.com/office/officeart/2005/8/layout/hList1"/>
    <dgm:cxn modelId="{0D4610EA-8E1F-491A-A9DD-A840778FD79E}" type="presOf" srcId="{0BBEE41A-8F68-48D5-BA08-45BC4CBDF05C}" destId="{C8EFCEC5-4C29-4696-9116-5AF61BCA8728}" srcOrd="0" destOrd="4" presId="urn:microsoft.com/office/officeart/2005/8/layout/hList1"/>
    <dgm:cxn modelId="{66CC33F4-04D7-4986-8FD0-794D08CCE94C}" type="presOf" srcId="{A0E543B0-D3C2-4EBA-9C5A-F76C93401F31}" destId="{4EFEFCEE-EDFA-4628-8BF1-57C535C3FF80}" srcOrd="0" destOrd="2" presId="urn:microsoft.com/office/officeart/2005/8/layout/hList1"/>
    <dgm:cxn modelId="{756145F4-6112-425E-8F92-E8D669C9A670}" srcId="{F4F85AA1-6CE7-419D-ACFC-5CCB09862FA8}" destId="{12607A59-85AF-40AF-B508-0545832C0C3F}" srcOrd="1" destOrd="0" parTransId="{CC5BC5D2-4BB7-4F10-8B3E-959B7577EC30}" sibTransId="{A8AEF5F5-8A76-4810-B3C6-196AF703C67B}"/>
    <dgm:cxn modelId="{7B95A29A-1966-43CF-871F-7CFF5223817E}" type="presParOf" srcId="{D4645FD3-493B-4690-BED6-7C95FED3EE9B}" destId="{E8F302F2-9AD1-417E-B208-D852D7F65215}" srcOrd="0" destOrd="0" presId="urn:microsoft.com/office/officeart/2005/8/layout/hList1"/>
    <dgm:cxn modelId="{80EEC071-38C8-4615-B4B4-A19A5DF3BAB7}" type="presParOf" srcId="{E8F302F2-9AD1-417E-B208-D852D7F65215}" destId="{C437076E-7732-4565-B1A3-FAB5812DCE40}" srcOrd="0" destOrd="0" presId="urn:microsoft.com/office/officeart/2005/8/layout/hList1"/>
    <dgm:cxn modelId="{2D5154A5-1327-4227-970C-C6772564DB4B}" type="presParOf" srcId="{E8F302F2-9AD1-417E-B208-D852D7F65215}" destId="{C8EFCEC5-4C29-4696-9116-5AF61BCA8728}" srcOrd="1" destOrd="0" presId="urn:microsoft.com/office/officeart/2005/8/layout/hList1"/>
    <dgm:cxn modelId="{BA909751-4EBD-4289-98B8-901B6EB03A31}" type="presParOf" srcId="{D4645FD3-493B-4690-BED6-7C95FED3EE9B}" destId="{B84CB29C-4E47-4AEF-889A-DE5C585D9A2E}" srcOrd="1" destOrd="0" presId="urn:microsoft.com/office/officeart/2005/8/layout/hList1"/>
    <dgm:cxn modelId="{2C85966C-D79F-453E-964B-285259CF279A}" type="presParOf" srcId="{D4645FD3-493B-4690-BED6-7C95FED3EE9B}" destId="{75E0EBFA-6765-44BD-A406-C304A3464A3A}" srcOrd="2" destOrd="0" presId="urn:microsoft.com/office/officeart/2005/8/layout/hList1"/>
    <dgm:cxn modelId="{8B023D4C-EE2C-4A5E-A9B1-4CE03504E097}" type="presParOf" srcId="{75E0EBFA-6765-44BD-A406-C304A3464A3A}" destId="{EFAC8438-34D5-4E4D-BA1D-E3213F500B14}" srcOrd="0" destOrd="0" presId="urn:microsoft.com/office/officeart/2005/8/layout/hList1"/>
    <dgm:cxn modelId="{F0FC0856-46D8-44A2-8E59-9A044E147117}" type="presParOf" srcId="{75E0EBFA-6765-44BD-A406-C304A3464A3A}" destId="{4EFEFCEE-EDFA-4628-8BF1-57C535C3FF80}" srcOrd="1" destOrd="0" presId="urn:microsoft.com/office/officeart/2005/8/layout/hList1"/>
    <dgm:cxn modelId="{6C24C189-4C4C-419A-9EEC-6FD82AEC048D}" type="presParOf" srcId="{D4645FD3-493B-4690-BED6-7C95FED3EE9B}" destId="{8DF4561E-F153-4C52-8F24-D6E1DB4BE627}" srcOrd="3" destOrd="0" presId="urn:microsoft.com/office/officeart/2005/8/layout/hList1"/>
    <dgm:cxn modelId="{FEA22F87-6E6D-4392-9D41-902E366158BE}" type="presParOf" srcId="{D4645FD3-493B-4690-BED6-7C95FED3EE9B}" destId="{4B58215F-8D54-461C-BBE0-424ECCAE4177}" srcOrd="4" destOrd="0" presId="urn:microsoft.com/office/officeart/2005/8/layout/hList1"/>
    <dgm:cxn modelId="{B06AE2AC-99B4-4F2E-9C28-EC6F3A0979EF}" type="presParOf" srcId="{4B58215F-8D54-461C-BBE0-424ECCAE4177}" destId="{959C0E5E-0A41-4231-AD0C-AC8807CAEB68}" srcOrd="0" destOrd="0" presId="urn:microsoft.com/office/officeart/2005/8/layout/hList1"/>
    <dgm:cxn modelId="{4EE7D0EF-777A-4262-ADF3-27DA0DB7E4A0}" type="presParOf" srcId="{4B58215F-8D54-461C-BBE0-424ECCAE4177}" destId="{48D30988-6D52-4C94-A997-C9650823A7B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367B27-26EC-4DE7-9635-D37DEF3C7B6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de-DE"/>
        </a:p>
      </dgm:t>
    </dgm:pt>
    <dgm:pt modelId="{96B1EC34-2F11-4AE2-A037-9990124D8C7C}">
      <dgm:prSet phldrT="[Text]"/>
      <dgm:spPr/>
      <dgm:t>
        <a:bodyPr/>
        <a:lstStyle/>
        <a:p>
          <a:r>
            <a:rPr lang="de-DE"/>
            <a:t>MS Office</a:t>
          </a:r>
        </a:p>
      </dgm:t>
    </dgm:pt>
    <dgm:pt modelId="{6445C470-BA78-4254-83E5-C5376A332C94}" type="parTrans" cxnId="{A07F0B6A-C7A0-4680-B721-C22F9F9418C3}">
      <dgm:prSet/>
      <dgm:spPr/>
      <dgm:t>
        <a:bodyPr/>
        <a:lstStyle/>
        <a:p>
          <a:endParaRPr lang="de-DE"/>
        </a:p>
      </dgm:t>
    </dgm:pt>
    <dgm:pt modelId="{0AD4DD01-2397-4D56-95D9-422F5FC05C54}" type="sibTrans" cxnId="{A07F0B6A-C7A0-4680-B721-C22F9F9418C3}">
      <dgm:prSet/>
      <dgm:spPr/>
      <dgm:t>
        <a:bodyPr/>
        <a:lstStyle/>
        <a:p>
          <a:endParaRPr lang="de-DE"/>
        </a:p>
      </dgm:t>
    </dgm:pt>
    <dgm:pt modelId="{3D267C72-6CFB-465B-87BF-E3E92964DC90}">
      <dgm:prSet/>
      <dgm:spPr/>
      <dgm:t>
        <a:bodyPr/>
        <a:lstStyle/>
        <a:p>
          <a:r>
            <a:rPr lang="de-DE"/>
            <a:t>PDF Accessibility Checker (PAC)</a:t>
          </a:r>
          <a:endParaRPr lang="de-DE" dirty="0"/>
        </a:p>
      </dgm:t>
    </dgm:pt>
    <dgm:pt modelId="{F12305C6-D681-4975-B313-929F808A2442}" type="parTrans" cxnId="{0E685C06-B50F-44E5-BB02-2AC5D010F3BD}">
      <dgm:prSet/>
      <dgm:spPr/>
      <dgm:t>
        <a:bodyPr/>
        <a:lstStyle/>
        <a:p>
          <a:endParaRPr lang="de-DE"/>
        </a:p>
      </dgm:t>
    </dgm:pt>
    <dgm:pt modelId="{0437B3E1-A166-4840-AC47-5455BCD5D449}" type="sibTrans" cxnId="{0E685C06-B50F-44E5-BB02-2AC5D010F3BD}">
      <dgm:prSet/>
      <dgm:spPr/>
      <dgm:t>
        <a:bodyPr/>
        <a:lstStyle/>
        <a:p>
          <a:endParaRPr lang="de-DE"/>
        </a:p>
      </dgm:t>
    </dgm:pt>
    <dgm:pt modelId="{60A6BDE2-2FF9-47BC-AE58-F3F4C6E0E639}">
      <dgm:prSet/>
      <dgm:spPr/>
      <dgm:t>
        <a:bodyPr/>
        <a:lstStyle/>
        <a:p>
          <a:r>
            <a:rPr lang="de-DE"/>
            <a:t>axesCheck</a:t>
          </a:r>
          <a:endParaRPr lang="de-DE" dirty="0"/>
        </a:p>
      </dgm:t>
    </dgm:pt>
    <dgm:pt modelId="{938424A8-4F53-44B1-8932-3D27487D0FD1}" type="parTrans" cxnId="{E4BEF41E-3C43-4B93-A13E-95DA21E5B8DC}">
      <dgm:prSet/>
      <dgm:spPr/>
      <dgm:t>
        <a:bodyPr/>
        <a:lstStyle/>
        <a:p>
          <a:endParaRPr lang="de-DE"/>
        </a:p>
      </dgm:t>
    </dgm:pt>
    <dgm:pt modelId="{D20ED709-7E29-49A0-8597-5E4FDFFF68B3}" type="sibTrans" cxnId="{E4BEF41E-3C43-4B93-A13E-95DA21E5B8DC}">
      <dgm:prSet/>
      <dgm:spPr/>
      <dgm:t>
        <a:bodyPr/>
        <a:lstStyle/>
        <a:p>
          <a:endParaRPr lang="de-DE"/>
        </a:p>
      </dgm:t>
    </dgm:pt>
    <dgm:pt modelId="{96128CE6-9CFE-4249-8C34-67A77C265914}">
      <dgm:prSet/>
      <dgm:spPr/>
      <dgm:t>
        <a:bodyPr/>
        <a:lstStyle/>
        <a:p>
          <a:r>
            <a:rPr lang="de-DE" dirty="0"/>
            <a:t>Programminterne Prüfung (</a:t>
          </a:r>
          <a:r>
            <a:rPr lang="de-DE" b="0" i="0" dirty="0"/>
            <a:t>z.B. Adobe, Foxit, </a:t>
          </a:r>
          <a:r>
            <a:rPr lang="de-DE" b="0" i="0" dirty="0" err="1"/>
            <a:t>Kofax</a:t>
          </a:r>
          <a:r>
            <a:rPr lang="de-DE" b="0" i="0"/>
            <a:t>)</a:t>
          </a:r>
          <a:endParaRPr lang="de-DE" dirty="0"/>
        </a:p>
      </dgm:t>
    </dgm:pt>
    <dgm:pt modelId="{9A14E93A-37A4-4470-89A5-C5FA0DF7747E}" type="parTrans" cxnId="{9FA591A6-2231-4EE9-A82D-234C802421D7}">
      <dgm:prSet/>
      <dgm:spPr/>
      <dgm:t>
        <a:bodyPr/>
        <a:lstStyle/>
        <a:p>
          <a:endParaRPr lang="de-DE"/>
        </a:p>
      </dgm:t>
    </dgm:pt>
    <dgm:pt modelId="{0E007072-B54E-4F95-BCCF-970DE5C62B4F}" type="sibTrans" cxnId="{9FA591A6-2231-4EE9-A82D-234C802421D7}">
      <dgm:prSet/>
      <dgm:spPr/>
      <dgm:t>
        <a:bodyPr/>
        <a:lstStyle/>
        <a:p>
          <a:endParaRPr lang="de-DE"/>
        </a:p>
      </dgm:t>
    </dgm:pt>
    <dgm:pt modelId="{7C5D07B1-A64E-455A-9B4E-5AF6DC02EF2A}">
      <dgm:prSet/>
      <dgm:spPr/>
      <dgm:t>
        <a:bodyPr/>
        <a:lstStyle/>
        <a:p>
          <a:r>
            <a:rPr lang="de-DE"/>
            <a:t>PDF Accessibility Validation Engine (Pave)</a:t>
          </a:r>
          <a:endParaRPr lang="de-DE" dirty="0"/>
        </a:p>
      </dgm:t>
    </dgm:pt>
    <dgm:pt modelId="{0F3F4CF0-BAE2-43C9-9669-D612333E1D5D}" type="parTrans" cxnId="{FA92AA85-64AF-4434-BE67-EE31921434DA}">
      <dgm:prSet/>
      <dgm:spPr/>
      <dgm:t>
        <a:bodyPr/>
        <a:lstStyle/>
        <a:p>
          <a:endParaRPr lang="de-DE"/>
        </a:p>
      </dgm:t>
    </dgm:pt>
    <dgm:pt modelId="{952D6F2D-22BD-4F30-8611-B693FDACA3F3}" type="sibTrans" cxnId="{FA92AA85-64AF-4434-BE67-EE31921434DA}">
      <dgm:prSet/>
      <dgm:spPr/>
      <dgm:t>
        <a:bodyPr/>
        <a:lstStyle/>
        <a:p>
          <a:endParaRPr lang="de-DE"/>
        </a:p>
      </dgm:t>
    </dgm:pt>
    <dgm:pt modelId="{2C728F0D-1914-4706-BDDF-5BBFA5CB2C47}">
      <dgm:prSet/>
      <dgm:spPr/>
      <dgm:t>
        <a:bodyPr/>
        <a:lstStyle/>
        <a:p>
          <a:r>
            <a:rPr lang="de-DE"/>
            <a:t>axesPDF</a:t>
          </a:r>
          <a:endParaRPr lang="de-DE" dirty="0"/>
        </a:p>
      </dgm:t>
    </dgm:pt>
    <dgm:pt modelId="{0E13E072-7C45-42F5-AF01-613FB6E90938}" type="parTrans" cxnId="{C81A43CC-774A-496B-8512-6C2CABD9B20B}">
      <dgm:prSet/>
      <dgm:spPr/>
      <dgm:t>
        <a:bodyPr/>
        <a:lstStyle/>
        <a:p>
          <a:endParaRPr lang="de-DE"/>
        </a:p>
      </dgm:t>
    </dgm:pt>
    <dgm:pt modelId="{0A8AEE1D-137E-43CC-84B5-E1FA34F5F57D}" type="sibTrans" cxnId="{C81A43CC-774A-496B-8512-6C2CABD9B20B}">
      <dgm:prSet/>
      <dgm:spPr/>
      <dgm:t>
        <a:bodyPr/>
        <a:lstStyle/>
        <a:p>
          <a:endParaRPr lang="de-DE"/>
        </a:p>
      </dgm:t>
    </dgm:pt>
    <dgm:pt modelId="{2411A9BA-A57C-4310-A8E3-C79E4AD13318}" type="pres">
      <dgm:prSet presAssocID="{70367B27-26EC-4DE7-9635-D37DEF3C7B6B}" presName="diagram" presStyleCnt="0">
        <dgm:presLayoutVars>
          <dgm:dir/>
          <dgm:resizeHandles val="exact"/>
        </dgm:presLayoutVars>
      </dgm:prSet>
      <dgm:spPr/>
    </dgm:pt>
    <dgm:pt modelId="{26912235-8BC0-4483-BFA4-5D19B0D4CFCC}" type="pres">
      <dgm:prSet presAssocID="{96B1EC34-2F11-4AE2-A037-9990124D8C7C}" presName="node" presStyleLbl="node1" presStyleIdx="0" presStyleCnt="6">
        <dgm:presLayoutVars>
          <dgm:bulletEnabled val="1"/>
        </dgm:presLayoutVars>
      </dgm:prSet>
      <dgm:spPr/>
    </dgm:pt>
    <dgm:pt modelId="{11786304-2BAA-4B80-BB6C-CD98DC05580B}" type="pres">
      <dgm:prSet presAssocID="{0AD4DD01-2397-4D56-95D9-422F5FC05C54}" presName="sibTrans" presStyleCnt="0"/>
      <dgm:spPr/>
    </dgm:pt>
    <dgm:pt modelId="{47E073C3-CC02-4588-ACEB-BCF28F642F71}" type="pres">
      <dgm:prSet presAssocID="{3D267C72-6CFB-465B-87BF-E3E92964DC90}" presName="node" presStyleLbl="node1" presStyleIdx="1" presStyleCnt="6">
        <dgm:presLayoutVars>
          <dgm:bulletEnabled val="1"/>
        </dgm:presLayoutVars>
      </dgm:prSet>
      <dgm:spPr/>
    </dgm:pt>
    <dgm:pt modelId="{AD4A5D62-D0F6-4AD6-9C6E-C63CC5AABFC7}" type="pres">
      <dgm:prSet presAssocID="{0437B3E1-A166-4840-AC47-5455BCD5D449}" presName="sibTrans" presStyleCnt="0"/>
      <dgm:spPr/>
    </dgm:pt>
    <dgm:pt modelId="{28D59C77-7F7A-4ED4-BB34-4D56D3BC548B}" type="pres">
      <dgm:prSet presAssocID="{60A6BDE2-2FF9-47BC-AE58-F3F4C6E0E639}" presName="node" presStyleLbl="node1" presStyleIdx="2" presStyleCnt="6">
        <dgm:presLayoutVars>
          <dgm:bulletEnabled val="1"/>
        </dgm:presLayoutVars>
      </dgm:prSet>
      <dgm:spPr/>
    </dgm:pt>
    <dgm:pt modelId="{FEDCC057-BB41-4886-9049-66587AB98A26}" type="pres">
      <dgm:prSet presAssocID="{D20ED709-7E29-49A0-8597-5E4FDFFF68B3}" presName="sibTrans" presStyleCnt="0"/>
      <dgm:spPr/>
    </dgm:pt>
    <dgm:pt modelId="{5B0FCA10-E13E-4EF4-963E-6B7AF5BB22BD}" type="pres">
      <dgm:prSet presAssocID="{96128CE6-9CFE-4249-8C34-67A77C265914}" presName="node" presStyleLbl="node1" presStyleIdx="3" presStyleCnt="6">
        <dgm:presLayoutVars>
          <dgm:bulletEnabled val="1"/>
        </dgm:presLayoutVars>
      </dgm:prSet>
      <dgm:spPr/>
    </dgm:pt>
    <dgm:pt modelId="{272B1D39-B667-4A40-AC64-374798D4F380}" type="pres">
      <dgm:prSet presAssocID="{0E007072-B54E-4F95-BCCF-970DE5C62B4F}" presName="sibTrans" presStyleCnt="0"/>
      <dgm:spPr/>
    </dgm:pt>
    <dgm:pt modelId="{C76BD467-E381-48BD-A7C0-0B6837116E8D}" type="pres">
      <dgm:prSet presAssocID="{7C5D07B1-A64E-455A-9B4E-5AF6DC02EF2A}" presName="node" presStyleLbl="node1" presStyleIdx="4" presStyleCnt="6">
        <dgm:presLayoutVars>
          <dgm:bulletEnabled val="1"/>
        </dgm:presLayoutVars>
      </dgm:prSet>
      <dgm:spPr/>
    </dgm:pt>
    <dgm:pt modelId="{F6A6FD2E-C2AA-4D4B-A82A-C5969F8ABED3}" type="pres">
      <dgm:prSet presAssocID="{952D6F2D-22BD-4F30-8611-B693FDACA3F3}" presName="sibTrans" presStyleCnt="0"/>
      <dgm:spPr/>
    </dgm:pt>
    <dgm:pt modelId="{9D355392-5AD4-4E5C-BCF1-A7413EA0636E}" type="pres">
      <dgm:prSet presAssocID="{2C728F0D-1914-4706-BDDF-5BBFA5CB2C47}" presName="node" presStyleLbl="node1" presStyleIdx="5" presStyleCnt="6">
        <dgm:presLayoutVars>
          <dgm:bulletEnabled val="1"/>
        </dgm:presLayoutVars>
      </dgm:prSet>
      <dgm:spPr/>
    </dgm:pt>
  </dgm:ptLst>
  <dgm:cxnLst>
    <dgm:cxn modelId="{0E685C06-B50F-44E5-BB02-2AC5D010F3BD}" srcId="{70367B27-26EC-4DE7-9635-D37DEF3C7B6B}" destId="{3D267C72-6CFB-465B-87BF-E3E92964DC90}" srcOrd="1" destOrd="0" parTransId="{F12305C6-D681-4975-B313-929F808A2442}" sibTransId="{0437B3E1-A166-4840-AC47-5455BCD5D449}"/>
    <dgm:cxn modelId="{E4BEF41E-3C43-4B93-A13E-95DA21E5B8DC}" srcId="{70367B27-26EC-4DE7-9635-D37DEF3C7B6B}" destId="{60A6BDE2-2FF9-47BC-AE58-F3F4C6E0E639}" srcOrd="2" destOrd="0" parTransId="{938424A8-4F53-44B1-8932-3D27487D0FD1}" sibTransId="{D20ED709-7E29-49A0-8597-5E4FDFFF68B3}"/>
    <dgm:cxn modelId="{A07F0B6A-C7A0-4680-B721-C22F9F9418C3}" srcId="{70367B27-26EC-4DE7-9635-D37DEF3C7B6B}" destId="{96B1EC34-2F11-4AE2-A037-9990124D8C7C}" srcOrd="0" destOrd="0" parTransId="{6445C470-BA78-4254-83E5-C5376A332C94}" sibTransId="{0AD4DD01-2397-4D56-95D9-422F5FC05C54}"/>
    <dgm:cxn modelId="{FA92AA85-64AF-4434-BE67-EE31921434DA}" srcId="{70367B27-26EC-4DE7-9635-D37DEF3C7B6B}" destId="{7C5D07B1-A64E-455A-9B4E-5AF6DC02EF2A}" srcOrd="4" destOrd="0" parTransId="{0F3F4CF0-BAE2-43C9-9669-D612333E1D5D}" sibTransId="{952D6F2D-22BD-4F30-8611-B693FDACA3F3}"/>
    <dgm:cxn modelId="{B9ADBF89-D4E5-4A12-ABE3-69170991569C}" type="presOf" srcId="{96128CE6-9CFE-4249-8C34-67A77C265914}" destId="{5B0FCA10-E13E-4EF4-963E-6B7AF5BB22BD}" srcOrd="0" destOrd="0" presId="urn:microsoft.com/office/officeart/2005/8/layout/default"/>
    <dgm:cxn modelId="{7438429C-0D7A-43A1-A76C-DE88B15C8137}" type="presOf" srcId="{3D267C72-6CFB-465B-87BF-E3E92964DC90}" destId="{47E073C3-CC02-4588-ACEB-BCF28F642F71}" srcOrd="0" destOrd="0" presId="urn:microsoft.com/office/officeart/2005/8/layout/default"/>
    <dgm:cxn modelId="{676D19A6-CDBF-4A3D-A706-A376D6EAA3BA}" type="presOf" srcId="{7C5D07B1-A64E-455A-9B4E-5AF6DC02EF2A}" destId="{C76BD467-E381-48BD-A7C0-0B6837116E8D}" srcOrd="0" destOrd="0" presId="urn:microsoft.com/office/officeart/2005/8/layout/default"/>
    <dgm:cxn modelId="{9FA591A6-2231-4EE9-A82D-234C802421D7}" srcId="{70367B27-26EC-4DE7-9635-D37DEF3C7B6B}" destId="{96128CE6-9CFE-4249-8C34-67A77C265914}" srcOrd="3" destOrd="0" parTransId="{9A14E93A-37A4-4470-89A5-C5FA0DF7747E}" sibTransId="{0E007072-B54E-4F95-BCCF-970DE5C62B4F}"/>
    <dgm:cxn modelId="{F242D7C6-9F74-4650-9C35-293C10C06268}" type="presOf" srcId="{70367B27-26EC-4DE7-9635-D37DEF3C7B6B}" destId="{2411A9BA-A57C-4310-A8E3-C79E4AD13318}" srcOrd="0" destOrd="0" presId="urn:microsoft.com/office/officeart/2005/8/layout/default"/>
    <dgm:cxn modelId="{C81A43CC-774A-496B-8512-6C2CABD9B20B}" srcId="{70367B27-26EC-4DE7-9635-D37DEF3C7B6B}" destId="{2C728F0D-1914-4706-BDDF-5BBFA5CB2C47}" srcOrd="5" destOrd="0" parTransId="{0E13E072-7C45-42F5-AF01-613FB6E90938}" sibTransId="{0A8AEE1D-137E-43CC-84B5-E1FA34F5F57D}"/>
    <dgm:cxn modelId="{19C608E8-9A17-458B-9F11-B62EF5CA4470}" type="presOf" srcId="{2C728F0D-1914-4706-BDDF-5BBFA5CB2C47}" destId="{9D355392-5AD4-4E5C-BCF1-A7413EA0636E}" srcOrd="0" destOrd="0" presId="urn:microsoft.com/office/officeart/2005/8/layout/default"/>
    <dgm:cxn modelId="{AC3778ED-8340-49DA-898D-9109E5574BD4}" type="presOf" srcId="{60A6BDE2-2FF9-47BC-AE58-F3F4C6E0E639}" destId="{28D59C77-7F7A-4ED4-BB34-4D56D3BC548B}" srcOrd="0" destOrd="0" presId="urn:microsoft.com/office/officeart/2005/8/layout/default"/>
    <dgm:cxn modelId="{A3D5CFF9-9BA6-437B-BD79-DB8B4369D58C}" type="presOf" srcId="{96B1EC34-2F11-4AE2-A037-9990124D8C7C}" destId="{26912235-8BC0-4483-BFA4-5D19B0D4CFCC}" srcOrd="0" destOrd="0" presId="urn:microsoft.com/office/officeart/2005/8/layout/default"/>
    <dgm:cxn modelId="{F5E3E093-880C-45A8-9950-AD779D27FB19}" type="presParOf" srcId="{2411A9BA-A57C-4310-A8E3-C79E4AD13318}" destId="{26912235-8BC0-4483-BFA4-5D19B0D4CFCC}" srcOrd="0" destOrd="0" presId="urn:microsoft.com/office/officeart/2005/8/layout/default"/>
    <dgm:cxn modelId="{88742F9E-22D0-44B8-BB24-D4A9A686DD35}" type="presParOf" srcId="{2411A9BA-A57C-4310-A8E3-C79E4AD13318}" destId="{11786304-2BAA-4B80-BB6C-CD98DC05580B}" srcOrd="1" destOrd="0" presId="urn:microsoft.com/office/officeart/2005/8/layout/default"/>
    <dgm:cxn modelId="{1FA8A25D-4054-4E2C-9458-73427A7360D1}" type="presParOf" srcId="{2411A9BA-A57C-4310-A8E3-C79E4AD13318}" destId="{47E073C3-CC02-4588-ACEB-BCF28F642F71}" srcOrd="2" destOrd="0" presId="urn:microsoft.com/office/officeart/2005/8/layout/default"/>
    <dgm:cxn modelId="{4DE382A9-95FF-48A8-90CF-72D6D35E5F65}" type="presParOf" srcId="{2411A9BA-A57C-4310-A8E3-C79E4AD13318}" destId="{AD4A5D62-D0F6-4AD6-9C6E-C63CC5AABFC7}" srcOrd="3" destOrd="0" presId="urn:microsoft.com/office/officeart/2005/8/layout/default"/>
    <dgm:cxn modelId="{185451AA-3E7F-4012-BD5D-6A16F6E28964}" type="presParOf" srcId="{2411A9BA-A57C-4310-A8E3-C79E4AD13318}" destId="{28D59C77-7F7A-4ED4-BB34-4D56D3BC548B}" srcOrd="4" destOrd="0" presId="urn:microsoft.com/office/officeart/2005/8/layout/default"/>
    <dgm:cxn modelId="{6DDA13E9-C952-4F23-9AF5-5839CDF74111}" type="presParOf" srcId="{2411A9BA-A57C-4310-A8E3-C79E4AD13318}" destId="{FEDCC057-BB41-4886-9049-66587AB98A26}" srcOrd="5" destOrd="0" presId="urn:microsoft.com/office/officeart/2005/8/layout/default"/>
    <dgm:cxn modelId="{49B9E163-F6AE-41D4-BB6C-FA7F679811A9}" type="presParOf" srcId="{2411A9BA-A57C-4310-A8E3-C79E4AD13318}" destId="{5B0FCA10-E13E-4EF4-963E-6B7AF5BB22BD}" srcOrd="6" destOrd="0" presId="urn:microsoft.com/office/officeart/2005/8/layout/default"/>
    <dgm:cxn modelId="{B22ECF2A-8DF3-4A19-A4CB-657560CA95F5}" type="presParOf" srcId="{2411A9BA-A57C-4310-A8E3-C79E4AD13318}" destId="{272B1D39-B667-4A40-AC64-374798D4F380}" srcOrd="7" destOrd="0" presId="urn:microsoft.com/office/officeart/2005/8/layout/default"/>
    <dgm:cxn modelId="{EC25297D-9EE7-4E73-82DD-237F714CFDF5}" type="presParOf" srcId="{2411A9BA-A57C-4310-A8E3-C79E4AD13318}" destId="{C76BD467-E381-48BD-A7C0-0B6837116E8D}" srcOrd="8" destOrd="0" presId="urn:microsoft.com/office/officeart/2005/8/layout/default"/>
    <dgm:cxn modelId="{DAF04116-A86F-4FA1-A8E4-89F6AB4402FA}" type="presParOf" srcId="{2411A9BA-A57C-4310-A8E3-C79E4AD13318}" destId="{F6A6FD2E-C2AA-4D4B-A82A-C5969F8ABED3}" srcOrd="9" destOrd="0" presId="urn:microsoft.com/office/officeart/2005/8/layout/default"/>
    <dgm:cxn modelId="{76190CD1-D456-4A6D-8213-D93A9AE772C5}" type="presParOf" srcId="{2411A9BA-A57C-4310-A8E3-C79E4AD13318}" destId="{9D355392-5AD4-4E5C-BCF1-A7413EA0636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40BF2-22C1-4F4F-83B1-1F0574CE9F3E}">
      <dsp:nvSpPr>
        <dsp:cNvPr id="0" name=""/>
        <dsp:cNvSpPr/>
      </dsp:nvSpPr>
      <dsp:spPr>
        <a:xfrm>
          <a:off x="135" y="0"/>
          <a:ext cx="1798606" cy="355917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t>Strukturierter Text</a:t>
          </a:r>
        </a:p>
      </dsp:txBody>
      <dsp:txXfrm>
        <a:off x="135" y="1423670"/>
        <a:ext cx="1798606" cy="1423670"/>
      </dsp:txXfrm>
    </dsp:sp>
    <dsp:sp modelId="{CAC80AE2-FBD2-4F39-BA31-33E62F3E4220}">
      <dsp:nvSpPr>
        <dsp:cNvPr id="0" name=""/>
        <dsp:cNvSpPr/>
      </dsp:nvSpPr>
      <dsp:spPr>
        <a:xfrm>
          <a:off x="306835" y="213550"/>
          <a:ext cx="1185205" cy="1185205"/>
        </a:xfrm>
        <a:prstGeom prst="ellipse">
          <a:avLst/>
        </a:prstGeom>
        <a:blipFill rotWithShape="1">
          <a:blip xmlns:r="http://schemas.openxmlformats.org/officeDocument/2006/relationships" r:embed="rId1"/>
          <a:srcRect/>
          <a:stretch>
            <a:fillRect l="-4000" r="-4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0CE3C3-2501-4083-B8BB-00FEB3D161DD}">
      <dsp:nvSpPr>
        <dsp:cNvPr id="0" name=""/>
        <dsp:cNvSpPr/>
      </dsp:nvSpPr>
      <dsp:spPr>
        <a:xfrm>
          <a:off x="1852699" y="0"/>
          <a:ext cx="1798606" cy="355917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a:t>Formular</a:t>
          </a:r>
          <a:endParaRPr lang="de-DE" sz="2000" kern="1200" dirty="0"/>
        </a:p>
      </dsp:txBody>
      <dsp:txXfrm>
        <a:off x="1852699" y="1423670"/>
        <a:ext cx="1798606" cy="1423670"/>
      </dsp:txXfrm>
    </dsp:sp>
    <dsp:sp modelId="{16C35878-D4E3-4B80-956B-87036F2E30D7}">
      <dsp:nvSpPr>
        <dsp:cNvPr id="0" name=""/>
        <dsp:cNvSpPr/>
      </dsp:nvSpPr>
      <dsp:spPr>
        <a:xfrm>
          <a:off x="2159400" y="213550"/>
          <a:ext cx="1185205" cy="1185205"/>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DB4EDB-6406-4345-B5B0-11539FE2B7CF}">
      <dsp:nvSpPr>
        <dsp:cNvPr id="0" name=""/>
        <dsp:cNvSpPr/>
      </dsp:nvSpPr>
      <dsp:spPr>
        <a:xfrm>
          <a:off x="3705264" y="0"/>
          <a:ext cx="1798606" cy="355917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t>Komplexe Modelle und Strukturen</a:t>
          </a:r>
        </a:p>
      </dsp:txBody>
      <dsp:txXfrm>
        <a:off x="3705264" y="1423670"/>
        <a:ext cx="1798606" cy="1423670"/>
      </dsp:txXfrm>
    </dsp:sp>
    <dsp:sp modelId="{296CAF05-96D5-41B9-9DA6-EE769483CD71}">
      <dsp:nvSpPr>
        <dsp:cNvPr id="0" name=""/>
        <dsp:cNvSpPr/>
      </dsp:nvSpPr>
      <dsp:spPr>
        <a:xfrm>
          <a:off x="4011965" y="213550"/>
          <a:ext cx="1185205" cy="1185205"/>
        </a:xfrm>
        <a:prstGeom prst="ellipse">
          <a:avLst/>
        </a:prstGeom>
        <a:blipFill rotWithShape="1">
          <a:blip xmlns:r="http://schemas.openxmlformats.org/officeDocument/2006/relationships" r:embed="rId3"/>
          <a:srcRect/>
          <a:stretch>
            <a:fillRect l="-7000" r="-7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21B7DD-4509-45E1-9ACF-2F30718CDC4D}">
      <dsp:nvSpPr>
        <dsp:cNvPr id="0" name=""/>
        <dsp:cNvSpPr/>
      </dsp:nvSpPr>
      <dsp:spPr>
        <a:xfrm>
          <a:off x="5557829" y="0"/>
          <a:ext cx="1798606" cy="355917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t>Tabellen-kalkulation</a:t>
          </a:r>
        </a:p>
      </dsp:txBody>
      <dsp:txXfrm>
        <a:off x="5557829" y="1423670"/>
        <a:ext cx="1798606" cy="1423670"/>
      </dsp:txXfrm>
    </dsp:sp>
    <dsp:sp modelId="{F8335A35-9E49-4980-8661-93F466F89F02}">
      <dsp:nvSpPr>
        <dsp:cNvPr id="0" name=""/>
        <dsp:cNvSpPr/>
      </dsp:nvSpPr>
      <dsp:spPr>
        <a:xfrm>
          <a:off x="5864529" y="213550"/>
          <a:ext cx="1185205" cy="1185205"/>
        </a:xfrm>
        <a:prstGeom prst="ellipse">
          <a:avLst/>
        </a:prstGeom>
        <a:blipFill rotWithShape="1">
          <a:blip xmlns:r="http://schemas.openxmlformats.org/officeDocument/2006/relationships" r:embed="rId4"/>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C5374-725B-4674-9F68-637042E2EDF8}">
      <dsp:nvSpPr>
        <dsp:cNvPr id="0" name=""/>
        <dsp:cNvSpPr/>
      </dsp:nvSpPr>
      <dsp:spPr>
        <a:xfrm>
          <a:off x="7410393" y="0"/>
          <a:ext cx="1798606" cy="355917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t>Video / </a:t>
          </a:r>
          <a:br>
            <a:rPr lang="de-DE" sz="2000" kern="1200" dirty="0"/>
          </a:br>
          <a:r>
            <a:rPr lang="de-DE" sz="2000" kern="1200" dirty="0"/>
            <a:t>Multimedia</a:t>
          </a:r>
        </a:p>
      </dsp:txBody>
      <dsp:txXfrm>
        <a:off x="7410393" y="1423670"/>
        <a:ext cx="1798606" cy="1423670"/>
      </dsp:txXfrm>
    </dsp:sp>
    <dsp:sp modelId="{72A0ED18-6624-472A-A71B-D63D35DD9598}">
      <dsp:nvSpPr>
        <dsp:cNvPr id="0" name=""/>
        <dsp:cNvSpPr/>
      </dsp:nvSpPr>
      <dsp:spPr>
        <a:xfrm>
          <a:off x="7717094" y="213550"/>
          <a:ext cx="1185205" cy="1185205"/>
        </a:xfrm>
        <a:prstGeom prst="ellipse">
          <a:avLst/>
        </a:prstGeom>
        <a:blipFill rotWithShape="1">
          <a:blip xmlns:r="http://schemas.openxmlformats.org/officeDocument/2006/relationships" r:embed="rId5"/>
          <a:srcRect/>
          <a:stretch>
            <a:fillRect l="-5000" r="-5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ACDD47-08D3-4A2B-BB3A-35338CA1D422}">
      <dsp:nvSpPr>
        <dsp:cNvPr id="0" name=""/>
        <dsp:cNvSpPr/>
      </dsp:nvSpPr>
      <dsp:spPr>
        <a:xfrm>
          <a:off x="9262958" y="0"/>
          <a:ext cx="1798606" cy="355917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t>OCR</a:t>
          </a:r>
        </a:p>
      </dsp:txBody>
      <dsp:txXfrm>
        <a:off x="9262958" y="1423670"/>
        <a:ext cx="1798606" cy="1423670"/>
      </dsp:txXfrm>
    </dsp:sp>
    <dsp:sp modelId="{ABE5B47A-F0B5-44B9-84B3-4C8D8F543565}">
      <dsp:nvSpPr>
        <dsp:cNvPr id="0" name=""/>
        <dsp:cNvSpPr/>
      </dsp:nvSpPr>
      <dsp:spPr>
        <a:xfrm>
          <a:off x="9569659" y="213550"/>
          <a:ext cx="1185205" cy="1185205"/>
        </a:xfrm>
        <a:prstGeom prst="ellipse">
          <a:avLst/>
        </a:prstGeom>
        <a:blipFill rotWithShape="1">
          <a:blip xmlns:r="http://schemas.openxmlformats.org/officeDocument/2006/relationships" r:embed="rId6"/>
          <a:srcRect/>
          <a:stretch>
            <a:fillRect l="-7000" r="-7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489DD5-E6EC-44B2-A76A-4C7470F21091}">
      <dsp:nvSpPr>
        <dsp:cNvPr id="0" name=""/>
        <dsp:cNvSpPr/>
      </dsp:nvSpPr>
      <dsp:spPr>
        <a:xfrm>
          <a:off x="442468" y="2847340"/>
          <a:ext cx="10176764" cy="533876"/>
        </a:xfrm>
        <a:prstGeom prst="leftRight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0CACC-2BC3-4F4D-93D5-31E5D1B8F849}">
      <dsp:nvSpPr>
        <dsp:cNvPr id="0" name=""/>
        <dsp:cNvSpPr/>
      </dsp:nvSpPr>
      <dsp:spPr>
        <a:xfrm>
          <a:off x="0" y="468062"/>
          <a:ext cx="11061700" cy="123322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8511" tIns="604012" rIns="858511" bIns="206248" numCol="1" spcCol="1270" anchor="t" anchorCtr="0">
          <a:noAutofit/>
        </a:bodyPr>
        <a:lstStyle/>
        <a:p>
          <a:pPr marL="285750" lvl="1" indent="-285750" algn="l" defTabSz="1289050">
            <a:lnSpc>
              <a:spcPct val="90000"/>
            </a:lnSpc>
            <a:spcBef>
              <a:spcPct val="0"/>
            </a:spcBef>
            <a:spcAft>
              <a:spcPct val="15000"/>
            </a:spcAft>
            <a:buChar char="•"/>
          </a:pPr>
          <a:r>
            <a:rPr lang="de-DE" sz="2900" kern="1200"/>
            <a:t>Freie Java-Anwendung</a:t>
          </a:r>
          <a:endParaRPr lang="de-DE" sz="2900" kern="1200" dirty="0"/>
        </a:p>
      </dsp:txBody>
      <dsp:txXfrm>
        <a:off x="0" y="468062"/>
        <a:ext cx="11061700" cy="1233225"/>
      </dsp:txXfrm>
    </dsp:sp>
    <dsp:sp modelId="{64F9B0BE-02DC-4DD6-BF0A-C4188289FEB3}">
      <dsp:nvSpPr>
        <dsp:cNvPr id="0" name=""/>
        <dsp:cNvSpPr/>
      </dsp:nvSpPr>
      <dsp:spPr>
        <a:xfrm>
          <a:off x="553085" y="40022"/>
          <a:ext cx="7743190" cy="8560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674" tIns="0" rIns="292674" bIns="0" numCol="1" spcCol="1270" anchor="ctr" anchorCtr="0">
          <a:noAutofit/>
        </a:bodyPr>
        <a:lstStyle/>
        <a:p>
          <a:pPr marL="0" lvl="0" indent="0" algn="l" defTabSz="1289050">
            <a:lnSpc>
              <a:spcPct val="90000"/>
            </a:lnSpc>
            <a:spcBef>
              <a:spcPct val="0"/>
            </a:spcBef>
            <a:spcAft>
              <a:spcPct val="35000"/>
            </a:spcAft>
            <a:buNone/>
          </a:pPr>
          <a:r>
            <a:rPr lang="en-US" sz="2900" kern="1200" dirty="0"/>
            <a:t>Apache Formatting Objects Processors (FOP)</a:t>
          </a:r>
          <a:endParaRPr lang="de-DE" sz="2900" kern="1200" dirty="0"/>
        </a:p>
      </dsp:txBody>
      <dsp:txXfrm>
        <a:off x="594875" y="81812"/>
        <a:ext cx="7659610" cy="772500"/>
      </dsp:txXfrm>
    </dsp:sp>
    <dsp:sp modelId="{E455645F-B26E-4561-94E0-03DBFDAB537F}">
      <dsp:nvSpPr>
        <dsp:cNvPr id="0" name=""/>
        <dsp:cNvSpPr/>
      </dsp:nvSpPr>
      <dsp:spPr>
        <a:xfrm>
          <a:off x="0" y="2285927"/>
          <a:ext cx="11061700" cy="123322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8511" tIns="604012" rIns="858511" bIns="206248" numCol="1" spcCol="1270" anchor="t" anchorCtr="0">
          <a:noAutofit/>
        </a:bodyPr>
        <a:lstStyle/>
        <a:p>
          <a:pPr marL="285750" lvl="1" indent="-285750" algn="l" defTabSz="1289050">
            <a:lnSpc>
              <a:spcPct val="90000"/>
            </a:lnSpc>
            <a:spcBef>
              <a:spcPct val="0"/>
            </a:spcBef>
            <a:spcAft>
              <a:spcPct val="15000"/>
            </a:spcAft>
            <a:buChar char="•"/>
          </a:pPr>
          <a:r>
            <a:rPr lang="de-DE" sz="2900" kern="1200"/>
            <a:t>XSL-Transformationen</a:t>
          </a:r>
          <a:endParaRPr lang="de-DE" sz="2900" kern="1200" dirty="0"/>
        </a:p>
      </dsp:txBody>
      <dsp:txXfrm>
        <a:off x="0" y="2285927"/>
        <a:ext cx="11061700" cy="1233225"/>
      </dsp:txXfrm>
    </dsp:sp>
    <dsp:sp modelId="{9D20B449-18E2-4C97-8BFC-35B3242CED46}">
      <dsp:nvSpPr>
        <dsp:cNvPr id="0" name=""/>
        <dsp:cNvSpPr/>
      </dsp:nvSpPr>
      <dsp:spPr>
        <a:xfrm>
          <a:off x="553085" y="1857887"/>
          <a:ext cx="7743190" cy="8560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674" tIns="0" rIns="292674" bIns="0" numCol="1" spcCol="1270" anchor="ctr" anchorCtr="0">
          <a:noAutofit/>
        </a:bodyPr>
        <a:lstStyle/>
        <a:p>
          <a:pPr marL="0" lvl="0" indent="0" algn="l" defTabSz="1289050">
            <a:lnSpc>
              <a:spcPct val="90000"/>
            </a:lnSpc>
            <a:spcBef>
              <a:spcPct val="0"/>
            </a:spcBef>
            <a:spcAft>
              <a:spcPct val="35000"/>
            </a:spcAft>
            <a:buNone/>
          </a:pPr>
          <a:r>
            <a:rPr lang="de-DE" sz="2900" kern="1200"/>
            <a:t>Automatische Generierung aus XML-Dokument</a:t>
          </a:r>
          <a:endParaRPr lang="de-DE" sz="2900" kern="1200" dirty="0"/>
        </a:p>
      </dsp:txBody>
      <dsp:txXfrm>
        <a:off x="594875" y="1899677"/>
        <a:ext cx="7659610"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96077-FF86-4A63-B727-6ED4983044D4}">
      <dsp:nvSpPr>
        <dsp:cNvPr id="0" name=""/>
        <dsp:cNvSpPr/>
      </dsp:nvSpPr>
      <dsp:spPr>
        <a:xfrm>
          <a:off x="6787" y="329537"/>
          <a:ext cx="2406901" cy="3736221"/>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de-DE" sz="1600" kern="1200" dirty="0"/>
            <a:t>Geringer Aufwand</a:t>
          </a:r>
        </a:p>
        <a:p>
          <a:pPr marL="171450" lvl="1" indent="-171450" algn="l" defTabSz="711200">
            <a:lnSpc>
              <a:spcPct val="90000"/>
            </a:lnSpc>
            <a:spcBef>
              <a:spcPct val="0"/>
            </a:spcBef>
            <a:spcAft>
              <a:spcPct val="15000"/>
            </a:spcAft>
            <a:buChar char="•"/>
          </a:pPr>
          <a:r>
            <a:rPr lang="de-DE" sz="1600" kern="1200" dirty="0"/>
            <a:t>Auf allen Plattformen verfügbar (LibreOffice Writer)</a:t>
          </a:r>
        </a:p>
        <a:p>
          <a:pPr marL="171450" lvl="1" indent="-171450" algn="l" defTabSz="711200">
            <a:lnSpc>
              <a:spcPct val="90000"/>
            </a:lnSpc>
            <a:spcBef>
              <a:spcPct val="0"/>
            </a:spcBef>
            <a:spcAft>
              <a:spcPct val="15000"/>
            </a:spcAft>
            <a:buChar char="•"/>
          </a:pPr>
          <a:r>
            <a:rPr lang="de-DE" sz="1600" kern="1200" dirty="0"/>
            <a:t>Keine Sicherheits-anforderungen</a:t>
          </a:r>
        </a:p>
        <a:p>
          <a:pPr marL="171450" lvl="1" indent="-171450" algn="l" defTabSz="711200">
            <a:lnSpc>
              <a:spcPct val="90000"/>
            </a:lnSpc>
            <a:spcBef>
              <a:spcPct val="0"/>
            </a:spcBef>
            <a:spcAft>
              <a:spcPct val="15000"/>
            </a:spcAft>
            <a:buChar char="•"/>
          </a:pPr>
          <a:r>
            <a:rPr lang="de-DE" sz="1600" kern="1200" dirty="0"/>
            <a:t>Kein Formular</a:t>
          </a:r>
        </a:p>
        <a:p>
          <a:pPr marL="171450" lvl="1" indent="-171450" algn="l" defTabSz="711200">
            <a:lnSpc>
              <a:spcPct val="90000"/>
            </a:lnSpc>
            <a:spcBef>
              <a:spcPct val="0"/>
            </a:spcBef>
            <a:spcAft>
              <a:spcPct val="15000"/>
            </a:spcAft>
            <a:buChar char="•"/>
          </a:pPr>
          <a:r>
            <a:rPr lang="de-DE" sz="1600" kern="1200" dirty="0"/>
            <a:t>Änderungen / Kommentare erwünscht</a:t>
          </a:r>
        </a:p>
        <a:p>
          <a:pPr marL="171450" lvl="1" indent="-171450" algn="l" defTabSz="711200">
            <a:lnSpc>
              <a:spcPct val="90000"/>
            </a:lnSpc>
            <a:spcBef>
              <a:spcPct val="0"/>
            </a:spcBef>
            <a:spcAft>
              <a:spcPct val="15000"/>
            </a:spcAft>
            <a:buChar char="•"/>
          </a:pPr>
          <a:r>
            <a:rPr lang="de-DE" sz="1600" kern="1200" dirty="0"/>
            <a:t>PDF-Dokumente erstellen</a:t>
          </a:r>
        </a:p>
      </dsp:txBody>
      <dsp:txXfrm>
        <a:off x="63184" y="385934"/>
        <a:ext cx="2294107" cy="3679824"/>
      </dsp:txXfrm>
    </dsp:sp>
    <dsp:sp modelId="{4925F89E-76B9-4E54-AA5F-5A14F6E5C0A4}">
      <dsp:nvSpPr>
        <dsp:cNvPr id="0" name=""/>
        <dsp:cNvSpPr/>
      </dsp:nvSpPr>
      <dsp:spPr>
        <a:xfrm>
          <a:off x="0" y="3622714"/>
          <a:ext cx="2406901" cy="77258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de-DE" sz="2600" kern="1200" dirty="0"/>
            <a:t>Word / Writer</a:t>
          </a:r>
        </a:p>
      </dsp:txBody>
      <dsp:txXfrm>
        <a:off x="0" y="3622714"/>
        <a:ext cx="1695001" cy="772581"/>
      </dsp:txXfrm>
    </dsp:sp>
    <dsp:sp modelId="{EA47195A-C505-4F20-B199-E282C616AB79}">
      <dsp:nvSpPr>
        <dsp:cNvPr id="0" name=""/>
        <dsp:cNvSpPr/>
      </dsp:nvSpPr>
      <dsp:spPr>
        <a:xfrm>
          <a:off x="1769875" y="3218716"/>
          <a:ext cx="842415" cy="842415"/>
        </a:xfrm>
        <a:prstGeom prst="ellipse">
          <a:avLst/>
        </a:prstGeom>
        <a:blipFill rotWithShape="1">
          <a:blip xmlns:r="http://schemas.openxmlformats.org/officeDocument/2006/relationships" r:embed="rId1"/>
          <a:srcRect/>
          <a:stretch>
            <a:fillRect l="-7000" r="-7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DEB8CE-3B14-4C3E-903D-305C1943A27A}">
      <dsp:nvSpPr>
        <dsp:cNvPr id="0" name=""/>
        <dsp:cNvSpPr/>
      </dsp:nvSpPr>
      <dsp:spPr>
        <a:xfrm>
          <a:off x="2820994" y="331567"/>
          <a:ext cx="2406901" cy="3732161"/>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de-DE" sz="1600" kern="1200" dirty="0"/>
            <a:t>Geringer Aufwand</a:t>
          </a:r>
        </a:p>
        <a:p>
          <a:pPr marL="171450" lvl="1" indent="-171450" algn="l" defTabSz="711200">
            <a:lnSpc>
              <a:spcPct val="90000"/>
            </a:lnSpc>
            <a:spcBef>
              <a:spcPct val="0"/>
            </a:spcBef>
            <a:spcAft>
              <a:spcPct val="15000"/>
            </a:spcAft>
            <a:buChar char="•"/>
          </a:pPr>
          <a:r>
            <a:rPr lang="de-DE" sz="1600" kern="1200" dirty="0"/>
            <a:t>Auf allen Plattformen verfügbar (LibreOffice Impress)</a:t>
          </a:r>
        </a:p>
        <a:p>
          <a:pPr marL="171450" lvl="1" indent="-171450" algn="l" defTabSz="711200">
            <a:lnSpc>
              <a:spcPct val="90000"/>
            </a:lnSpc>
            <a:spcBef>
              <a:spcPct val="0"/>
            </a:spcBef>
            <a:spcAft>
              <a:spcPct val="15000"/>
            </a:spcAft>
            <a:buChar char="•"/>
          </a:pPr>
          <a:r>
            <a:rPr lang="de-DE" sz="1600" kern="1200" dirty="0"/>
            <a:t>Keine Sicherheits-anforderungen</a:t>
          </a:r>
        </a:p>
        <a:p>
          <a:pPr marL="171450" lvl="1" indent="-171450" algn="l" defTabSz="711200">
            <a:lnSpc>
              <a:spcPct val="90000"/>
            </a:lnSpc>
            <a:spcBef>
              <a:spcPct val="0"/>
            </a:spcBef>
            <a:spcAft>
              <a:spcPct val="15000"/>
            </a:spcAft>
            <a:buChar char="•"/>
          </a:pPr>
          <a:r>
            <a:rPr lang="de-DE" sz="1600" kern="1200" dirty="0"/>
            <a:t>Änderungen / Kommentare erwünscht</a:t>
          </a:r>
        </a:p>
      </dsp:txBody>
      <dsp:txXfrm>
        <a:off x="2877391" y="387964"/>
        <a:ext cx="2294107" cy="3675764"/>
      </dsp:txXfrm>
    </dsp:sp>
    <dsp:sp modelId="{43CB4374-1DEE-4FFE-95B7-D06BE015A94C}">
      <dsp:nvSpPr>
        <dsp:cNvPr id="0" name=""/>
        <dsp:cNvSpPr/>
      </dsp:nvSpPr>
      <dsp:spPr>
        <a:xfrm>
          <a:off x="2813051" y="3622714"/>
          <a:ext cx="2406901" cy="77258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de-DE" sz="2600" kern="1200" dirty="0"/>
            <a:t>PowerPoint / Impress</a:t>
          </a:r>
        </a:p>
      </dsp:txBody>
      <dsp:txXfrm>
        <a:off x="2813051" y="3622714"/>
        <a:ext cx="1695001" cy="772581"/>
      </dsp:txXfrm>
    </dsp:sp>
    <dsp:sp modelId="{D186DE75-447D-4775-A847-0F2B3DDA3AFB}">
      <dsp:nvSpPr>
        <dsp:cNvPr id="0" name=""/>
        <dsp:cNvSpPr/>
      </dsp:nvSpPr>
      <dsp:spPr>
        <a:xfrm>
          <a:off x="4584082" y="3218716"/>
          <a:ext cx="842415" cy="842415"/>
        </a:xfrm>
        <a:prstGeom prst="ellipse">
          <a:avLst/>
        </a:prstGeom>
        <a:blipFill rotWithShape="1">
          <a:blip xmlns:r="http://schemas.openxmlformats.org/officeDocument/2006/relationships" r:embed="rId2"/>
          <a:srcRect/>
          <a:stretch>
            <a:fillRect l="-4000" r="-4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008C8D-AF5C-441C-BA9F-8629AFB28BCA}">
      <dsp:nvSpPr>
        <dsp:cNvPr id="0" name=""/>
        <dsp:cNvSpPr/>
      </dsp:nvSpPr>
      <dsp:spPr>
        <a:xfrm>
          <a:off x="5635201" y="340892"/>
          <a:ext cx="2406901" cy="3700054"/>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de-DE" sz="1600" kern="1200" dirty="0"/>
            <a:t>(Komplexe) Formulare</a:t>
          </a:r>
        </a:p>
        <a:p>
          <a:pPr marL="171450" lvl="1" indent="-171450" algn="l" defTabSz="711200">
            <a:lnSpc>
              <a:spcPct val="90000"/>
            </a:lnSpc>
            <a:spcBef>
              <a:spcPct val="0"/>
            </a:spcBef>
            <a:spcAft>
              <a:spcPct val="15000"/>
            </a:spcAft>
            <a:buChar char="•"/>
          </a:pPr>
          <a:r>
            <a:rPr lang="de-DE" sz="1600" kern="1200" dirty="0"/>
            <a:t>Sicherheitsanforderungen, digitale Unterschrift</a:t>
          </a:r>
        </a:p>
        <a:p>
          <a:pPr marL="171450" lvl="1" indent="-171450" algn="l" defTabSz="711200">
            <a:lnSpc>
              <a:spcPct val="90000"/>
            </a:lnSpc>
            <a:spcBef>
              <a:spcPct val="0"/>
            </a:spcBef>
            <a:spcAft>
              <a:spcPct val="15000"/>
            </a:spcAft>
            <a:buChar char="•"/>
          </a:pPr>
          <a:r>
            <a:rPr lang="de-DE" sz="1600" kern="1200" dirty="0"/>
            <a:t>Druckausgabe</a:t>
          </a:r>
        </a:p>
        <a:p>
          <a:pPr marL="171450" lvl="1" indent="-171450" algn="l" defTabSz="711200">
            <a:lnSpc>
              <a:spcPct val="90000"/>
            </a:lnSpc>
            <a:spcBef>
              <a:spcPct val="0"/>
            </a:spcBef>
            <a:spcAft>
              <a:spcPct val="15000"/>
            </a:spcAft>
            <a:buChar char="•"/>
          </a:pPr>
          <a:r>
            <a:rPr lang="de-DE" sz="1600" kern="1200" dirty="0"/>
            <a:t>Als Datei versenden / herunterladen</a:t>
          </a:r>
        </a:p>
        <a:p>
          <a:pPr marL="171450" lvl="1" indent="-171450" algn="l" defTabSz="711200">
            <a:lnSpc>
              <a:spcPct val="90000"/>
            </a:lnSpc>
            <a:spcBef>
              <a:spcPct val="0"/>
            </a:spcBef>
            <a:spcAft>
              <a:spcPct val="15000"/>
            </a:spcAft>
            <a:buChar char="•"/>
          </a:pPr>
          <a:r>
            <a:rPr lang="de-DE" sz="1600" kern="1200" dirty="0"/>
            <a:t>PDF/UA für Barrierefreiheit</a:t>
          </a:r>
        </a:p>
        <a:p>
          <a:pPr marL="171450" lvl="1" indent="-171450" algn="l" defTabSz="711200">
            <a:lnSpc>
              <a:spcPct val="90000"/>
            </a:lnSpc>
            <a:spcBef>
              <a:spcPct val="0"/>
            </a:spcBef>
            <a:spcAft>
              <a:spcPct val="15000"/>
            </a:spcAft>
            <a:buChar char="•"/>
          </a:pPr>
          <a:r>
            <a:rPr lang="de-DE" sz="1600" kern="1200" dirty="0"/>
            <a:t>Spezialsoftware zum Erzeugen (</a:t>
          </a:r>
          <a:r>
            <a:rPr lang="de-DE" sz="1600" kern="1200" dirty="0" err="1"/>
            <a:t>axesWord</a:t>
          </a:r>
          <a:r>
            <a:rPr lang="de-DE" sz="1600" kern="1200" dirty="0"/>
            <a:t>, CommonLook Office, </a:t>
          </a:r>
          <a:r>
            <a:rPr lang="de-DE" sz="1600" kern="1200" dirty="0" err="1"/>
            <a:t>MadeToTag</a:t>
          </a:r>
          <a:r>
            <a:rPr lang="de-DE" sz="1600" kern="1200" dirty="0"/>
            <a:t>, Apache-FOP)</a:t>
          </a:r>
        </a:p>
      </dsp:txBody>
      <dsp:txXfrm>
        <a:off x="5691598" y="397289"/>
        <a:ext cx="2294107" cy="3643657"/>
      </dsp:txXfrm>
    </dsp:sp>
    <dsp:sp modelId="{B1147186-882F-4144-AD2F-290863E1A1BE}">
      <dsp:nvSpPr>
        <dsp:cNvPr id="0" name=""/>
        <dsp:cNvSpPr/>
      </dsp:nvSpPr>
      <dsp:spPr>
        <a:xfrm>
          <a:off x="5627258" y="3622714"/>
          <a:ext cx="2406901" cy="77258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de-DE" sz="2600" kern="1200" dirty="0"/>
            <a:t>PDF</a:t>
          </a:r>
        </a:p>
      </dsp:txBody>
      <dsp:txXfrm>
        <a:off x="5627258" y="3622714"/>
        <a:ext cx="1695001" cy="772581"/>
      </dsp:txXfrm>
    </dsp:sp>
    <dsp:sp modelId="{7B11A9D8-CB2B-4F76-899C-ECF3303F292E}">
      <dsp:nvSpPr>
        <dsp:cNvPr id="0" name=""/>
        <dsp:cNvSpPr/>
      </dsp:nvSpPr>
      <dsp:spPr>
        <a:xfrm>
          <a:off x="7398289" y="3211987"/>
          <a:ext cx="842415" cy="842415"/>
        </a:xfrm>
        <a:prstGeom prst="ellipse">
          <a:avLst/>
        </a:prstGeom>
        <a:blipFill rotWithShape="1">
          <a:blip xmlns:r="http://schemas.openxmlformats.org/officeDocument/2006/relationships" r:embed="rId3"/>
          <a:srcRect/>
          <a:stretch>
            <a:fillRect l="-5000" r="-5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577179-044E-47BD-98AD-DE9B344DF73B}">
      <dsp:nvSpPr>
        <dsp:cNvPr id="0" name=""/>
        <dsp:cNvSpPr/>
      </dsp:nvSpPr>
      <dsp:spPr>
        <a:xfrm>
          <a:off x="8449408" y="335893"/>
          <a:ext cx="2406901" cy="3720051"/>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de-DE" sz="1600" kern="1200" dirty="0"/>
            <a:t>Anspruchsvolles Layout / Grafiken</a:t>
          </a:r>
        </a:p>
        <a:p>
          <a:pPr marL="171450" lvl="1" indent="-171450" algn="l" defTabSz="711200">
            <a:lnSpc>
              <a:spcPct val="90000"/>
            </a:lnSpc>
            <a:spcBef>
              <a:spcPct val="0"/>
            </a:spcBef>
            <a:spcAft>
              <a:spcPct val="15000"/>
            </a:spcAft>
            <a:buChar char="•"/>
          </a:pPr>
          <a:r>
            <a:rPr lang="de-DE" sz="1600" kern="1200" dirty="0"/>
            <a:t>PDF-Formulare (und PDF-Dokumente) erstellen</a:t>
          </a:r>
        </a:p>
        <a:p>
          <a:pPr marL="171450" lvl="1" indent="-171450" algn="l" defTabSz="711200">
            <a:lnSpc>
              <a:spcPct val="90000"/>
            </a:lnSpc>
            <a:spcBef>
              <a:spcPct val="0"/>
            </a:spcBef>
            <a:spcAft>
              <a:spcPct val="15000"/>
            </a:spcAft>
            <a:buChar char="•"/>
          </a:pPr>
          <a:endParaRPr lang="de-DE" sz="1600" kern="1200" dirty="0"/>
        </a:p>
      </dsp:txBody>
      <dsp:txXfrm>
        <a:off x="8505805" y="392290"/>
        <a:ext cx="2294107" cy="3663654"/>
      </dsp:txXfrm>
    </dsp:sp>
    <dsp:sp modelId="{FD965931-97BD-4A90-AC55-D5810EFE399C}">
      <dsp:nvSpPr>
        <dsp:cNvPr id="0" name=""/>
        <dsp:cNvSpPr/>
      </dsp:nvSpPr>
      <dsp:spPr>
        <a:xfrm>
          <a:off x="8441465" y="3622714"/>
          <a:ext cx="2406901" cy="77258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de-DE" sz="2600" kern="1200" dirty="0"/>
            <a:t>Adobe InDesign</a:t>
          </a:r>
        </a:p>
      </dsp:txBody>
      <dsp:txXfrm>
        <a:off x="8441465" y="3622714"/>
        <a:ext cx="1695001" cy="772581"/>
      </dsp:txXfrm>
    </dsp:sp>
    <dsp:sp modelId="{580B8336-65A6-4738-9A12-0734206C0C1D}">
      <dsp:nvSpPr>
        <dsp:cNvPr id="0" name=""/>
        <dsp:cNvSpPr/>
      </dsp:nvSpPr>
      <dsp:spPr>
        <a:xfrm>
          <a:off x="10212497" y="3216987"/>
          <a:ext cx="842415" cy="842415"/>
        </a:xfrm>
        <a:prstGeom prst="ellipse">
          <a:avLst/>
        </a:prstGeom>
        <a:blipFill rotWithShape="1">
          <a:blip xmlns:r="http://schemas.openxmlformats.org/officeDocument/2006/relationships" r:embed="rId4"/>
          <a:srcRect/>
          <a:stretch>
            <a:fillRect l="-2000" r="-2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9AC2-7633-49D7-B6CA-E130AE60F249}">
      <dsp:nvSpPr>
        <dsp:cNvPr id="0" name=""/>
        <dsp:cNvSpPr/>
      </dsp:nvSpPr>
      <dsp:spPr>
        <a:xfrm>
          <a:off x="6787" y="147643"/>
          <a:ext cx="2406901" cy="3700054"/>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de-DE" sz="1800" kern="1200" dirty="0"/>
            <a:t>Umfangreiche Inhalte, miteinander verlinkt</a:t>
          </a:r>
        </a:p>
        <a:p>
          <a:pPr marL="171450" lvl="1" indent="-171450" algn="l" defTabSz="800100">
            <a:lnSpc>
              <a:spcPct val="90000"/>
            </a:lnSpc>
            <a:spcBef>
              <a:spcPct val="0"/>
            </a:spcBef>
            <a:spcAft>
              <a:spcPct val="15000"/>
            </a:spcAft>
            <a:buChar char="•"/>
          </a:pPr>
          <a:r>
            <a:rPr lang="de-DE" sz="1800" kern="1200" dirty="0"/>
            <a:t>Ständig aktuell</a:t>
          </a:r>
        </a:p>
        <a:p>
          <a:pPr marL="171450" lvl="1" indent="-171450" algn="l" defTabSz="800100">
            <a:lnSpc>
              <a:spcPct val="90000"/>
            </a:lnSpc>
            <a:spcBef>
              <a:spcPct val="0"/>
            </a:spcBef>
            <a:spcAft>
              <a:spcPct val="15000"/>
            </a:spcAft>
            <a:buChar char="•"/>
          </a:pPr>
          <a:r>
            <a:rPr lang="de-DE" sz="1800" kern="1200" dirty="0"/>
            <a:t>Multimedia (Videos)</a:t>
          </a:r>
        </a:p>
        <a:p>
          <a:pPr marL="171450" lvl="1" indent="-171450" algn="l" defTabSz="800100">
            <a:lnSpc>
              <a:spcPct val="90000"/>
            </a:lnSpc>
            <a:spcBef>
              <a:spcPct val="0"/>
            </a:spcBef>
            <a:spcAft>
              <a:spcPct val="15000"/>
            </a:spcAft>
            <a:buChar char="•"/>
          </a:pPr>
          <a:r>
            <a:rPr lang="de-DE" sz="1800" kern="1200" dirty="0"/>
            <a:t>Mehrere Autoren</a:t>
          </a:r>
        </a:p>
        <a:p>
          <a:pPr marL="171450" lvl="1" indent="-171450" algn="l" defTabSz="800100">
            <a:lnSpc>
              <a:spcPct val="90000"/>
            </a:lnSpc>
            <a:spcBef>
              <a:spcPct val="0"/>
            </a:spcBef>
            <a:spcAft>
              <a:spcPct val="15000"/>
            </a:spcAft>
            <a:buChar char="•"/>
          </a:pPr>
          <a:r>
            <a:rPr lang="de-DE" sz="1800" kern="1200" dirty="0"/>
            <a:t>Beste Barrierefreiheit</a:t>
          </a:r>
        </a:p>
        <a:p>
          <a:pPr marL="171450" lvl="1" indent="-171450" algn="l" defTabSz="800100">
            <a:lnSpc>
              <a:spcPct val="90000"/>
            </a:lnSpc>
            <a:spcBef>
              <a:spcPct val="0"/>
            </a:spcBef>
            <a:spcAft>
              <a:spcPct val="15000"/>
            </a:spcAft>
            <a:buChar char="•"/>
          </a:pPr>
          <a:r>
            <a:rPr lang="de-DE" sz="1800" kern="1200" dirty="0"/>
            <a:t>(Komplexe) Formulare</a:t>
          </a:r>
        </a:p>
        <a:p>
          <a:pPr marL="171450" lvl="1" indent="-171450" algn="l" defTabSz="800100">
            <a:lnSpc>
              <a:spcPct val="90000"/>
            </a:lnSpc>
            <a:spcBef>
              <a:spcPct val="0"/>
            </a:spcBef>
            <a:spcAft>
              <a:spcPct val="15000"/>
            </a:spcAft>
            <a:buChar char="•"/>
          </a:pPr>
          <a:r>
            <a:rPr lang="de-DE" sz="1800" kern="1200" dirty="0" err="1"/>
            <a:t>Autom</a:t>
          </a:r>
          <a:r>
            <a:rPr lang="de-DE" sz="1800" kern="1200" dirty="0"/>
            <a:t>. Auswertung</a:t>
          </a:r>
        </a:p>
        <a:p>
          <a:pPr marL="171450" lvl="1" indent="-171450" algn="l" defTabSz="800100">
            <a:lnSpc>
              <a:spcPct val="90000"/>
            </a:lnSpc>
            <a:spcBef>
              <a:spcPct val="0"/>
            </a:spcBef>
            <a:spcAft>
              <a:spcPct val="15000"/>
            </a:spcAft>
            <a:buChar char="•"/>
          </a:pPr>
          <a:r>
            <a:rPr lang="de-DE" sz="1800" kern="1200" dirty="0"/>
            <a:t>Formeln (MathJax)</a:t>
          </a:r>
        </a:p>
      </dsp:txBody>
      <dsp:txXfrm>
        <a:off x="63184" y="204040"/>
        <a:ext cx="2294107" cy="3643657"/>
      </dsp:txXfrm>
    </dsp:sp>
    <dsp:sp modelId="{8C7E788B-5EBA-4AB2-B915-0E451363FB98}">
      <dsp:nvSpPr>
        <dsp:cNvPr id="0" name=""/>
        <dsp:cNvSpPr/>
      </dsp:nvSpPr>
      <dsp:spPr>
        <a:xfrm>
          <a:off x="0" y="3236216"/>
          <a:ext cx="2406901" cy="77258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marL="0" lvl="0" indent="0" algn="l" defTabSz="1822450">
            <a:lnSpc>
              <a:spcPct val="90000"/>
            </a:lnSpc>
            <a:spcBef>
              <a:spcPct val="0"/>
            </a:spcBef>
            <a:spcAft>
              <a:spcPct val="35000"/>
            </a:spcAft>
            <a:buNone/>
          </a:pPr>
          <a:r>
            <a:rPr lang="de-DE" sz="4100" kern="1200" dirty="0"/>
            <a:t>HTML</a:t>
          </a:r>
        </a:p>
      </dsp:txBody>
      <dsp:txXfrm>
        <a:off x="0" y="3236216"/>
        <a:ext cx="1695001" cy="772581"/>
      </dsp:txXfrm>
    </dsp:sp>
    <dsp:sp modelId="{49A77524-B39A-4C05-A07E-A37FBAE5AF82}">
      <dsp:nvSpPr>
        <dsp:cNvPr id="0" name=""/>
        <dsp:cNvSpPr/>
      </dsp:nvSpPr>
      <dsp:spPr>
        <a:xfrm>
          <a:off x="1769875" y="3018738"/>
          <a:ext cx="842415" cy="842415"/>
        </a:xfrm>
        <a:prstGeom prst="ellipse">
          <a:avLst/>
        </a:prstGeom>
        <a:blipFill rotWithShape="1">
          <a:blip xmlns:r="http://schemas.openxmlformats.org/officeDocument/2006/relationships" r:embed="rId1"/>
          <a:srcRect/>
          <a:stretch>
            <a:fillRect t="-5000" b="-5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3FA772-24E3-493A-BAAA-1AF1503B3CF9}">
      <dsp:nvSpPr>
        <dsp:cNvPr id="0" name=""/>
        <dsp:cNvSpPr/>
      </dsp:nvSpPr>
      <dsp:spPr>
        <a:xfrm>
          <a:off x="2820994" y="147643"/>
          <a:ext cx="2406901" cy="3700054"/>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Buchform</a:t>
          </a:r>
        </a:p>
        <a:p>
          <a:pPr marL="228600" lvl="1" indent="-228600" algn="l" defTabSz="889000">
            <a:lnSpc>
              <a:spcPct val="90000"/>
            </a:lnSpc>
            <a:spcBef>
              <a:spcPct val="0"/>
            </a:spcBef>
            <a:spcAft>
              <a:spcPct val="15000"/>
            </a:spcAft>
            <a:buChar char="•"/>
          </a:pPr>
          <a:r>
            <a:rPr lang="de-DE" sz="2000" kern="1200" dirty="0"/>
            <a:t>Als Datei versenden / herunterladen</a:t>
          </a:r>
        </a:p>
        <a:p>
          <a:pPr marL="228600" lvl="1" indent="-228600" algn="l" defTabSz="889000">
            <a:lnSpc>
              <a:spcPct val="90000"/>
            </a:lnSpc>
            <a:spcBef>
              <a:spcPct val="0"/>
            </a:spcBef>
            <a:spcAft>
              <a:spcPct val="15000"/>
            </a:spcAft>
            <a:buChar char="•"/>
          </a:pPr>
          <a:r>
            <a:rPr lang="de-DE" sz="2000" kern="1200" dirty="0"/>
            <a:t>Multimedia</a:t>
          </a:r>
        </a:p>
        <a:p>
          <a:pPr marL="228600" lvl="1" indent="-228600" algn="l" defTabSz="889000">
            <a:lnSpc>
              <a:spcPct val="90000"/>
            </a:lnSpc>
            <a:spcBef>
              <a:spcPct val="0"/>
            </a:spcBef>
            <a:spcAft>
              <a:spcPct val="15000"/>
            </a:spcAft>
            <a:buChar char="•"/>
          </a:pPr>
          <a:r>
            <a:rPr lang="de-DE" sz="2000" kern="1200" dirty="0"/>
            <a:t>Beste Barrierefreiheit (wie HTML)</a:t>
          </a:r>
        </a:p>
      </dsp:txBody>
      <dsp:txXfrm>
        <a:off x="2877391" y="204040"/>
        <a:ext cx="2294107" cy="3643657"/>
      </dsp:txXfrm>
    </dsp:sp>
    <dsp:sp modelId="{0BD750AA-B096-4DA3-880E-5DCB7E8891F1}">
      <dsp:nvSpPr>
        <dsp:cNvPr id="0" name=""/>
        <dsp:cNvSpPr/>
      </dsp:nvSpPr>
      <dsp:spPr>
        <a:xfrm>
          <a:off x="2813629" y="3236216"/>
          <a:ext cx="2406901" cy="77258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marL="0" lvl="0" indent="0" algn="l" defTabSz="1822450">
            <a:lnSpc>
              <a:spcPct val="90000"/>
            </a:lnSpc>
            <a:spcBef>
              <a:spcPct val="0"/>
            </a:spcBef>
            <a:spcAft>
              <a:spcPct val="35000"/>
            </a:spcAft>
            <a:buNone/>
          </a:pPr>
          <a:r>
            <a:rPr lang="de-DE" sz="4100" kern="1200" dirty="0"/>
            <a:t>EPUB3</a:t>
          </a:r>
        </a:p>
      </dsp:txBody>
      <dsp:txXfrm>
        <a:off x="2813629" y="3236216"/>
        <a:ext cx="1695001" cy="772581"/>
      </dsp:txXfrm>
    </dsp:sp>
    <dsp:sp modelId="{71743523-3A7D-4F52-BEB7-909DF461B8D9}">
      <dsp:nvSpPr>
        <dsp:cNvPr id="0" name=""/>
        <dsp:cNvSpPr/>
      </dsp:nvSpPr>
      <dsp:spPr>
        <a:xfrm>
          <a:off x="4584082" y="3018738"/>
          <a:ext cx="842415" cy="842415"/>
        </a:xfrm>
        <a:prstGeom prst="ellipse">
          <a:avLst/>
        </a:prstGeom>
        <a:blipFill rotWithShape="1">
          <a:blip xmlns:r="http://schemas.openxmlformats.org/officeDocument/2006/relationships" r:embed="rId2"/>
          <a:srcRect/>
          <a:stretch>
            <a:fillRect l="-1000" r="-1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050498-3BB5-4556-8995-851DD61CC3B7}">
      <dsp:nvSpPr>
        <dsp:cNvPr id="0" name=""/>
        <dsp:cNvSpPr/>
      </dsp:nvSpPr>
      <dsp:spPr>
        <a:xfrm>
          <a:off x="5635201" y="147643"/>
          <a:ext cx="2406901" cy="3700054"/>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Wissenschaftliche Veröffentlichungen</a:t>
          </a:r>
        </a:p>
        <a:p>
          <a:pPr marL="228600" lvl="1" indent="-228600" algn="l" defTabSz="889000">
            <a:lnSpc>
              <a:spcPct val="90000"/>
            </a:lnSpc>
            <a:spcBef>
              <a:spcPct val="0"/>
            </a:spcBef>
            <a:spcAft>
              <a:spcPct val="15000"/>
            </a:spcAft>
            <a:buChar char="•"/>
          </a:pPr>
          <a:r>
            <a:rPr lang="de-DE" sz="2000" kern="1200" dirty="0"/>
            <a:t>Mathematische / chemische Formeln</a:t>
          </a:r>
        </a:p>
        <a:p>
          <a:pPr marL="228600" lvl="1" indent="-228600" algn="l" defTabSz="889000">
            <a:lnSpc>
              <a:spcPct val="90000"/>
            </a:lnSpc>
            <a:spcBef>
              <a:spcPct val="0"/>
            </a:spcBef>
            <a:spcAft>
              <a:spcPct val="15000"/>
            </a:spcAft>
            <a:buChar char="•"/>
          </a:pPr>
          <a:r>
            <a:rPr lang="de-DE" sz="2000" kern="1200" dirty="0"/>
            <a:t>Fachwissen </a:t>
          </a:r>
          <a:r>
            <a:rPr lang="de-DE" sz="2000" kern="1200" dirty="0" err="1"/>
            <a:t>LaTeX</a:t>
          </a:r>
          <a:endParaRPr lang="de-DE" sz="2000" kern="1200" dirty="0"/>
        </a:p>
        <a:p>
          <a:pPr marL="228600" lvl="1" indent="-228600" algn="l" defTabSz="889000">
            <a:lnSpc>
              <a:spcPct val="90000"/>
            </a:lnSpc>
            <a:spcBef>
              <a:spcPct val="0"/>
            </a:spcBef>
            <a:spcAft>
              <a:spcPct val="15000"/>
            </a:spcAft>
            <a:buChar char="•"/>
          </a:pPr>
          <a:r>
            <a:rPr lang="de-DE" sz="2000" kern="1200" dirty="0"/>
            <a:t>Aufwändiger Export PDF/HTML</a:t>
          </a:r>
        </a:p>
        <a:p>
          <a:pPr marL="228600" lvl="1" indent="-228600" algn="l" defTabSz="889000">
            <a:lnSpc>
              <a:spcPct val="90000"/>
            </a:lnSpc>
            <a:spcBef>
              <a:spcPct val="0"/>
            </a:spcBef>
            <a:spcAft>
              <a:spcPct val="15000"/>
            </a:spcAft>
            <a:buChar char="•"/>
          </a:pPr>
          <a:r>
            <a:rPr lang="de-DE" sz="2000" kern="1200" dirty="0"/>
            <a:t>Nicht in Handreichung</a:t>
          </a:r>
        </a:p>
      </dsp:txBody>
      <dsp:txXfrm>
        <a:off x="5691598" y="204040"/>
        <a:ext cx="2294107" cy="3643657"/>
      </dsp:txXfrm>
    </dsp:sp>
    <dsp:sp modelId="{7CD94FC0-2674-447A-9775-9983A87DBE4C}">
      <dsp:nvSpPr>
        <dsp:cNvPr id="0" name=""/>
        <dsp:cNvSpPr/>
      </dsp:nvSpPr>
      <dsp:spPr>
        <a:xfrm>
          <a:off x="5627836" y="3236216"/>
          <a:ext cx="2406901" cy="77258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marL="0" lvl="0" indent="0" algn="l" defTabSz="1822450">
            <a:lnSpc>
              <a:spcPct val="90000"/>
            </a:lnSpc>
            <a:spcBef>
              <a:spcPct val="0"/>
            </a:spcBef>
            <a:spcAft>
              <a:spcPct val="35000"/>
            </a:spcAft>
            <a:buNone/>
          </a:pPr>
          <a:r>
            <a:rPr lang="de-DE" sz="4100" kern="1200" dirty="0" err="1"/>
            <a:t>LaTeX</a:t>
          </a:r>
          <a:endParaRPr lang="de-DE" sz="4100" kern="1200" dirty="0"/>
        </a:p>
      </dsp:txBody>
      <dsp:txXfrm>
        <a:off x="5627836" y="3236216"/>
        <a:ext cx="1695001" cy="772581"/>
      </dsp:txXfrm>
    </dsp:sp>
    <dsp:sp modelId="{A51033D9-AE29-41A3-B100-4FA53AFAE250}">
      <dsp:nvSpPr>
        <dsp:cNvPr id="0" name=""/>
        <dsp:cNvSpPr/>
      </dsp:nvSpPr>
      <dsp:spPr>
        <a:xfrm>
          <a:off x="7398289" y="3018738"/>
          <a:ext cx="842415" cy="842415"/>
        </a:xfrm>
        <a:prstGeom prst="ellipse">
          <a:avLst/>
        </a:prstGeom>
        <a:blipFill rotWithShape="1">
          <a:blip xmlns:r="http://schemas.openxmlformats.org/officeDocument/2006/relationships" r:embed="rId3"/>
          <a:srcRect/>
          <a:stretch>
            <a:fillRect l="-4000" r="-4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B45170-C615-47AA-91F5-5A122488F4B8}">
      <dsp:nvSpPr>
        <dsp:cNvPr id="0" name=""/>
        <dsp:cNvSpPr/>
      </dsp:nvSpPr>
      <dsp:spPr>
        <a:xfrm>
          <a:off x="8449408" y="147643"/>
          <a:ext cx="2406901" cy="3700054"/>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Schulbuchformat</a:t>
          </a:r>
        </a:p>
        <a:p>
          <a:pPr marL="228600" lvl="1" indent="-228600" algn="l" defTabSz="889000">
            <a:lnSpc>
              <a:spcPct val="90000"/>
            </a:lnSpc>
            <a:spcBef>
              <a:spcPct val="0"/>
            </a:spcBef>
            <a:spcAft>
              <a:spcPct val="15000"/>
            </a:spcAft>
            <a:buChar char="•"/>
          </a:pPr>
          <a:r>
            <a:rPr lang="de-DE" sz="2000" kern="1200" dirty="0"/>
            <a:t>Nicht in Handreichung</a:t>
          </a:r>
        </a:p>
      </dsp:txBody>
      <dsp:txXfrm>
        <a:off x="8505805" y="204040"/>
        <a:ext cx="2294107" cy="3643657"/>
      </dsp:txXfrm>
    </dsp:sp>
    <dsp:sp modelId="{A8641AC2-72AB-4769-AAFB-947C27C9D4B1}">
      <dsp:nvSpPr>
        <dsp:cNvPr id="0" name=""/>
        <dsp:cNvSpPr/>
      </dsp:nvSpPr>
      <dsp:spPr>
        <a:xfrm>
          <a:off x="8442043" y="3236216"/>
          <a:ext cx="2406901" cy="77258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marL="0" lvl="0" indent="0" algn="l" defTabSz="1822450">
            <a:lnSpc>
              <a:spcPct val="90000"/>
            </a:lnSpc>
            <a:spcBef>
              <a:spcPct val="0"/>
            </a:spcBef>
            <a:spcAft>
              <a:spcPct val="35000"/>
            </a:spcAft>
            <a:buNone/>
          </a:pPr>
          <a:r>
            <a:rPr lang="de-DE" sz="4100" kern="1200" dirty="0"/>
            <a:t>E-Buch</a:t>
          </a:r>
        </a:p>
      </dsp:txBody>
      <dsp:txXfrm>
        <a:off x="8442043" y="3236216"/>
        <a:ext cx="1695001" cy="772581"/>
      </dsp:txXfrm>
    </dsp:sp>
    <dsp:sp modelId="{6394BB64-3893-4C18-A391-DCC12B5AF692}">
      <dsp:nvSpPr>
        <dsp:cNvPr id="0" name=""/>
        <dsp:cNvSpPr/>
      </dsp:nvSpPr>
      <dsp:spPr>
        <a:xfrm>
          <a:off x="10212497" y="3018738"/>
          <a:ext cx="842415" cy="842415"/>
        </a:xfrm>
        <a:prstGeom prst="ellipse">
          <a:avLst/>
        </a:prstGeom>
        <a:blipFill rotWithShape="1">
          <a:blip xmlns:r="http://schemas.openxmlformats.org/officeDocument/2006/relationships" r:embed="rId4"/>
          <a:srcRect/>
          <a:stretch>
            <a:fillRect t="-9000" b="-9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02DFE-9F15-4771-83FB-8AD582475DEE}">
      <dsp:nvSpPr>
        <dsp:cNvPr id="0" name=""/>
        <dsp:cNvSpPr/>
      </dsp:nvSpPr>
      <dsp:spPr>
        <a:xfrm>
          <a:off x="7476" y="151740"/>
          <a:ext cx="3229134" cy="2410480"/>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de-DE" sz="2100" kern="1200" dirty="0"/>
            <a:t>Als Bild einbinden</a:t>
          </a:r>
        </a:p>
        <a:p>
          <a:pPr marL="228600" lvl="1" indent="-228600" algn="l" defTabSz="933450">
            <a:lnSpc>
              <a:spcPct val="90000"/>
            </a:lnSpc>
            <a:spcBef>
              <a:spcPct val="0"/>
            </a:spcBef>
            <a:spcAft>
              <a:spcPct val="15000"/>
            </a:spcAft>
            <a:buChar char="•"/>
          </a:pPr>
          <a:r>
            <a:rPr lang="de-DE" sz="2100" kern="1200" dirty="0"/>
            <a:t>Kurzer Alternativtext „Balkendiagramm: …“</a:t>
          </a:r>
        </a:p>
        <a:p>
          <a:pPr marL="228600" lvl="1" indent="-228600" algn="l" defTabSz="933450">
            <a:lnSpc>
              <a:spcPct val="90000"/>
            </a:lnSpc>
            <a:spcBef>
              <a:spcPct val="0"/>
            </a:spcBef>
            <a:spcAft>
              <a:spcPct val="15000"/>
            </a:spcAft>
            <a:buChar char="•"/>
          </a:pPr>
          <a:r>
            <a:rPr lang="de-DE" sz="2100" kern="1200" dirty="0"/>
            <a:t>Lange Beschreibung oder Verweis auf Tabelle</a:t>
          </a:r>
        </a:p>
      </dsp:txBody>
      <dsp:txXfrm>
        <a:off x="63956" y="208220"/>
        <a:ext cx="3116174" cy="2354000"/>
      </dsp:txXfrm>
    </dsp:sp>
    <dsp:sp modelId="{F339A806-C828-4D11-B256-96766C55C1E2}">
      <dsp:nvSpPr>
        <dsp:cNvPr id="0" name=""/>
        <dsp:cNvSpPr/>
      </dsp:nvSpPr>
      <dsp:spPr>
        <a:xfrm>
          <a:off x="7476" y="2562221"/>
          <a:ext cx="3229134" cy="103650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de-DE" sz="2400" kern="1200" dirty="0"/>
            <a:t>Statistische Diagramme</a:t>
          </a:r>
        </a:p>
      </dsp:txBody>
      <dsp:txXfrm>
        <a:off x="7476" y="2562221"/>
        <a:ext cx="2274038" cy="1036506"/>
      </dsp:txXfrm>
    </dsp:sp>
    <dsp:sp modelId="{88B6AC8A-3C8F-4E78-85C0-DDF7ED340B4E}">
      <dsp:nvSpPr>
        <dsp:cNvPr id="0" name=""/>
        <dsp:cNvSpPr/>
      </dsp:nvSpPr>
      <dsp:spPr>
        <a:xfrm>
          <a:off x="2372862" y="2726860"/>
          <a:ext cx="1130197" cy="1130197"/>
        </a:xfrm>
        <a:prstGeom prst="ellipse">
          <a:avLst/>
        </a:prstGeom>
        <a:blipFill rotWithShape="1">
          <a:blip xmlns:r="http://schemas.openxmlformats.org/officeDocument/2006/relationships" r:embed="rId1"/>
          <a:srcRect/>
          <a:stretch>
            <a:fillRect l="-9000" r="-9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90D4F7-9422-46EC-9CC5-ACBA37911C33}">
      <dsp:nvSpPr>
        <dsp:cNvPr id="0" name=""/>
        <dsp:cNvSpPr/>
      </dsp:nvSpPr>
      <dsp:spPr>
        <a:xfrm>
          <a:off x="3783058" y="151740"/>
          <a:ext cx="3229134" cy="2410480"/>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de-DE" sz="2100" kern="1200" dirty="0"/>
            <a:t>Kurzer Alternativtext „Diagramm über …“</a:t>
          </a:r>
        </a:p>
        <a:p>
          <a:pPr marL="228600" lvl="1" indent="-228600" algn="l" defTabSz="933450">
            <a:lnSpc>
              <a:spcPct val="90000"/>
            </a:lnSpc>
            <a:spcBef>
              <a:spcPct val="0"/>
            </a:spcBef>
            <a:spcAft>
              <a:spcPct val="15000"/>
            </a:spcAft>
            <a:buChar char="•"/>
          </a:pPr>
          <a:r>
            <a:rPr lang="de-DE" sz="2100" kern="1200" dirty="0"/>
            <a:t>Lange Beschreibung als Text oder Video (+UT)</a:t>
          </a:r>
        </a:p>
        <a:p>
          <a:pPr marL="228600" lvl="1" indent="-228600" algn="l" defTabSz="933450">
            <a:lnSpc>
              <a:spcPct val="90000"/>
            </a:lnSpc>
            <a:spcBef>
              <a:spcPct val="0"/>
            </a:spcBef>
            <a:spcAft>
              <a:spcPct val="15000"/>
            </a:spcAft>
            <a:buChar char="•"/>
          </a:pPr>
          <a:r>
            <a:rPr lang="de-DE" sz="2100" kern="1200" dirty="0"/>
            <a:t>Modelle (z.B. UML): Modelldaten (z.B. </a:t>
          </a:r>
          <a:r>
            <a:rPr lang="de-DE" sz="2100" kern="1200" dirty="0" err="1"/>
            <a:t>PlantUML</a:t>
          </a:r>
          <a:r>
            <a:rPr lang="de-DE" sz="2100" kern="1200" dirty="0"/>
            <a:t>)</a:t>
          </a:r>
        </a:p>
      </dsp:txBody>
      <dsp:txXfrm>
        <a:off x="3839538" y="208220"/>
        <a:ext cx="3116174" cy="2354000"/>
      </dsp:txXfrm>
    </dsp:sp>
    <dsp:sp modelId="{21E96B32-82E8-4A7E-8060-F73AC6DA88C2}">
      <dsp:nvSpPr>
        <dsp:cNvPr id="0" name=""/>
        <dsp:cNvSpPr/>
      </dsp:nvSpPr>
      <dsp:spPr>
        <a:xfrm>
          <a:off x="3783058" y="2562221"/>
          <a:ext cx="3229134" cy="103650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de-DE" sz="2400" kern="1200" dirty="0"/>
            <a:t>Sonstige Diagramme / Modelle</a:t>
          </a:r>
        </a:p>
      </dsp:txBody>
      <dsp:txXfrm>
        <a:off x="3783058" y="2562221"/>
        <a:ext cx="2274038" cy="1036506"/>
      </dsp:txXfrm>
    </dsp:sp>
    <dsp:sp modelId="{A0A020CA-6690-4304-BF91-7B7F78D1147C}">
      <dsp:nvSpPr>
        <dsp:cNvPr id="0" name=""/>
        <dsp:cNvSpPr/>
      </dsp:nvSpPr>
      <dsp:spPr>
        <a:xfrm>
          <a:off x="6148444" y="2726860"/>
          <a:ext cx="1130197" cy="1130197"/>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26D2A8-4AFE-4085-B278-DE2B46DF4FDF}">
      <dsp:nvSpPr>
        <dsp:cNvPr id="0" name=""/>
        <dsp:cNvSpPr/>
      </dsp:nvSpPr>
      <dsp:spPr>
        <a:xfrm>
          <a:off x="7558640" y="151740"/>
          <a:ext cx="3229134" cy="2410480"/>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de-DE" sz="2100" kern="1200" dirty="0"/>
            <a:t>Mathematische Formeln: </a:t>
          </a:r>
          <a:r>
            <a:rPr lang="de-DE" sz="2100" b="1" kern="1200" dirty="0" err="1"/>
            <a:t>LaTeX</a:t>
          </a:r>
          <a:endParaRPr lang="de-DE" sz="2100" b="1" kern="1200" dirty="0"/>
        </a:p>
        <a:p>
          <a:pPr marL="228600" lvl="1" indent="-228600" algn="l" defTabSz="933450">
            <a:lnSpc>
              <a:spcPct val="90000"/>
            </a:lnSpc>
            <a:spcBef>
              <a:spcPct val="0"/>
            </a:spcBef>
            <a:spcAft>
              <a:spcPct val="15000"/>
            </a:spcAft>
            <a:buChar char="•"/>
          </a:pPr>
          <a:r>
            <a:rPr lang="de-DE" sz="2100" kern="1200" dirty="0"/>
            <a:t>Chemische Formeln: </a:t>
          </a:r>
          <a:r>
            <a:rPr lang="de-DE" sz="2100" b="1" kern="1200" dirty="0" err="1"/>
            <a:t>ChemFig</a:t>
          </a:r>
          <a:endParaRPr lang="de-DE" sz="2100" b="1" kern="1200" dirty="0"/>
        </a:p>
      </dsp:txBody>
      <dsp:txXfrm>
        <a:off x="7615120" y="208220"/>
        <a:ext cx="3116174" cy="2354000"/>
      </dsp:txXfrm>
    </dsp:sp>
    <dsp:sp modelId="{7EA65D02-2464-482F-ADE4-8ECAA6188D33}">
      <dsp:nvSpPr>
        <dsp:cNvPr id="0" name=""/>
        <dsp:cNvSpPr/>
      </dsp:nvSpPr>
      <dsp:spPr>
        <a:xfrm>
          <a:off x="7558640" y="2562221"/>
          <a:ext cx="3229134" cy="103650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de-DE" sz="2400" kern="1200" dirty="0"/>
            <a:t>Formeln</a:t>
          </a:r>
        </a:p>
      </dsp:txBody>
      <dsp:txXfrm>
        <a:off x="7558640" y="2562221"/>
        <a:ext cx="2274038" cy="1036506"/>
      </dsp:txXfrm>
    </dsp:sp>
    <dsp:sp modelId="{DD3AD7FE-88F4-4531-A8D9-9E571F78662B}">
      <dsp:nvSpPr>
        <dsp:cNvPr id="0" name=""/>
        <dsp:cNvSpPr/>
      </dsp:nvSpPr>
      <dsp:spPr>
        <a:xfrm>
          <a:off x="9924026" y="2726860"/>
          <a:ext cx="1130197" cy="1130197"/>
        </a:xfrm>
        <a:prstGeom prst="ellipse">
          <a:avLst/>
        </a:prstGeom>
        <a:blipFill rotWithShape="1">
          <a:blip xmlns:r="http://schemas.openxmlformats.org/officeDocument/2006/relationships" r:embed="rId3"/>
          <a:srcRect/>
          <a:stretch>
            <a:fillRect l="-32000" r="-32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9B63E-8B93-4633-A3B3-CF821C6F9C6F}">
      <dsp:nvSpPr>
        <dsp:cNvPr id="0" name=""/>
        <dsp:cNvSpPr/>
      </dsp:nvSpPr>
      <dsp:spPr>
        <a:xfrm>
          <a:off x="3642803" y="3069"/>
          <a:ext cx="3488263" cy="2603914"/>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de-DE" sz="1800" kern="1200"/>
            <a:t>Wie viel Text hat mein Dokument?</a:t>
          </a:r>
          <a:endParaRPr lang="de-DE" sz="1800" kern="1200" dirty="0"/>
        </a:p>
        <a:p>
          <a:pPr marL="171450" lvl="1" indent="-171450" algn="l" defTabSz="800100">
            <a:lnSpc>
              <a:spcPct val="90000"/>
            </a:lnSpc>
            <a:spcBef>
              <a:spcPct val="0"/>
            </a:spcBef>
            <a:spcAft>
              <a:spcPct val="15000"/>
            </a:spcAft>
            <a:buChar char="•"/>
          </a:pPr>
          <a:r>
            <a:rPr lang="de-DE" sz="1800" kern="1200" dirty="0"/>
            <a:t>Möchte ich Diagramme verwenden?</a:t>
          </a:r>
        </a:p>
        <a:p>
          <a:pPr marL="171450" lvl="1" indent="-171450" algn="l" defTabSz="800100">
            <a:lnSpc>
              <a:spcPct val="90000"/>
            </a:lnSpc>
            <a:spcBef>
              <a:spcPct val="0"/>
            </a:spcBef>
            <a:spcAft>
              <a:spcPct val="15000"/>
            </a:spcAft>
            <a:buChar char="•"/>
          </a:pPr>
          <a:r>
            <a:rPr lang="de-DE" sz="1800" kern="1200" dirty="0"/>
            <a:t>Möchte ich ein Formular umsetzen?</a:t>
          </a:r>
        </a:p>
        <a:p>
          <a:pPr marL="171450" lvl="1" indent="-171450" algn="l" defTabSz="800100">
            <a:lnSpc>
              <a:spcPct val="90000"/>
            </a:lnSpc>
            <a:spcBef>
              <a:spcPct val="0"/>
            </a:spcBef>
            <a:spcAft>
              <a:spcPct val="15000"/>
            </a:spcAft>
            <a:buChar char="•"/>
          </a:pPr>
          <a:r>
            <a:rPr lang="de-DE" sz="1800" kern="1200" dirty="0"/>
            <a:t>Wie viele Tabellen möchte ich erstellen?</a:t>
          </a:r>
        </a:p>
        <a:p>
          <a:pPr marL="171450" lvl="1" indent="-171450" algn="l" defTabSz="800100">
            <a:lnSpc>
              <a:spcPct val="90000"/>
            </a:lnSpc>
            <a:spcBef>
              <a:spcPct val="0"/>
            </a:spcBef>
            <a:spcAft>
              <a:spcPct val="15000"/>
            </a:spcAft>
            <a:buChar char="•"/>
          </a:pPr>
          <a:r>
            <a:rPr lang="de-DE" sz="1800" kern="1200" dirty="0"/>
            <a:t>Wie groß sollte eine Tabelle sein?</a:t>
          </a:r>
        </a:p>
      </dsp:txBody>
      <dsp:txXfrm>
        <a:off x="3703816" y="64082"/>
        <a:ext cx="3366237" cy="2542901"/>
      </dsp:txXfrm>
    </dsp:sp>
    <dsp:sp modelId="{25934F73-A9B0-47E2-81C6-1BD2D3D6CA7E}">
      <dsp:nvSpPr>
        <dsp:cNvPr id="0" name=""/>
        <dsp:cNvSpPr/>
      </dsp:nvSpPr>
      <dsp:spPr>
        <a:xfrm>
          <a:off x="3642803" y="2606984"/>
          <a:ext cx="3488263" cy="111968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marL="0" lvl="0" indent="0" algn="l" defTabSz="1289050">
            <a:lnSpc>
              <a:spcPct val="90000"/>
            </a:lnSpc>
            <a:spcBef>
              <a:spcPct val="0"/>
            </a:spcBef>
            <a:spcAft>
              <a:spcPct val="35000"/>
            </a:spcAft>
            <a:buNone/>
          </a:pPr>
          <a:r>
            <a:rPr lang="de-DE" sz="2900" kern="1200" dirty="0"/>
            <a:t>Grundsätzliche Überlegungen</a:t>
          </a:r>
        </a:p>
      </dsp:txBody>
      <dsp:txXfrm>
        <a:off x="3642803" y="2606984"/>
        <a:ext cx="2456523" cy="1119683"/>
      </dsp:txXfrm>
    </dsp:sp>
    <dsp:sp modelId="{E9667327-8F1F-4D31-A6B6-07B739CF4284}">
      <dsp:nvSpPr>
        <dsp:cNvPr id="0" name=""/>
        <dsp:cNvSpPr/>
      </dsp:nvSpPr>
      <dsp:spPr>
        <a:xfrm>
          <a:off x="6198004" y="2784836"/>
          <a:ext cx="1220892" cy="1220892"/>
        </a:xfrm>
        <a:prstGeom prst="ellipse">
          <a:avLst/>
        </a:prstGeom>
        <a:blipFill rotWithShape="1">
          <a:blip xmlns:r="http://schemas.openxmlformats.org/officeDocument/2006/relationships" r:embed="rId1"/>
          <a:srcRect/>
          <a:stretch>
            <a:fillRect l="-2000" r="-2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9B63E-8B93-4633-A3B3-CF821C6F9C6F}">
      <dsp:nvSpPr>
        <dsp:cNvPr id="0" name=""/>
        <dsp:cNvSpPr/>
      </dsp:nvSpPr>
      <dsp:spPr>
        <a:xfrm>
          <a:off x="1407156" y="1984"/>
          <a:ext cx="3662676" cy="2734110"/>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Formate: VTT, SRT</a:t>
          </a:r>
        </a:p>
        <a:p>
          <a:pPr marL="228600" lvl="1" indent="-228600" algn="l" defTabSz="889000">
            <a:lnSpc>
              <a:spcPct val="90000"/>
            </a:lnSpc>
            <a:spcBef>
              <a:spcPct val="0"/>
            </a:spcBef>
            <a:spcAft>
              <a:spcPct val="15000"/>
            </a:spcAft>
            <a:buChar char="•"/>
          </a:pPr>
          <a:r>
            <a:rPr lang="de-DE" sz="2000" kern="1200" dirty="0"/>
            <a:t>Synchron mit Audio</a:t>
          </a:r>
        </a:p>
        <a:p>
          <a:pPr marL="228600" lvl="1" indent="-228600" algn="l" defTabSz="889000">
            <a:lnSpc>
              <a:spcPct val="90000"/>
            </a:lnSpc>
            <a:spcBef>
              <a:spcPct val="0"/>
            </a:spcBef>
            <a:spcAft>
              <a:spcPct val="15000"/>
            </a:spcAft>
            <a:buChar char="•"/>
          </a:pPr>
          <a:r>
            <a:rPr lang="de-DE" sz="2000" kern="1200" dirty="0"/>
            <a:t>Geräusche einbeziehen</a:t>
          </a:r>
        </a:p>
        <a:p>
          <a:pPr marL="228600" lvl="1" indent="-228600" algn="l" defTabSz="889000">
            <a:lnSpc>
              <a:spcPct val="90000"/>
            </a:lnSpc>
            <a:spcBef>
              <a:spcPct val="0"/>
            </a:spcBef>
            <a:spcAft>
              <a:spcPct val="15000"/>
            </a:spcAft>
            <a:buChar char="•"/>
          </a:pPr>
          <a:r>
            <a:rPr lang="de-DE" sz="2000" kern="1200" dirty="0"/>
            <a:t>Sprecher identifizieren</a:t>
          </a:r>
        </a:p>
        <a:p>
          <a:pPr marL="228600" lvl="1" indent="-228600" algn="l" defTabSz="889000">
            <a:lnSpc>
              <a:spcPct val="90000"/>
            </a:lnSpc>
            <a:spcBef>
              <a:spcPct val="0"/>
            </a:spcBef>
            <a:spcAft>
              <a:spcPct val="15000"/>
            </a:spcAft>
            <a:buChar char="•"/>
          </a:pPr>
          <a:r>
            <a:rPr lang="de-DE" sz="2000" kern="1200" dirty="0"/>
            <a:t>Barrierefreiheit PLUS: UT als Transkript anbieten</a:t>
          </a:r>
        </a:p>
      </dsp:txBody>
      <dsp:txXfrm>
        <a:off x="1471219" y="66047"/>
        <a:ext cx="3534550" cy="2670047"/>
      </dsp:txXfrm>
    </dsp:sp>
    <dsp:sp modelId="{25934F73-A9B0-47E2-81C6-1BD2D3D6CA7E}">
      <dsp:nvSpPr>
        <dsp:cNvPr id="0" name=""/>
        <dsp:cNvSpPr/>
      </dsp:nvSpPr>
      <dsp:spPr>
        <a:xfrm>
          <a:off x="1407156" y="2736094"/>
          <a:ext cx="3662676" cy="117566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de-DE" sz="2700" kern="1200" dirty="0"/>
            <a:t>Untertitel</a:t>
          </a:r>
        </a:p>
      </dsp:txBody>
      <dsp:txXfrm>
        <a:off x="1407156" y="2736094"/>
        <a:ext cx="2579349" cy="1175667"/>
      </dsp:txXfrm>
    </dsp:sp>
    <dsp:sp modelId="{E9667327-8F1F-4D31-A6B6-07B739CF4284}">
      <dsp:nvSpPr>
        <dsp:cNvPr id="0" name=""/>
        <dsp:cNvSpPr/>
      </dsp:nvSpPr>
      <dsp:spPr>
        <a:xfrm>
          <a:off x="4090117" y="2922838"/>
          <a:ext cx="1281936" cy="1281936"/>
        </a:xfrm>
        <a:prstGeom prst="ellipse">
          <a:avLst/>
        </a:prstGeom>
        <a:blipFill rotWithShape="1">
          <a:blip xmlns:r="http://schemas.openxmlformats.org/officeDocument/2006/relationships" r:embed="rId1"/>
          <a:srcRect/>
          <a:stretch>
            <a:fillRect l="-3000" r="-3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97F055-A954-4076-86A3-31871896D28F}">
      <dsp:nvSpPr>
        <dsp:cNvPr id="0" name=""/>
        <dsp:cNvSpPr/>
      </dsp:nvSpPr>
      <dsp:spPr>
        <a:xfrm>
          <a:off x="5689645" y="1984"/>
          <a:ext cx="3662676" cy="2734110"/>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In Dialogpausen</a:t>
          </a:r>
        </a:p>
        <a:p>
          <a:pPr marL="228600" lvl="1" indent="-228600" algn="l" defTabSz="889000">
            <a:lnSpc>
              <a:spcPct val="90000"/>
            </a:lnSpc>
            <a:spcBef>
              <a:spcPct val="0"/>
            </a:spcBef>
            <a:spcAft>
              <a:spcPct val="15000"/>
            </a:spcAft>
            <a:buChar char="•"/>
          </a:pPr>
          <a:r>
            <a:rPr lang="de-DE" sz="2000" kern="1200" dirty="0"/>
            <a:t>Erweiterte AD: Video anhalten</a:t>
          </a:r>
        </a:p>
        <a:p>
          <a:pPr marL="228600" lvl="1" indent="-228600" algn="l" defTabSz="889000">
            <a:lnSpc>
              <a:spcPct val="90000"/>
            </a:lnSpc>
            <a:spcBef>
              <a:spcPct val="0"/>
            </a:spcBef>
            <a:spcAft>
              <a:spcPct val="15000"/>
            </a:spcAft>
            <a:buChar char="•"/>
          </a:pPr>
          <a:r>
            <a:rPr lang="de-DE" sz="2000" kern="1200" dirty="0"/>
            <a:t>Separate Tonspur</a:t>
          </a:r>
        </a:p>
        <a:p>
          <a:pPr marL="228600" lvl="1" indent="-228600" algn="l" defTabSz="889000">
            <a:lnSpc>
              <a:spcPct val="90000"/>
            </a:lnSpc>
            <a:spcBef>
              <a:spcPct val="0"/>
            </a:spcBef>
            <a:spcAft>
              <a:spcPct val="15000"/>
            </a:spcAft>
            <a:buChar char="•"/>
          </a:pPr>
          <a:r>
            <a:rPr lang="de-DE" sz="2000" kern="1200" dirty="0"/>
            <a:t>Alternative: Text-</a:t>
          </a:r>
          <a:r>
            <a:rPr lang="de-DE" sz="2000" kern="1200" dirty="0" err="1"/>
            <a:t>to</a:t>
          </a:r>
          <a:r>
            <a:rPr lang="de-DE" sz="2000" kern="1200" dirty="0"/>
            <a:t>-Speech (VTT)</a:t>
          </a:r>
        </a:p>
        <a:p>
          <a:pPr marL="228600" lvl="1" indent="-228600" algn="l" defTabSz="889000">
            <a:lnSpc>
              <a:spcPct val="90000"/>
            </a:lnSpc>
            <a:spcBef>
              <a:spcPct val="0"/>
            </a:spcBef>
            <a:spcAft>
              <a:spcPct val="15000"/>
            </a:spcAft>
            <a:buChar char="•"/>
          </a:pPr>
          <a:r>
            <a:rPr lang="de-DE" sz="2000" kern="1200" dirty="0"/>
            <a:t>Handlung, Szenen</a:t>
          </a:r>
        </a:p>
        <a:p>
          <a:pPr marL="228600" lvl="1" indent="-228600" algn="l" defTabSz="889000">
            <a:lnSpc>
              <a:spcPct val="90000"/>
            </a:lnSpc>
            <a:spcBef>
              <a:spcPct val="0"/>
            </a:spcBef>
            <a:spcAft>
              <a:spcPct val="15000"/>
            </a:spcAft>
            <a:buChar char="•"/>
          </a:pPr>
          <a:r>
            <a:rPr lang="de-DE" sz="2000" kern="1200" dirty="0"/>
            <a:t>Text im Bild (z.B. Schild)</a:t>
          </a:r>
        </a:p>
      </dsp:txBody>
      <dsp:txXfrm>
        <a:off x="5753708" y="66047"/>
        <a:ext cx="3534550" cy="2670047"/>
      </dsp:txXfrm>
    </dsp:sp>
    <dsp:sp modelId="{7605661D-F19F-465D-B9A0-3CE6064BB463}">
      <dsp:nvSpPr>
        <dsp:cNvPr id="0" name=""/>
        <dsp:cNvSpPr/>
      </dsp:nvSpPr>
      <dsp:spPr>
        <a:xfrm>
          <a:off x="5689645" y="2736094"/>
          <a:ext cx="3662676" cy="117566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de-DE" sz="2700" kern="1200" dirty="0"/>
            <a:t>Audiodeskription (AD)</a:t>
          </a:r>
        </a:p>
      </dsp:txBody>
      <dsp:txXfrm>
        <a:off x="5689645" y="2736094"/>
        <a:ext cx="2579349" cy="1175667"/>
      </dsp:txXfrm>
    </dsp:sp>
    <dsp:sp modelId="{9C1F70DD-5E5C-4E4D-9513-446B67DAD7AA}">
      <dsp:nvSpPr>
        <dsp:cNvPr id="0" name=""/>
        <dsp:cNvSpPr/>
      </dsp:nvSpPr>
      <dsp:spPr>
        <a:xfrm>
          <a:off x="8372606" y="2922838"/>
          <a:ext cx="1281936" cy="1281936"/>
        </a:xfrm>
        <a:prstGeom prst="ellipse">
          <a:avLst/>
        </a:prstGeom>
        <a:blipFill rotWithShape="1">
          <a:blip xmlns:r="http://schemas.openxmlformats.org/officeDocument/2006/relationships" r:embed="rId2"/>
          <a:srcRect/>
          <a:stretch>
            <a:fillRect l="-5000" r="-5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57215-EA7E-4CC1-8002-54C234265DB7}">
      <dsp:nvSpPr>
        <dsp:cNvPr id="0" name=""/>
        <dsp:cNvSpPr/>
      </dsp:nvSpPr>
      <dsp:spPr>
        <a:xfrm>
          <a:off x="3548401" y="1984"/>
          <a:ext cx="3662676" cy="2734110"/>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de-DE" sz="2400" kern="1200" dirty="0"/>
            <a:t>OCR macht Text daraus („Indizierung“)</a:t>
          </a:r>
        </a:p>
        <a:p>
          <a:pPr marL="228600" lvl="1" indent="-228600" algn="l" defTabSz="1066800">
            <a:lnSpc>
              <a:spcPct val="90000"/>
            </a:lnSpc>
            <a:spcBef>
              <a:spcPct val="0"/>
            </a:spcBef>
            <a:spcAft>
              <a:spcPct val="15000"/>
            </a:spcAft>
            <a:buChar char="•"/>
          </a:pPr>
          <a:r>
            <a:rPr lang="de-DE" sz="2400" kern="1200" dirty="0"/>
            <a:t>Struktur muss aufwändig erstellt werden (Tags)</a:t>
          </a:r>
        </a:p>
        <a:p>
          <a:pPr marL="228600" lvl="1" indent="-228600" algn="l" defTabSz="1066800">
            <a:lnSpc>
              <a:spcPct val="90000"/>
            </a:lnSpc>
            <a:spcBef>
              <a:spcPct val="0"/>
            </a:spcBef>
            <a:spcAft>
              <a:spcPct val="15000"/>
            </a:spcAft>
            <a:buChar char="•"/>
          </a:pPr>
          <a:r>
            <a:rPr lang="de-DE" sz="2400" kern="1200" dirty="0"/>
            <a:t>Besser vermeiden</a:t>
          </a:r>
        </a:p>
      </dsp:txBody>
      <dsp:txXfrm>
        <a:off x="3612464" y="66047"/>
        <a:ext cx="3534550" cy="2670047"/>
      </dsp:txXfrm>
    </dsp:sp>
    <dsp:sp modelId="{66BED7CE-0DDA-4828-9776-08547BAEA53A}">
      <dsp:nvSpPr>
        <dsp:cNvPr id="0" name=""/>
        <dsp:cNvSpPr/>
      </dsp:nvSpPr>
      <dsp:spPr>
        <a:xfrm>
          <a:off x="3548401" y="2736094"/>
          <a:ext cx="3662676" cy="117566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de-DE" sz="4000" kern="1200" dirty="0"/>
            <a:t>„Pixelsalat“</a:t>
          </a:r>
        </a:p>
      </dsp:txBody>
      <dsp:txXfrm>
        <a:off x="3548401" y="2736094"/>
        <a:ext cx="2579349" cy="1175667"/>
      </dsp:txXfrm>
    </dsp:sp>
    <dsp:sp modelId="{5D3CA118-6CA0-4B85-9BA2-09F964068D17}">
      <dsp:nvSpPr>
        <dsp:cNvPr id="0" name=""/>
        <dsp:cNvSpPr/>
      </dsp:nvSpPr>
      <dsp:spPr>
        <a:xfrm>
          <a:off x="6231361" y="2922838"/>
          <a:ext cx="1281936" cy="128193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7076E-7732-4565-B1A3-FAB5812DCE40}">
      <dsp:nvSpPr>
        <dsp:cNvPr id="0" name=""/>
        <dsp:cNvSpPr/>
      </dsp:nvSpPr>
      <dsp:spPr>
        <a:xfrm>
          <a:off x="3456" y="7240"/>
          <a:ext cx="3370361" cy="6048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de-DE" sz="2100" kern="1200" dirty="0"/>
            <a:t>Grundlegendes</a:t>
          </a:r>
        </a:p>
      </dsp:txBody>
      <dsp:txXfrm>
        <a:off x="3456" y="7240"/>
        <a:ext cx="3370361" cy="604800"/>
      </dsp:txXfrm>
    </dsp:sp>
    <dsp:sp modelId="{C8EFCEC5-4C29-4696-9116-5AF61BCA8728}">
      <dsp:nvSpPr>
        <dsp:cNvPr id="0" name=""/>
        <dsp:cNvSpPr/>
      </dsp:nvSpPr>
      <dsp:spPr>
        <a:xfrm>
          <a:off x="3456" y="612040"/>
          <a:ext cx="3370361" cy="293989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de-DE" sz="2100" b="0" i="0" kern="1200">
              <a:effectLst/>
              <a:latin typeface="system-ui"/>
            </a:rPr>
            <a:t>möglichst ohne Redundanz,</a:t>
          </a:r>
          <a:endParaRPr lang="de-DE" sz="2100" kern="1200" dirty="0"/>
        </a:p>
        <a:p>
          <a:pPr marL="228600" lvl="1" indent="-228600" algn="l" defTabSz="933450">
            <a:lnSpc>
              <a:spcPct val="90000"/>
            </a:lnSpc>
            <a:spcBef>
              <a:spcPct val="0"/>
            </a:spcBef>
            <a:spcAft>
              <a:spcPct val="15000"/>
            </a:spcAft>
            <a:buChar char="•"/>
          </a:pPr>
          <a:r>
            <a:rPr lang="de-DE" sz="2100" b="0" i="0" kern="1200">
              <a:effectLst/>
              <a:latin typeface="system-ui"/>
            </a:rPr>
            <a:t>möglichst kurz,</a:t>
          </a:r>
          <a:endParaRPr lang="de-DE" sz="2100" b="0" i="0" kern="1200" dirty="0">
            <a:effectLst/>
            <a:latin typeface="system-ui"/>
          </a:endParaRPr>
        </a:p>
        <a:p>
          <a:pPr marL="228600" lvl="1" indent="-228600" algn="l" defTabSz="933450">
            <a:lnSpc>
              <a:spcPct val="90000"/>
            </a:lnSpc>
            <a:spcBef>
              <a:spcPct val="0"/>
            </a:spcBef>
            <a:spcAft>
              <a:spcPct val="15000"/>
            </a:spcAft>
            <a:buChar char="•"/>
          </a:pPr>
          <a:r>
            <a:rPr lang="de-DE" sz="2100" b="0" i="0" kern="1200">
              <a:effectLst/>
              <a:latin typeface="system-ui"/>
            </a:rPr>
            <a:t>möglichst neutral,</a:t>
          </a:r>
          <a:endParaRPr lang="de-DE" sz="2100" b="0" i="0" kern="1200" dirty="0">
            <a:effectLst/>
            <a:latin typeface="system-ui"/>
          </a:endParaRPr>
        </a:p>
        <a:p>
          <a:pPr marL="228600" lvl="1" indent="-228600" algn="l" defTabSz="933450">
            <a:lnSpc>
              <a:spcPct val="90000"/>
            </a:lnSpc>
            <a:spcBef>
              <a:spcPct val="0"/>
            </a:spcBef>
            <a:spcAft>
              <a:spcPct val="15000"/>
            </a:spcAft>
            <a:buChar char="•"/>
          </a:pPr>
          <a:r>
            <a:rPr lang="de-DE" sz="2100" b="0" i="0" kern="1200">
              <a:effectLst/>
              <a:latin typeface="system-ui"/>
            </a:rPr>
            <a:t>möglichst zutreffend,</a:t>
          </a:r>
          <a:endParaRPr lang="de-DE" sz="2100" b="0" i="0" kern="1200" dirty="0">
            <a:effectLst/>
            <a:latin typeface="system-ui"/>
          </a:endParaRPr>
        </a:p>
        <a:p>
          <a:pPr marL="228600" lvl="1" indent="-228600" algn="l" defTabSz="933450">
            <a:lnSpc>
              <a:spcPct val="90000"/>
            </a:lnSpc>
            <a:spcBef>
              <a:spcPct val="0"/>
            </a:spcBef>
            <a:spcAft>
              <a:spcPct val="15000"/>
            </a:spcAft>
            <a:buChar char="•"/>
          </a:pPr>
          <a:r>
            <a:rPr lang="de-DE" sz="2100" b="0" i="0" kern="1200">
              <a:effectLst/>
              <a:latin typeface="system-ui"/>
            </a:rPr>
            <a:t>möglichst vollständig,</a:t>
          </a:r>
          <a:endParaRPr lang="de-DE" sz="2100" b="0" i="0" kern="1200" dirty="0">
            <a:effectLst/>
            <a:latin typeface="system-ui"/>
          </a:endParaRPr>
        </a:p>
        <a:p>
          <a:pPr marL="228600" lvl="1" indent="-228600" algn="l" defTabSz="933450">
            <a:lnSpc>
              <a:spcPct val="90000"/>
            </a:lnSpc>
            <a:spcBef>
              <a:spcPct val="0"/>
            </a:spcBef>
            <a:spcAft>
              <a:spcPct val="15000"/>
            </a:spcAft>
            <a:buChar char="•"/>
          </a:pPr>
          <a:r>
            <a:rPr lang="de-DE" sz="2100" b="0" i="0" kern="1200">
              <a:effectLst/>
              <a:latin typeface="system-ui"/>
            </a:rPr>
            <a:t>möglichst einheitlich,</a:t>
          </a:r>
          <a:endParaRPr lang="de-DE" sz="2100" b="0" i="0" kern="1200" dirty="0">
            <a:effectLst/>
            <a:latin typeface="system-ui"/>
          </a:endParaRPr>
        </a:p>
        <a:p>
          <a:pPr marL="228600" lvl="1" indent="-228600" algn="l" defTabSz="933450">
            <a:lnSpc>
              <a:spcPct val="90000"/>
            </a:lnSpc>
            <a:spcBef>
              <a:spcPct val="0"/>
            </a:spcBef>
            <a:spcAft>
              <a:spcPct val="15000"/>
            </a:spcAft>
            <a:buChar char="•"/>
          </a:pPr>
          <a:r>
            <a:rPr lang="de-DE" sz="2100" b="0" i="0" kern="1200">
              <a:effectLst/>
              <a:latin typeface="system-ui"/>
            </a:rPr>
            <a:t>möglichst systematisch</a:t>
          </a:r>
          <a:endParaRPr lang="de-DE" sz="2100" b="0" i="0" kern="1200" dirty="0">
            <a:effectLst/>
            <a:latin typeface="system-ui"/>
          </a:endParaRPr>
        </a:p>
      </dsp:txBody>
      <dsp:txXfrm>
        <a:off x="3456" y="612040"/>
        <a:ext cx="3370361" cy="2939894"/>
      </dsp:txXfrm>
    </dsp:sp>
    <dsp:sp modelId="{EFAC8438-34D5-4E4D-BA1D-E3213F500B14}">
      <dsp:nvSpPr>
        <dsp:cNvPr id="0" name=""/>
        <dsp:cNvSpPr/>
      </dsp:nvSpPr>
      <dsp:spPr>
        <a:xfrm>
          <a:off x="3845669" y="7240"/>
          <a:ext cx="3370361" cy="6048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de-DE" sz="2100" kern="1200" dirty="0"/>
            <a:t>Schlagworte</a:t>
          </a:r>
        </a:p>
      </dsp:txBody>
      <dsp:txXfrm>
        <a:off x="3845669" y="7240"/>
        <a:ext cx="3370361" cy="604800"/>
      </dsp:txXfrm>
    </dsp:sp>
    <dsp:sp modelId="{4EFEFCEE-EDFA-4628-8BF1-57C535C3FF80}">
      <dsp:nvSpPr>
        <dsp:cNvPr id="0" name=""/>
        <dsp:cNvSpPr/>
      </dsp:nvSpPr>
      <dsp:spPr>
        <a:xfrm>
          <a:off x="3845669" y="612040"/>
          <a:ext cx="3370361" cy="293989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de-DE" sz="2100" b="0" i="0" kern="1200">
              <a:effectLst/>
              <a:latin typeface="system-ui"/>
            </a:rPr>
            <a:t>„Foto: …“</a:t>
          </a:r>
          <a:endParaRPr lang="de-DE" sz="2100" kern="1200" dirty="0"/>
        </a:p>
        <a:p>
          <a:pPr marL="228600" lvl="1" indent="-228600" algn="l" defTabSz="933450">
            <a:lnSpc>
              <a:spcPct val="90000"/>
            </a:lnSpc>
            <a:spcBef>
              <a:spcPct val="0"/>
            </a:spcBef>
            <a:spcAft>
              <a:spcPct val="15000"/>
            </a:spcAft>
            <a:buChar char="•"/>
          </a:pPr>
          <a:r>
            <a:rPr lang="de-DE" sz="2100" b="0" i="0" kern="1200">
              <a:effectLst/>
              <a:latin typeface="system-ui"/>
            </a:rPr>
            <a:t>„Illustration: ….“</a:t>
          </a:r>
          <a:endParaRPr lang="de-DE" sz="2100" kern="1200" dirty="0"/>
        </a:p>
        <a:p>
          <a:pPr marL="228600" lvl="1" indent="-228600" algn="l" defTabSz="933450">
            <a:lnSpc>
              <a:spcPct val="90000"/>
            </a:lnSpc>
            <a:spcBef>
              <a:spcPct val="0"/>
            </a:spcBef>
            <a:spcAft>
              <a:spcPct val="15000"/>
            </a:spcAft>
            <a:buChar char="•"/>
          </a:pPr>
          <a:r>
            <a:rPr lang="de-DE" sz="2100" b="0" i="0" kern="1200">
              <a:effectLst/>
              <a:latin typeface="system-ui"/>
            </a:rPr>
            <a:t>„Porträt: …“</a:t>
          </a:r>
          <a:endParaRPr lang="de-DE" sz="2100" kern="1200" dirty="0"/>
        </a:p>
        <a:p>
          <a:pPr marL="228600" lvl="1" indent="-228600" algn="l" defTabSz="933450">
            <a:lnSpc>
              <a:spcPct val="90000"/>
            </a:lnSpc>
            <a:spcBef>
              <a:spcPct val="0"/>
            </a:spcBef>
            <a:spcAft>
              <a:spcPct val="15000"/>
            </a:spcAft>
            <a:buChar char="•"/>
          </a:pPr>
          <a:r>
            <a:rPr lang="de-DE" sz="2100" b="0" i="0" kern="1200">
              <a:effectLst/>
              <a:latin typeface="system-ui"/>
            </a:rPr>
            <a:t>„Screenshot: …“</a:t>
          </a:r>
          <a:endParaRPr lang="de-DE" sz="2100" kern="1200" dirty="0"/>
        </a:p>
        <a:p>
          <a:pPr marL="228600" lvl="1" indent="-228600" algn="l" defTabSz="933450">
            <a:lnSpc>
              <a:spcPct val="90000"/>
            </a:lnSpc>
            <a:spcBef>
              <a:spcPct val="0"/>
            </a:spcBef>
            <a:spcAft>
              <a:spcPct val="15000"/>
            </a:spcAft>
            <a:buChar char="•"/>
          </a:pPr>
          <a:r>
            <a:rPr lang="de-DE" sz="2100" b="0" i="0" kern="1200">
              <a:effectLst/>
              <a:latin typeface="system-ui"/>
            </a:rPr>
            <a:t>„Logo: …“ </a:t>
          </a:r>
          <a:endParaRPr lang="de-DE" sz="2100" kern="1200" dirty="0"/>
        </a:p>
        <a:p>
          <a:pPr marL="228600" lvl="1" indent="-228600" algn="l" defTabSz="933450">
            <a:lnSpc>
              <a:spcPct val="90000"/>
            </a:lnSpc>
            <a:spcBef>
              <a:spcPct val="0"/>
            </a:spcBef>
            <a:spcAft>
              <a:spcPct val="15000"/>
            </a:spcAft>
            <a:buChar char="•"/>
          </a:pPr>
          <a:r>
            <a:rPr lang="de-DE" sz="2100" kern="1200" dirty="0"/>
            <a:t>„Balkendiagramm: …“</a:t>
          </a:r>
        </a:p>
        <a:p>
          <a:pPr marL="228600" lvl="1" indent="-228600" algn="l" defTabSz="933450">
            <a:lnSpc>
              <a:spcPct val="90000"/>
            </a:lnSpc>
            <a:spcBef>
              <a:spcPct val="0"/>
            </a:spcBef>
            <a:spcAft>
              <a:spcPct val="15000"/>
            </a:spcAft>
            <a:buChar char="•"/>
          </a:pPr>
          <a:r>
            <a:rPr lang="de-DE" sz="2100" b="0" i="0" kern="1200" dirty="0">
              <a:effectLst/>
              <a:latin typeface="system-ui"/>
            </a:rPr>
            <a:t>Etc.</a:t>
          </a:r>
          <a:endParaRPr lang="de-DE" sz="2100" kern="1200" dirty="0"/>
        </a:p>
      </dsp:txBody>
      <dsp:txXfrm>
        <a:off x="3845669" y="612040"/>
        <a:ext cx="3370361" cy="2939894"/>
      </dsp:txXfrm>
    </dsp:sp>
    <dsp:sp modelId="{959C0E5E-0A41-4231-AD0C-AC8807CAEB68}">
      <dsp:nvSpPr>
        <dsp:cNvPr id="0" name=""/>
        <dsp:cNvSpPr/>
      </dsp:nvSpPr>
      <dsp:spPr>
        <a:xfrm>
          <a:off x="7687881" y="7240"/>
          <a:ext cx="3370361" cy="6048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de-DE" sz="2100" kern="1200" dirty="0"/>
            <a:t>Kurz &amp; knapp</a:t>
          </a:r>
        </a:p>
      </dsp:txBody>
      <dsp:txXfrm>
        <a:off x="7687881" y="7240"/>
        <a:ext cx="3370361" cy="604800"/>
      </dsp:txXfrm>
    </dsp:sp>
    <dsp:sp modelId="{48D30988-6D52-4C94-A997-C9650823A7B8}">
      <dsp:nvSpPr>
        <dsp:cNvPr id="0" name=""/>
        <dsp:cNvSpPr/>
      </dsp:nvSpPr>
      <dsp:spPr>
        <a:xfrm>
          <a:off x="7687881" y="612040"/>
          <a:ext cx="3370361" cy="293989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de-DE" sz="2100" kern="1200" dirty="0"/>
            <a:t>Max. 80-100 Zeichen</a:t>
          </a:r>
        </a:p>
        <a:p>
          <a:pPr marL="228600" lvl="1" indent="-228600" algn="l" defTabSz="933450">
            <a:lnSpc>
              <a:spcPct val="90000"/>
            </a:lnSpc>
            <a:spcBef>
              <a:spcPct val="0"/>
            </a:spcBef>
            <a:spcAft>
              <a:spcPct val="15000"/>
            </a:spcAft>
            <a:buChar char="•"/>
          </a:pPr>
          <a:r>
            <a:rPr lang="de-DE" sz="2100" kern="1200" dirty="0"/>
            <a:t>Zusätzliche lange Beschreibung für inhaltsschwere Bilder &amp; Diagramme</a:t>
          </a:r>
        </a:p>
      </dsp:txBody>
      <dsp:txXfrm>
        <a:off x="7687881" y="612040"/>
        <a:ext cx="3370361" cy="29398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12235-8BC0-4483-BFA4-5D19B0D4CFCC}">
      <dsp:nvSpPr>
        <dsp:cNvPr id="0" name=""/>
        <dsp:cNvSpPr/>
      </dsp:nvSpPr>
      <dsp:spPr>
        <a:xfrm>
          <a:off x="1153700" y="1370"/>
          <a:ext cx="2735718" cy="16414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a:t>MS Office</a:t>
          </a:r>
        </a:p>
      </dsp:txBody>
      <dsp:txXfrm>
        <a:off x="1153700" y="1370"/>
        <a:ext cx="2735718" cy="1641430"/>
      </dsp:txXfrm>
    </dsp:sp>
    <dsp:sp modelId="{47E073C3-CC02-4588-ACEB-BCF28F642F71}">
      <dsp:nvSpPr>
        <dsp:cNvPr id="0" name=""/>
        <dsp:cNvSpPr/>
      </dsp:nvSpPr>
      <dsp:spPr>
        <a:xfrm>
          <a:off x="4162990" y="1370"/>
          <a:ext cx="2735718" cy="16414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a:t>PDF Accessibility Checker (PAC)</a:t>
          </a:r>
          <a:endParaRPr lang="de-DE" sz="2500" kern="1200" dirty="0"/>
        </a:p>
      </dsp:txBody>
      <dsp:txXfrm>
        <a:off x="4162990" y="1370"/>
        <a:ext cx="2735718" cy="1641430"/>
      </dsp:txXfrm>
    </dsp:sp>
    <dsp:sp modelId="{28D59C77-7F7A-4ED4-BB34-4D56D3BC548B}">
      <dsp:nvSpPr>
        <dsp:cNvPr id="0" name=""/>
        <dsp:cNvSpPr/>
      </dsp:nvSpPr>
      <dsp:spPr>
        <a:xfrm>
          <a:off x="7172280" y="1370"/>
          <a:ext cx="2735718" cy="16414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a:t>axesCheck</a:t>
          </a:r>
          <a:endParaRPr lang="de-DE" sz="2500" kern="1200" dirty="0"/>
        </a:p>
      </dsp:txBody>
      <dsp:txXfrm>
        <a:off x="7172280" y="1370"/>
        <a:ext cx="2735718" cy="1641430"/>
      </dsp:txXfrm>
    </dsp:sp>
    <dsp:sp modelId="{5B0FCA10-E13E-4EF4-963E-6B7AF5BB22BD}">
      <dsp:nvSpPr>
        <dsp:cNvPr id="0" name=""/>
        <dsp:cNvSpPr/>
      </dsp:nvSpPr>
      <dsp:spPr>
        <a:xfrm>
          <a:off x="1153700" y="1916373"/>
          <a:ext cx="2735718" cy="16414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Programminterne Prüfung (</a:t>
          </a:r>
          <a:r>
            <a:rPr lang="de-DE" sz="2500" b="0" i="0" kern="1200" dirty="0"/>
            <a:t>z.B. Adobe, Foxit, </a:t>
          </a:r>
          <a:r>
            <a:rPr lang="de-DE" sz="2500" b="0" i="0" kern="1200" dirty="0" err="1"/>
            <a:t>Kofax</a:t>
          </a:r>
          <a:r>
            <a:rPr lang="de-DE" sz="2500" b="0" i="0" kern="1200"/>
            <a:t>)</a:t>
          </a:r>
          <a:endParaRPr lang="de-DE" sz="2500" kern="1200" dirty="0"/>
        </a:p>
      </dsp:txBody>
      <dsp:txXfrm>
        <a:off x="1153700" y="1916373"/>
        <a:ext cx="2735718" cy="1641430"/>
      </dsp:txXfrm>
    </dsp:sp>
    <dsp:sp modelId="{C76BD467-E381-48BD-A7C0-0B6837116E8D}">
      <dsp:nvSpPr>
        <dsp:cNvPr id="0" name=""/>
        <dsp:cNvSpPr/>
      </dsp:nvSpPr>
      <dsp:spPr>
        <a:xfrm>
          <a:off x="4162990" y="1916373"/>
          <a:ext cx="2735718" cy="16414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a:t>PDF Accessibility Validation Engine (Pave)</a:t>
          </a:r>
          <a:endParaRPr lang="de-DE" sz="2500" kern="1200" dirty="0"/>
        </a:p>
      </dsp:txBody>
      <dsp:txXfrm>
        <a:off x="4162990" y="1916373"/>
        <a:ext cx="2735718" cy="1641430"/>
      </dsp:txXfrm>
    </dsp:sp>
    <dsp:sp modelId="{9D355392-5AD4-4E5C-BCF1-A7413EA0636E}">
      <dsp:nvSpPr>
        <dsp:cNvPr id="0" name=""/>
        <dsp:cNvSpPr/>
      </dsp:nvSpPr>
      <dsp:spPr>
        <a:xfrm>
          <a:off x="7172280" y="1916373"/>
          <a:ext cx="2735718" cy="164143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a:t>axesPDF</a:t>
          </a:r>
          <a:endParaRPr lang="de-DE" sz="2500" kern="1200" dirty="0"/>
        </a:p>
      </dsp:txBody>
      <dsp:txXfrm>
        <a:off x="7172280" y="1916373"/>
        <a:ext cx="2735718" cy="164143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AACB026A-05CD-43F3-A308-9DB700388EF3}" type="datetimeFigureOut">
              <a:rPr lang="de-DE" smtClean="0"/>
              <a:t>20.03.2024</a:t>
            </a:fld>
            <a:endParaRPr lang="de-DE"/>
          </a:p>
        </p:txBody>
      </p:sp>
      <p:sp>
        <p:nvSpPr>
          <p:cNvPr id="4" name="Folienbildplatzhalt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34AB5A2A-A57C-4B90-A686-411155A119A8}" type="slidenum">
              <a:rPr lang="de-DE" smtClean="0"/>
              <a:t>‹Nr.›</a:t>
            </a:fld>
            <a:endParaRPr lang="de-DE"/>
          </a:p>
        </p:txBody>
      </p:sp>
    </p:spTree>
    <p:extLst>
      <p:ext uri="{BB962C8B-B14F-4D97-AF65-F5344CB8AC3E}">
        <p14:creationId xmlns:p14="http://schemas.microsoft.com/office/powerpoint/2010/main" val="335216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3" Type="http://schemas.openxmlformats.org/officeDocument/2006/relationships/hyperlink" Target="https://handreichungen.bfit-bund.de/bf-dokumente-lernkontext/formate/apache-fop.html#anmerkungen-1" TargetMode="External"/><Relationship Id="rId18" Type="http://schemas.openxmlformats.org/officeDocument/2006/relationships/hyperlink" Target="https://www.data2type.de/xml-xslt-xslfo/xsl-fo/xslfo-referenz/elemente/fo-bookmark-tree" TargetMode="External"/><Relationship Id="rId26" Type="http://schemas.openxmlformats.org/officeDocument/2006/relationships/hyperlink" Target="https://xmlgraphics.apache.org/fop/2.9/configuration.html" TargetMode="External"/><Relationship Id="rId39" Type="http://schemas.openxmlformats.org/officeDocument/2006/relationships/hyperlink" Target="https://handreichungen.bfit-bund.de/bf-dokumente-lernkontext/formate/apache-fop.html#formula-tag" TargetMode="External"/><Relationship Id="rId21" Type="http://schemas.openxmlformats.org/officeDocument/2006/relationships/hyperlink" Target="https://handreichungen.bfit-bund.de/bf-dokumente-lernkontext/formate/apache-fop.html#erzeugung-des-pdf-dokuments" TargetMode="External"/><Relationship Id="rId34" Type="http://schemas.openxmlformats.org/officeDocument/2006/relationships/hyperlink" Target="https://handreichungen.bfit-bund.de/bf-dokumente-lernkontext/formate/apache-fop.html#einzelne-strukturelemente" TargetMode="External"/><Relationship Id="rId42" Type="http://schemas.openxmlformats.org/officeDocument/2006/relationships/hyperlink" Target="https://handreichungen.bfit-bund.de/bf-dokumente-lernkontext/formate/apache-fop.html#darstellung-in-der-screenreader-vorschau-von-pac-1" TargetMode="External"/><Relationship Id="rId47" Type="http://schemas.openxmlformats.org/officeDocument/2006/relationships/hyperlink" Target="https://doi.org/10.5282/o-bib/5978%E2%80%8B" TargetMode="External"/><Relationship Id="rId7" Type="http://schemas.openxmlformats.org/officeDocument/2006/relationships/hyperlink" Target="https://handreichungen.bfit-bund.de/bf-dokumente-lernkontext/formate/apache-fop.html#grundlegendes" TargetMode="External"/><Relationship Id="rId2" Type="http://schemas.openxmlformats.org/officeDocument/2006/relationships/slide" Target="../slides/slide13.xml"/><Relationship Id="rId16" Type="http://schemas.openxmlformats.org/officeDocument/2006/relationships/hyperlink" Target="https://handreichungen.bfit-bund.de/bf-dokumente-lernkontext/formate/apache-fop.html#dokumentenstruktur" TargetMode="External"/><Relationship Id="rId29" Type="http://schemas.openxmlformats.org/officeDocument/2006/relationships/hyperlink" Target="https://handreichungen.bfit-bund.de/bf-dokumente-lernkontext/formate/apache-fop.html#anmerkungen-5" TargetMode="External"/><Relationship Id="rId1" Type="http://schemas.openxmlformats.org/officeDocument/2006/relationships/notesMaster" Target="../notesMasters/notesMaster1.xml"/><Relationship Id="rId6" Type="http://schemas.openxmlformats.org/officeDocument/2006/relationships/hyperlink" Target="https://www.data2type.de/xml-xslt-xslfo/xsl-fo" TargetMode="External"/><Relationship Id="rId11" Type="http://schemas.openxmlformats.org/officeDocument/2006/relationships/hyperlink" Target="https://handreichungen.bfit-bund.de/bf-dokumente-lernkontext/formate/apache-fop.html#dokumentensprache" TargetMode="External"/><Relationship Id="rId24" Type="http://schemas.openxmlformats.org/officeDocument/2006/relationships/hyperlink" Target="https://handreichungen.bfit-bund.de/bf-dokumente-lernkontext/tools.html" TargetMode="External"/><Relationship Id="rId32" Type="http://schemas.openxmlformats.org/officeDocument/2006/relationships/hyperlink" Target="https://handreichungen.bfit-bund.de/bf-dokumente-lernkontext/formate/apache-fop.html#anmerkungen-6" TargetMode="External"/><Relationship Id="rId37" Type="http://schemas.openxmlformats.org/officeDocument/2006/relationships/hyperlink" Target="https://handreichungen.bfit-bund.de/bf-dokumente-lernkontext/formate/apache-fop.html#umsetzung-im-screenreader" TargetMode="External"/><Relationship Id="rId40" Type="http://schemas.openxmlformats.org/officeDocument/2006/relationships/hyperlink" Target="https://handreichungen.bfit-bund.de/bf-dokumente-lernkontext/formate/apache-fop.html#anmerkungen-8" TargetMode="External"/><Relationship Id="rId45" Type="http://schemas.openxmlformats.org/officeDocument/2006/relationships/hyperlink" Target="https://handreichungen.bfit-bund.de/bf-dokumente-lernkontext/formate/apache-fop.html#umsetzung-im-screenreader-2" TargetMode="External"/><Relationship Id="rId5" Type="http://schemas.openxmlformats.org/officeDocument/2006/relationships/hyperlink" Target="https://www.apache.org/" TargetMode="External"/><Relationship Id="rId15" Type="http://schemas.openxmlformats.org/officeDocument/2006/relationships/hyperlink" Target="https://handreichungen.bfit-bund.de/bf-dokumente-lernkontext/formate/apache-fop.html#anmerkungen-2" TargetMode="External"/><Relationship Id="rId23" Type="http://schemas.openxmlformats.org/officeDocument/2006/relationships/hyperlink" Target="https://handreichungen.bfit-bund.de/bf-dokumente-lernkontext/formate/apache-fop.html#pr%C3%BCfung-des-dokuments" TargetMode="External"/><Relationship Id="rId28" Type="http://schemas.openxmlformats.org/officeDocument/2006/relationships/hyperlink" Target="https://handreichungen.bfit-bund.de/bf-dokumente-lernkontext/formate/apache-fop.html#ligaturen" TargetMode="External"/><Relationship Id="rId36" Type="http://schemas.openxmlformats.org/officeDocument/2006/relationships/hyperlink" Target="https://handreichungen.bfit-bund.de/bf-dokumente-lernkontext/formate/apache-fop.html#anmerkungen-7" TargetMode="External"/><Relationship Id="rId10" Type="http://schemas.openxmlformats.org/officeDocument/2006/relationships/hyperlink" Target="https://xmlgraphics.apache.org/fop/2.9/accessibility.html" TargetMode="External"/><Relationship Id="rId19" Type="http://schemas.openxmlformats.org/officeDocument/2006/relationships/hyperlink" Target="https://handreichungen.bfit-bund.de/bf-dokumente-lernkontext/formate/apache-fop.html#kopf--und-fu%C3%9Fzeilen" TargetMode="External"/><Relationship Id="rId31" Type="http://schemas.openxmlformats.org/officeDocument/2006/relationships/hyperlink" Target="https://docs.oracle.com/cd/E73729_01/TSG/FAQ/What%20are%20the%2014%20base%20fonts%20distributed%20with%20Acroba.html" TargetMode="External"/><Relationship Id="rId44" Type="http://schemas.openxmlformats.org/officeDocument/2006/relationships/hyperlink" Target="https://handreichungen.bfit-bund.de/bf-dokumente-lernkontext/formate/apache-fop.html#anmerkungen-9" TargetMode="External"/><Relationship Id="rId4" Type="http://schemas.openxmlformats.org/officeDocument/2006/relationships/hyperlink" Target="https://xmlgraphics.apache.org/fop/index.html" TargetMode="External"/><Relationship Id="rId9" Type="http://schemas.openxmlformats.org/officeDocument/2006/relationships/hyperlink" Target="https://handreichungen.bfit-bund.de/bf-dokumente-lernkontext/formate/apache-fop.html#anmerkungen" TargetMode="External"/><Relationship Id="rId14" Type="http://schemas.openxmlformats.org/officeDocument/2006/relationships/hyperlink" Target="https://handreichungen.bfit-bund.de/bf-dokumente-lernkontext/formate/apache-fop.html#feature-accessibility" TargetMode="External"/><Relationship Id="rId22" Type="http://schemas.openxmlformats.org/officeDocument/2006/relationships/hyperlink" Target="https://www.oxygenxml.com/" TargetMode="External"/><Relationship Id="rId27" Type="http://schemas.openxmlformats.org/officeDocument/2006/relationships/hyperlink" Target="https://handreichungen.bfit-bund.de/bf-dokumente-lernkontext/formate/apache-fop.html#spezialf%C3%A4lle" TargetMode="External"/><Relationship Id="rId30" Type="http://schemas.openxmlformats.org/officeDocument/2006/relationships/hyperlink" Target="https://handreichungen.bfit-bund.de/bf-dokumente-lernkontext/formate/apache-fop.html#silbentrennung" TargetMode="External"/><Relationship Id="rId35" Type="http://schemas.openxmlformats.org/officeDocument/2006/relationships/hyperlink" Target="https://handreichungen.bfit-bund.de/bf-dokumente-lernkontext/formate/apache-fop.html#annotation-tag" TargetMode="External"/><Relationship Id="rId43" Type="http://schemas.openxmlformats.org/officeDocument/2006/relationships/hyperlink" Target="https://handreichungen.bfit-bund.de/bf-dokumente-lernkontext/formate/apache-fop.html#note-tag" TargetMode="External"/><Relationship Id="rId48" Type="http://schemas.openxmlformats.org/officeDocument/2006/relationships/hyperlink" Target="https://opus4.kobv.de/opus4-bib-info/frontdoor/index/index/searchtype/collection/id/17536/start/0/rows/20/facetNumber_author_facet/all/author_facetfq/Ziemer%2C+Anja/docId/18445" TargetMode="External"/><Relationship Id="rId8" Type="http://schemas.openxmlformats.org/officeDocument/2006/relationships/hyperlink" Target="https://handreichungen.bfit-bund.de/bf-dokumente-lernkontext/formate/apache-fop.html#dokumententitel" TargetMode="External"/><Relationship Id="rId3" Type="http://schemas.openxmlformats.org/officeDocument/2006/relationships/hyperlink" Target="https://handreichungen.bfit-bund.de/bf-dokumente-lernkontext/formate/apache-fop.html#allgemeine-einordnung" TargetMode="External"/><Relationship Id="rId12" Type="http://schemas.openxmlformats.org/officeDocument/2006/relationships/hyperlink" Target="https://handreichungen.bfit-bund.de/bf-dokumente-lernkontext/formate/apache-fop.html#alternativtexte" TargetMode="External"/><Relationship Id="rId17" Type="http://schemas.openxmlformats.org/officeDocument/2006/relationships/hyperlink" Target="https://handreichungen.bfit-bund.de/bf-dokumente-lernkontext/formate/apache-fop.html#lesezeichen" TargetMode="External"/><Relationship Id="rId25" Type="http://schemas.openxmlformats.org/officeDocument/2006/relationships/hyperlink" Target="https://handreichungen.bfit-bund.de/bf-dokumente-lernkontext/formate/apache-fop.html#anmerkungen-4" TargetMode="External"/><Relationship Id="rId33" Type="http://schemas.openxmlformats.org/officeDocument/2006/relationships/hyperlink" Target="https://handreichungen.bfit-bund.de/bf-dokumente-lernkontext/formate/apache-fop.html#verwendung-von-foinline-container-elementen" TargetMode="External"/><Relationship Id="rId38" Type="http://schemas.openxmlformats.org/officeDocument/2006/relationships/hyperlink" Target="https://handreichungen.bfit-bund.de/bf-dokumente-lernkontext/formate/apache-fop.html#darstellung-in-der-screenreader-vorschau-von-pac" TargetMode="External"/><Relationship Id="rId46" Type="http://schemas.openxmlformats.org/officeDocument/2006/relationships/hyperlink" Target="https://handreichungen.bfit-bund.de/bf-dokumente-lernkontext/formate/apache-fop.html#weiterf%C3%BChrende-literatur" TargetMode="External"/><Relationship Id="rId20" Type="http://schemas.openxmlformats.org/officeDocument/2006/relationships/hyperlink" Target="https://handreichungen.bfit-bund.de/bf-dokumente-lernkontext/formate/apache-fop.html#anmerkungen-3" TargetMode="External"/><Relationship Id="rId41" Type="http://schemas.openxmlformats.org/officeDocument/2006/relationships/hyperlink" Target="https://handreichungen.bfit-bund.de/bf-dokumente-lernkontext/formate/apache-fop.html#umsetzung-im-screenreader-1"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handreichungen.bfit-bund.de/bf-dokumente-lernkontext/formate/pdf-dokument.html" TargetMode="External"/><Relationship Id="rId3" Type="http://schemas.openxmlformats.org/officeDocument/2006/relationships/hyperlink" Target="https://handreichungen.bfit-bund.de/bf-dokumente-lernkontext/ueberblick.html#strukturierter-text" TargetMode="External"/><Relationship Id="rId7" Type="http://schemas.openxmlformats.org/officeDocument/2006/relationships/hyperlink" Target="https://handreichungen.bfit-bund.de/bf-dokumente-lernkontext/formate/adobe-indesign.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boersenverein.de/beratung-service/barrierefreiheit/leitfaden-barrierefreie-epub3-e-books/" TargetMode="External"/><Relationship Id="rId11" Type="http://schemas.openxmlformats.org/officeDocument/2006/relationships/hyperlink" Target="https://www.blindenschule-friedberg.de/bereiche/medienzentrum/medienzentrum" TargetMode="External"/><Relationship Id="rId5" Type="http://schemas.openxmlformats.org/officeDocument/2006/relationships/hyperlink" Target="https://handreichungen.bfit-bund.de/bf-dokumente-lernkontext/formate/ms-powerpoint.html" TargetMode="External"/><Relationship Id="rId10" Type="http://schemas.openxmlformats.org/officeDocument/2006/relationships/hyperlink" Target="https://www.augenbit.de/wiki/index.php?title=E-Buch-Steckbrief" TargetMode="External"/><Relationship Id="rId4" Type="http://schemas.openxmlformats.org/officeDocument/2006/relationships/hyperlink" Target="https://handreichungen.bfit-bund.de/bf-dokumente-lernkontext/formate/ms-word.html" TargetMode="External"/><Relationship Id="rId9" Type="http://schemas.openxmlformats.org/officeDocument/2006/relationships/hyperlink" Target="https://handreichungen.bfit-bund.de/bf-dokumente-lernkontext/formate/apache-fop.html"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handreichungen.bfit-bund.de/bf-dokumente-lernkontext/formate/pdf-dokument.html" TargetMode="External"/><Relationship Id="rId3" Type="http://schemas.openxmlformats.org/officeDocument/2006/relationships/hyperlink" Target="https://handreichungen.bfit-bund.de/bf-dokumente-lernkontext/ueberblick.html#strukturierter-text" TargetMode="External"/><Relationship Id="rId7" Type="http://schemas.openxmlformats.org/officeDocument/2006/relationships/hyperlink" Target="https://handreichungen.bfit-bund.de/bf-dokumente-lernkontext/formate/adobe-indesign.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boersenverein.de/beratung-service/barrierefreiheit/leitfaden-barrierefreie-epub3-e-books/" TargetMode="External"/><Relationship Id="rId11" Type="http://schemas.openxmlformats.org/officeDocument/2006/relationships/hyperlink" Target="https://www.blindenschule-friedberg.de/bereiche/medienzentrum/medienzentrum" TargetMode="External"/><Relationship Id="rId5" Type="http://schemas.openxmlformats.org/officeDocument/2006/relationships/hyperlink" Target="https://handreichungen.bfit-bund.de/bf-dokumente-lernkontext/formate/ms-powerpoint.html" TargetMode="External"/><Relationship Id="rId10" Type="http://schemas.openxmlformats.org/officeDocument/2006/relationships/hyperlink" Target="https://www.augenbit.de/wiki/index.php?title=E-Buch-Steckbrief" TargetMode="External"/><Relationship Id="rId4" Type="http://schemas.openxmlformats.org/officeDocument/2006/relationships/hyperlink" Target="https://handreichungen.bfit-bund.de/bf-dokumente-lernkontext/formate/ms-word.html" TargetMode="External"/><Relationship Id="rId9" Type="http://schemas.openxmlformats.org/officeDocument/2006/relationships/hyperlink" Target="https://handreichungen.bfit-bund.de/bf-dokumente-lernkontext/formate/apache-fop.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reichungen.bfit-bund.de/bf-dokumente-lernkontext/ueberblick.html#komplexe-modelle-und-strukturen" TargetMode="External"/><Relationship Id="rId7" Type="http://schemas.openxmlformats.org/officeDocument/2006/relationships/hyperlink" Target="https://en.wikibooks.org/wiki/LaTeX/Chemical_Graphic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mathjax.org/" TargetMode="External"/><Relationship Id="rId5" Type="http://schemas.openxmlformats.org/officeDocument/2006/relationships/hyperlink" Target="https://en.wikibooks.org/wiki/LaTeX/Mathematics" TargetMode="External"/><Relationship Id="rId4" Type="http://schemas.openxmlformats.org/officeDocument/2006/relationships/hyperlink" Target="https://plantuml.com/d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andreichungen.bfit-bund.de/bf-dokumente-lernkontext/ueberblick.html#tabellenkalkul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handreichungen.bfit-bund.de/bf-dokumente-lernkontext/formate/ms-excel.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ndreichungen.bfit-bund.de/bf-dokumente-lernkontext/ueberblick.html#vide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andreichungen.bfit-bund.de/bf-dokumente-lernkontext/ueberblick.html#oc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doi.org/10.5282/o-bib/5978%E2%80%8B" TargetMode="External"/><Relationship Id="rId13" Type="http://schemas.openxmlformats.org/officeDocument/2006/relationships/hyperlink" Target="https://www.kit.edu/kit/pi_2023_004_leichterer-zugang-zu-barrierefreien-materialien.php" TargetMode="External"/><Relationship Id="rId18" Type="http://schemas.openxmlformats.org/officeDocument/2006/relationships/hyperlink" Target="https://tandfbis.s3-us-west-2.amazonaws.com/rt-files/AUTHOR/Author+Guide+to+Writing+Alt+Text.pdf" TargetMode="External"/><Relationship Id="rId3" Type="http://schemas.openxmlformats.org/officeDocument/2006/relationships/hyperlink" Target="https://handreichungen.bfit-bund.de/bf-dokumente-lernkontext/alternativtexte.html#allgemeine-einordnung" TargetMode="External"/><Relationship Id="rId21" Type="http://schemas.openxmlformats.org/officeDocument/2006/relationships/hyperlink" Target="https://biti-wiki.de/index.php?title=BITi_02.4.1.1_Grafiken_/_Alternativtexte" TargetMode="External"/><Relationship Id="rId7" Type="http://schemas.openxmlformats.org/officeDocument/2006/relationships/hyperlink" Target="https://handreichungen.bfit-bund.de/bf-dokumente-lernkontext/alternativtexte.html#weiterf%C3%BChrende-literatur" TargetMode="External"/><Relationship Id="rId12" Type="http://schemas.openxmlformats.org/officeDocument/2006/relationships/hyperlink" Target="https://www.blista.de/sites/default/files/visch-leitfaden.pdf" TargetMode="External"/><Relationship Id="rId17" Type="http://schemas.openxmlformats.org/officeDocument/2006/relationships/hyperlink" Target="https://www.anleitungen.rrze.fau.de/files/2019/11/Mathematische-Formeln-erstellen-und-vorlesen.pdf" TargetMode="External"/><Relationship Id="rId2" Type="http://schemas.openxmlformats.org/officeDocument/2006/relationships/slide" Target="../slides/slide11.xml"/><Relationship Id="rId16" Type="http://schemas.openxmlformats.org/officeDocument/2006/relationships/hyperlink" Target="https://ojs.dpg-physik.de/index.php/phydid-b/article/download/608/742/3083" TargetMode="External"/><Relationship Id="rId20" Type="http://schemas.openxmlformats.org/officeDocument/2006/relationships/hyperlink" Target="https://handreichungen.bfit-bund.de/bf-dokumente-lernkontext/alternativtexte.html#anleitungen-zu-pr%C3%BCfschritten" TargetMode="External"/><Relationship Id="rId1" Type="http://schemas.openxmlformats.org/officeDocument/2006/relationships/notesMaster" Target="../notesMasters/notesMaster1.xml"/><Relationship Id="rId6" Type="http://schemas.openxmlformats.org/officeDocument/2006/relationships/hyperlink" Target="https://handreichungen.bfit-bund.de/bf-dokumente-lernkontext/alternativtexte.html#ausblick" TargetMode="External"/><Relationship Id="rId11" Type="http://schemas.openxmlformats.org/officeDocument/2006/relationships/hyperlink" Target="https://handreichungen.bfit-bund.de/bf-dokumente-lernkontext/alternativtexte.html#vertiefende-informationen-mit-mathematisch-naturwissenschaftlichem-kontext" TargetMode="External"/><Relationship Id="rId5" Type="http://schemas.openxmlformats.org/officeDocument/2006/relationships/hyperlink" Target="https://handreichungen.bfit-bund.de/bf-dokumente-lernkontext/alternativtexte.html#grundlegendes" TargetMode="External"/><Relationship Id="rId15" Type="http://schemas.openxmlformats.org/officeDocument/2006/relationships/hyperlink" Target="https://tu-dresden.de/mn/physik/didphy/ressourcen/dateien/mitarbeiterseiten/janssen_dpg15?lang=de" TargetMode="External"/><Relationship Id="rId10" Type="http://schemas.openxmlformats.org/officeDocument/2006/relationships/hyperlink" Target="https://weiterbildung.dvbs-online.de/files/ibob-daten/Inhalt/Infothek/Brosch%C3%BCren/bf_Gut%20f%C3%BCrs%20Image%20-%20Praxisleitfaden%20zur%20Erstellung%20textbasierter%20Alternativen%20f%C3%BCr%20Grafiken.pdf" TargetMode="External"/><Relationship Id="rId19" Type="http://schemas.openxmlformats.org/officeDocument/2006/relationships/hyperlink" Target="https://authorservices.taylorandfrancis.com/publishing-your-research/writing-your-paper/how-to-make-your-research-accessible/an-authors-guide-to-writing-good-alt-text/" TargetMode="External"/><Relationship Id="rId4" Type="http://schemas.openxmlformats.org/officeDocument/2006/relationships/hyperlink" Target="https://handreichungen.bfit-bund.de/bf-dokumente-lernkontext/allgemein.html" TargetMode="External"/><Relationship Id="rId9" Type="http://schemas.openxmlformats.org/officeDocument/2006/relationships/hyperlink" Target="https://opus4.kobv.de/opus4-bib-info/frontdoor/index/index/searchtype/collection/id/17536/start/0/rows/20/facetNumber_author_facet/all/author_facetfq/Ziemer%2C+Anja/docId/18445" TargetMode="External"/><Relationship Id="rId14" Type="http://schemas.openxmlformats.org/officeDocument/2006/relationships/hyperlink" Target="https://www.informatik.kit.edu/11147_12945.php" TargetMode="External"/><Relationship Id="rId22" Type="http://schemas.openxmlformats.org/officeDocument/2006/relationships/hyperlink" Target="https://www.bit-inklusiv.de/bitv-softwaretest/1-1-1-nicht-text-inhalte/"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barrierefreies-webdesign.de/knowhow/pdf-ua/02-004-pac-3-fehler-mit-adobe-acrobat-reparieren.html" TargetMode="External"/><Relationship Id="rId13" Type="http://schemas.openxmlformats.org/officeDocument/2006/relationships/hyperlink" Target="https://handreichungen.bfit-bund.de/bf-dokumente-lernkontext/tools.html#span-langenpdf-accessibility-validation-engine-pavespan" TargetMode="External"/><Relationship Id="rId18" Type="http://schemas.openxmlformats.org/officeDocument/2006/relationships/hyperlink" Target="https://pdfua.foundation/de/" TargetMode="External"/><Relationship Id="rId3" Type="http://schemas.openxmlformats.org/officeDocument/2006/relationships/hyperlink" Target="https://handreichungen.bfit-bund.de/bf-dokumente-lernkontext/tools.html#pr%C3%BCfung-der-barrierefreiheit-in-microsoft-office-dokumenten" TargetMode="External"/><Relationship Id="rId7" Type="http://schemas.openxmlformats.org/officeDocument/2006/relationships/hyperlink" Target="https://www.youtube.com/watch?v=-gz2XMmez-8" TargetMode="External"/><Relationship Id="rId12" Type="http://schemas.openxmlformats.org/officeDocument/2006/relationships/hyperlink" Target="https://handreichungen.bfit-bund.de/bf-dokumente-lernkontext/tools.html#programminterne-pr%C3%BCfung" TargetMode="External"/><Relationship Id="rId17" Type="http://schemas.openxmlformats.org/officeDocument/2006/relationships/hyperlink" Target="https://handreichungen.bfit-bund.de/bf-dokumente-lernkontext/tools.html#links-zu-den-vorgestellten-tools" TargetMode="External"/><Relationship Id="rId2" Type="http://schemas.openxmlformats.org/officeDocument/2006/relationships/slide" Target="../slides/slide12.xml"/><Relationship Id="rId16" Type="http://schemas.openxmlformats.org/officeDocument/2006/relationships/hyperlink" Target="https://www.axes4.com/de/software-services/axespdf" TargetMode="External"/><Relationship Id="rId1" Type="http://schemas.openxmlformats.org/officeDocument/2006/relationships/notesMaster" Target="../notesMasters/notesMaster1.xml"/><Relationship Id="rId6" Type="http://schemas.openxmlformats.org/officeDocument/2006/relationships/hyperlink" Target="https://handreichungen.bfit-bund.de/bf-dokumente-lernkontext/tools.html#pdf-accessibility-checker-pac" TargetMode="External"/><Relationship Id="rId11" Type="http://schemas.openxmlformats.org/officeDocument/2006/relationships/hyperlink" Target="https://check.axes4.com/de/" TargetMode="External"/><Relationship Id="rId5" Type="http://schemas.openxmlformats.org/officeDocument/2006/relationships/hyperlink" Target="https://pdfa.org/resource/matterhorn-protokoll-1-02-deutsche-uebersetzung/" TargetMode="External"/><Relationship Id="rId15" Type="http://schemas.openxmlformats.org/officeDocument/2006/relationships/hyperlink" Target="https://handreichungen.bfit-bund.de/bf-dokumente-lernkontext/tools.html#axespdf" TargetMode="External"/><Relationship Id="rId10" Type="http://schemas.openxmlformats.org/officeDocument/2006/relationships/hyperlink" Target="https://handreichungen.bfit-bund.de/bf-dokumente-lernkontext/tools.html#axescheck" TargetMode="External"/><Relationship Id="rId4" Type="http://schemas.openxmlformats.org/officeDocument/2006/relationships/hyperlink" Target="https://handreichungen.bfit-bund.de/bf-dokumente-lernkontext/tools.html#pr%C3%BCfung-von-pdf-dokumenten" TargetMode="External"/><Relationship Id="rId9" Type="http://schemas.openxmlformats.org/officeDocument/2006/relationships/hyperlink" Target="https://support.axes4.com/hc/de/sections/7371490529810-PDF-UA-Probleme-l%C3%B6sen" TargetMode="External"/><Relationship Id="rId14" Type="http://schemas.openxmlformats.org/officeDocument/2006/relationships/hyperlink" Target="https://pave-pdf.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https://handreichungen.bfit-bund.de/bf-dokumente-lernkontext/ueberblick.html</a:t>
            </a:r>
          </a:p>
          <a:p>
            <a:endParaRPr lang="de-DE" dirty="0"/>
          </a:p>
          <a:p>
            <a:pPr algn="l"/>
            <a:r>
              <a:rPr lang="de-DE" b="0" i="0" dirty="0">
                <a:solidFill>
                  <a:srgbClr val="212529"/>
                </a:solidFill>
                <a:effectLst/>
                <a:latin typeface="system-ui"/>
              </a:rPr>
              <a:t>Die Wahl des Formats sollte sich nach dem Inhaltstyp richten. In diesem Artikel wird zwischen den folgenden Inhaltstypen unterschieden:</a:t>
            </a:r>
          </a:p>
          <a:p>
            <a:pPr algn="l">
              <a:buFont typeface="Arial" panose="020B0604020202020204" pitchFamily="34" charset="0"/>
              <a:buChar char="•"/>
            </a:pPr>
            <a:r>
              <a:rPr lang="de-DE" b="0" i="0" dirty="0">
                <a:solidFill>
                  <a:srgbClr val="212529"/>
                </a:solidFill>
                <a:effectLst/>
                <a:latin typeface="system-ui"/>
              </a:rPr>
              <a:t>Strukturierter Text</a:t>
            </a:r>
          </a:p>
          <a:p>
            <a:pPr algn="l">
              <a:buFont typeface="Arial" panose="020B0604020202020204" pitchFamily="34" charset="0"/>
              <a:buChar char="•"/>
            </a:pPr>
            <a:r>
              <a:rPr lang="de-DE" b="0" i="0" dirty="0">
                <a:solidFill>
                  <a:srgbClr val="212529"/>
                </a:solidFill>
                <a:effectLst/>
                <a:latin typeface="system-ui"/>
              </a:rPr>
              <a:t>Formular</a:t>
            </a:r>
          </a:p>
          <a:p>
            <a:pPr algn="l">
              <a:buFont typeface="Arial" panose="020B0604020202020204" pitchFamily="34" charset="0"/>
              <a:buChar char="•"/>
            </a:pPr>
            <a:r>
              <a:rPr lang="de-DE" b="0" i="0" dirty="0">
                <a:solidFill>
                  <a:srgbClr val="212529"/>
                </a:solidFill>
                <a:effectLst/>
                <a:latin typeface="system-ui"/>
              </a:rPr>
              <a:t>komplexe Modelle und Strukturen</a:t>
            </a:r>
          </a:p>
          <a:p>
            <a:pPr algn="l">
              <a:buFont typeface="Arial" panose="020B0604020202020204" pitchFamily="34" charset="0"/>
              <a:buChar char="•"/>
            </a:pPr>
            <a:r>
              <a:rPr lang="de-DE" b="0" i="0" dirty="0">
                <a:solidFill>
                  <a:srgbClr val="212529"/>
                </a:solidFill>
                <a:effectLst/>
                <a:latin typeface="system-ui"/>
              </a:rPr>
              <a:t>Tabellenkalkulation</a:t>
            </a:r>
          </a:p>
          <a:p>
            <a:pPr algn="l">
              <a:buFont typeface="Arial" panose="020B0604020202020204" pitchFamily="34" charset="0"/>
              <a:buChar char="•"/>
            </a:pPr>
            <a:r>
              <a:rPr lang="de-DE" b="0" i="0" dirty="0">
                <a:solidFill>
                  <a:srgbClr val="212529"/>
                </a:solidFill>
                <a:effectLst/>
                <a:latin typeface="system-ui"/>
              </a:rPr>
              <a:t>Video</a:t>
            </a:r>
          </a:p>
          <a:p>
            <a:pPr algn="l">
              <a:buFont typeface="Arial" panose="020B0604020202020204" pitchFamily="34" charset="0"/>
              <a:buChar char="•"/>
            </a:pPr>
            <a:r>
              <a:rPr lang="de-DE" b="0" i="0" dirty="0">
                <a:solidFill>
                  <a:srgbClr val="212529"/>
                </a:solidFill>
                <a:effectLst/>
                <a:latin typeface="system-ui"/>
              </a:rPr>
              <a:t>OCR</a:t>
            </a:r>
          </a:p>
        </p:txBody>
      </p:sp>
      <p:sp>
        <p:nvSpPr>
          <p:cNvPr id="4" name="Foliennummernplatzhalter 3"/>
          <p:cNvSpPr>
            <a:spLocks noGrp="1"/>
          </p:cNvSpPr>
          <p:nvPr>
            <p:ph type="sldNum" sz="quarter" idx="5"/>
          </p:nvPr>
        </p:nvSpPr>
        <p:spPr/>
        <p:txBody>
          <a:bodyPr/>
          <a:lstStyle/>
          <a:p>
            <a:fld id="{34AB5A2A-A57C-4B90-A686-411155A119A8}" type="slidenum">
              <a:rPr lang="de-DE" smtClean="0"/>
              <a:t>4</a:t>
            </a:fld>
            <a:endParaRPr lang="de-DE"/>
          </a:p>
        </p:txBody>
      </p:sp>
    </p:spTree>
    <p:extLst>
      <p:ext uri="{BB962C8B-B14F-4D97-AF65-F5344CB8AC3E}">
        <p14:creationId xmlns:p14="http://schemas.microsoft.com/office/powerpoint/2010/main" val="354404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https://handreichungen.bfit-bund.de/bf-dokumente-lernkontext/formate/apache-fop.html</a:t>
            </a:r>
          </a:p>
          <a:p>
            <a:endParaRPr lang="de-DE" dirty="0"/>
          </a:p>
          <a:p>
            <a:pPr algn="l"/>
            <a:r>
              <a:rPr lang="de-DE" b="0" i="0" dirty="0">
                <a:solidFill>
                  <a:srgbClr val="212529"/>
                </a:solidFill>
                <a:effectLst/>
                <a:latin typeface="system-ui"/>
              </a:rPr>
              <a:t>Allgemeine Einordnung</a:t>
            </a:r>
          </a:p>
          <a:p>
            <a:pPr algn="l"/>
            <a:r>
              <a:rPr lang="de-DE" b="0" i="0" u="none" strike="noStrike" dirty="0">
                <a:solidFill>
                  <a:srgbClr val="212529"/>
                </a:solidFill>
                <a:effectLst/>
                <a:latin typeface="system-ui"/>
                <a:hlinkClick r:id="rId3"/>
              </a:rPr>
              <a:t>Permalink "Allgemeine Einordnung"#</a:t>
            </a:r>
            <a:endParaRPr lang="de-DE" b="0" i="0" dirty="0">
              <a:solidFill>
                <a:srgbClr val="212529"/>
              </a:solidFill>
              <a:effectLst/>
              <a:latin typeface="system-ui"/>
            </a:endParaRPr>
          </a:p>
          <a:p>
            <a:pPr algn="l"/>
            <a:r>
              <a:rPr lang="de-DE" b="0" i="0" dirty="0">
                <a:solidFill>
                  <a:srgbClr val="212529"/>
                </a:solidFill>
                <a:effectLst/>
                <a:latin typeface="system-ui"/>
              </a:rPr>
              <a:t>Unter Verwendung des sogenannten </a:t>
            </a:r>
            <a:r>
              <a:rPr lang="de-DE" b="0" i="0" u="sng" dirty="0">
                <a:solidFill>
                  <a:srgbClr val="212529"/>
                </a:solidFill>
                <a:effectLst/>
                <a:latin typeface="system-ui"/>
                <a:hlinkClick r:id="rId4"/>
              </a:rPr>
              <a:t>Apache </a:t>
            </a:r>
            <a:r>
              <a:rPr lang="de-DE" b="0" i="0" u="sng" dirty="0" err="1">
                <a:solidFill>
                  <a:srgbClr val="212529"/>
                </a:solidFill>
                <a:effectLst/>
                <a:latin typeface="system-ui"/>
                <a:hlinkClick r:id="rId4"/>
              </a:rPr>
              <a:t>Formatting</a:t>
            </a:r>
            <a:r>
              <a:rPr lang="de-DE" b="0" i="0" u="sng" dirty="0">
                <a:solidFill>
                  <a:srgbClr val="212529"/>
                </a:solidFill>
                <a:effectLst/>
                <a:latin typeface="system-ui"/>
                <a:hlinkClick r:id="rId4"/>
              </a:rPr>
              <a:t> Objects </a:t>
            </a:r>
            <a:r>
              <a:rPr lang="de-DE" b="0" i="0" u="sng" dirty="0" err="1">
                <a:solidFill>
                  <a:srgbClr val="212529"/>
                </a:solidFill>
                <a:effectLst/>
                <a:latin typeface="system-ui"/>
                <a:hlinkClick r:id="rId4"/>
              </a:rPr>
              <a:t>Processors</a:t>
            </a:r>
            <a:r>
              <a:rPr lang="de-DE" b="0" i="0" u="sng" dirty="0">
                <a:solidFill>
                  <a:srgbClr val="212529"/>
                </a:solidFill>
                <a:effectLst/>
                <a:latin typeface="system-ui"/>
                <a:hlinkClick r:id="rId4"/>
              </a:rPr>
              <a:t> (FOP)</a:t>
            </a:r>
            <a:r>
              <a:rPr lang="de-DE" b="0" i="0" dirty="0">
                <a:solidFill>
                  <a:srgbClr val="212529"/>
                </a:solidFill>
                <a:effectLst/>
                <a:latin typeface="system-ui"/>
              </a:rPr>
              <a:t> lässt sich auf der Grundlage von spezifischen XSL-FO-Layout-Beschreibungen insbesondere das Ausgabeformat PDF erzeugen. Als freie Java-Anwendung zur Verfügung gestellt wird Apache-FOP von der ehrenamtlich zur Förderung von Apache-Software-Projekten arbeitenden Organisation </a:t>
            </a:r>
            <a:r>
              <a:rPr lang="de-DE" b="0" i="0" u="sng" dirty="0">
                <a:solidFill>
                  <a:srgbClr val="212529"/>
                </a:solidFill>
                <a:effectLst/>
                <a:latin typeface="system-ui"/>
                <a:hlinkClick r:id="rId5"/>
              </a:rPr>
              <a:t>Apache Software Foundation</a:t>
            </a:r>
            <a:r>
              <a:rPr lang="de-DE" b="0" i="0" dirty="0">
                <a:solidFill>
                  <a:srgbClr val="212529"/>
                </a:solidFill>
                <a:effectLst/>
                <a:latin typeface="system-ui"/>
              </a:rPr>
              <a:t>. Eine </a:t>
            </a:r>
            <a:r>
              <a:rPr lang="de-DE" b="0" i="0" u="sng" dirty="0">
                <a:solidFill>
                  <a:srgbClr val="212529"/>
                </a:solidFill>
                <a:effectLst/>
                <a:latin typeface="system-ui"/>
                <a:hlinkClick r:id="rId6"/>
              </a:rPr>
              <a:t>allgemeine Einführung sowie eine umfassende Dokumentation zur Syntax von XSL-FO-Dateien auf Deutsch</a:t>
            </a:r>
            <a:r>
              <a:rPr lang="de-DE" b="0" i="0" dirty="0">
                <a:solidFill>
                  <a:srgbClr val="212529"/>
                </a:solidFill>
                <a:effectLst/>
                <a:latin typeface="system-ui"/>
              </a:rPr>
              <a:t> bietet die data2type GmbH.</a:t>
            </a:r>
          </a:p>
          <a:p>
            <a:pPr algn="l"/>
            <a:r>
              <a:rPr lang="de-DE" b="0" i="0" dirty="0">
                <a:solidFill>
                  <a:srgbClr val="212529"/>
                </a:solidFill>
                <a:effectLst/>
                <a:latin typeface="system-ui"/>
              </a:rPr>
              <a:t>Der Einsatz von Apache-FOP zur Erzeugung von PDF-Dokumenten, die den Test mit dem Prüftool PDF Accessibility Checker 2021 (PAC) der PDF/UA Foundation vollständig bestehen, ist insbesondere dann empfehlenswert, wenn die dazu benötigte XSL-FO Preview automatisiert aus einem XML-Dokument generiert werden kann. In diesem Fall können mithilfe von XSL-Transformationen alle benötigten Voreinstellungen eingerichtet und ohne weiteren Anpassungsbedarf für gleichartige PDF-Dokumente genutzt werden. Dazu werden insbesondere die im Folgenden beschriebenen Einstellungen benötigt.</a:t>
            </a:r>
          </a:p>
          <a:p>
            <a:pPr algn="l"/>
            <a:r>
              <a:rPr lang="de-DE" b="0" i="0" dirty="0">
                <a:solidFill>
                  <a:srgbClr val="212529"/>
                </a:solidFill>
                <a:effectLst/>
                <a:latin typeface="system-ui"/>
              </a:rPr>
              <a:t>Grundlegendes</a:t>
            </a:r>
          </a:p>
          <a:p>
            <a:pPr algn="l"/>
            <a:r>
              <a:rPr lang="de-DE" b="0" i="0" u="none" strike="noStrike" dirty="0">
                <a:solidFill>
                  <a:srgbClr val="212529"/>
                </a:solidFill>
                <a:effectLst/>
                <a:latin typeface="system-ui"/>
                <a:hlinkClick r:id="rId7"/>
              </a:rPr>
              <a:t>Permalink "Grundlegendes"#</a:t>
            </a:r>
            <a:endParaRPr lang="de-DE" b="0" i="0" dirty="0">
              <a:solidFill>
                <a:srgbClr val="212529"/>
              </a:solidFill>
              <a:effectLst/>
              <a:latin typeface="system-ui"/>
            </a:endParaRPr>
          </a:p>
          <a:p>
            <a:pPr algn="l"/>
            <a:r>
              <a:rPr lang="de-DE" b="0" i="0" dirty="0">
                <a:solidFill>
                  <a:srgbClr val="212529"/>
                </a:solidFill>
                <a:effectLst/>
                <a:latin typeface="system-ui"/>
              </a:rPr>
              <a:t>Dokumententitel</a:t>
            </a:r>
          </a:p>
          <a:p>
            <a:pPr algn="l"/>
            <a:r>
              <a:rPr lang="de-DE" b="0" i="0" u="none" strike="noStrike" dirty="0">
                <a:solidFill>
                  <a:srgbClr val="212529"/>
                </a:solidFill>
                <a:effectLst/>
                <a:latin typeface="system-ui"/>
                <a:hlinkClick r:id="rId8"/>
              </a:rPr>
              <a:t>Permalink "Dokumententitel"#</a:t>
            </a:r>
            <a:endParaRPr lang="de-DE" b="0" i="0" dirty="0">
              <a:solidFill>
                <a:srgbClr val="212529"/>
              </a:solidFill>
              <a:effectLst/>
              <a:latin typeface="system-ui"/>
            </a:endParaRPr>
          </a:p>
          <a:p>
            <a:pPr algn="l"/>
            <a:r>
              <a:rPr lang="de-DE" b="0" i="0" dirty="0">
                <a:solidFill>
                  <a:srgbClr val="212529"/>
                </a:solidFill>
                <a:effectLst/>
                <a:latin typeface="system-ui"/>
              </a:rPr>
              <a:t>Die Einstellung des Dokumententitels erfolgt in den </a:t>
            </a:r>
            <a:r>
              <a:rPr lang="de-DE" b="0" i="0" dirty="0" err="1">
                <a:solidFill>
                  <a:srgbClr val="212529"/>
                </a:solidFill>
                <a:effectLst/>
                <a:latin typeface="system-ui"/>
              </a:rPr>
              <a:t>fo:declarations</a:t>
            </a:r>
            <a:r>
              <a:rPr lang="de-DE" b="0" i="0" dirty="0">
                <a:solidFill>
                  <a:srgbClr val="212529"/>
                </a:solidFill>
                <a:effectLst/>
                <a:latin typeface="system-ui"/>
              </a:rPr>
              <a:t>:</a:t>
            </a:r>
          </a:p>
          <a:p>
            <a:pPr algn="l"/>
            <a:r>
              <a:rPr lang="de-DE" b="0" i="0" dirty="0">
                <a:solidFill>
                  <a:srgbClr val="5A5F73"/>
                </a:solidFill>
                <a:effectLst/>
                <a:latin typeface="system-ui"/>
              </a:rPr>
              <a:t>1</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fo:declarations</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2</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x:xmpmeta</a:t>
            </a:r>
            <a:r>
              <a:rPr lang="de-DE" b="0" i="0" dirty="0">
                <a:solidFill>
                  <a:srgbClr val="212529"/>
                </a:solidFill>
                <a:effectLst/>
                <a:latin typeface="system-ui"/>
              </a:rPr>
              <a:t> </a:t>
            </a:r>
            <a:r>
              <a:rPr lang="de-DE" b="0" i="0" dirty="0" err="1">
                <a:solidFill>
                  <a:srgbClr val="048500"/>
                </a:solidFill>
                <a:effectLst/>
                <a:latin typeface="system-ui"/>
              </a:rPr>
              <a:t>xmlns:x</a:t>
            </a:r>
            <a:r>
              <a:rPr lang="de-DE" b="0" i="0" dirty="0">
                <a:solidFill>
                  <a:srgbClr val="048500"/>
                </a:solidFill>
                <a:effectLst/>
                <a:latin typeface="system-ui"/>
              </a:rPr>
              <a:t>=</a:t>
            </a:r>
            <a:r>
              <a:rPr lang="de-DE" b="0" i="0" dirty="0">
                <a:solidFill>
                  <a:srgbClr val="0B6D6C"/>
                </a:solidFill>
                <a:effectLst/>
                <a:latin typeface="system-ui"/>
              </a:rPr>
              <a:t>"</a:t>
            </a:r>
            <a:r>
              <a:rPr lang="de-DE" b="0" i="0" dirty="0" err="1">
                <a:solidFill>
                  <a:srgbClr val="0B6D6C"/>
                </a:solidFill>
                <a:effectLst/>
                <a:latin typeface="system-ui"/>
              </a:rPr>
              <a:t>adobe:ns:meta</a:t>
            </a:r>
            <a:r>
              <a:rPr lang="de-DE" b="0" i="0" dirty="0">
                <a:solidFill>
                  <a:srgbClr val="0B6D6C"/>
                </a:solidFill>
                <a:effectLst/>
                <a:latin typeface="system-ui"/>
              </a:rPr>
              <a:t>/"</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3</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rdf:RDF</a:t>
            </a:r>
            <a:r>
              <a:rPr lang="de-DE" b="0" i="0" dirty="0">
                <a:solidFill>
                  <a:srgbClr val="212529"/>
                </a:solidFill>
                <a:effectLst/>
                <a:latin typeface="system-ui"/>
              </a:rPr>
              <a:t> </a:t>
            </a:r>
            <a:r>
              <a:rPr lang="de-DE" b="0" i="0" dirty="0" err="1">
                <a:solidFill>
                  <a:srgbClr val="048500"/>
                </a:solidFill>
                <a:effectLst/>
                <a:latin typeface="system-ui"/>
              </a:rPr>
              <a:t>xmlns:rdf</a:t>
            </a:r>
            <a:r>
              <a:rPr lang="de-DE" b="0" i="0" dirty="0">
                <a:solidFill>
                  <a:srgbClr val="048500"/>
                </a:solidFill>
                <a:effectLst/>
                <a:latin typeface="system-ui"/>
              </a:rPr>
              <a:t>=</a:t>
            </a:r>
            <a:r>
              <a:rPr lang="de-DE" b="0" i="0" dirty="0">
                <a:solidFill>
                  <a:srgbClr val="0B6D6C"/>
                </a:solidFill>
                <a:effectLst/>
                <a:latin typeface="system-ui"/>
              </a:rPr>
              <a:t>"http://www.w3.org/1999/02/22-rdf-syntax-ns#"</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4</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rdf:Description</a:t>
            </a:r>
            <a:r>
              <a:rPr lang="de-DE" b="0" i="0" dirty="0">
                <a:solidFill>
                  <a:srgbClr val="212529"/>
                </a:solidFill>
                <a:effectLst/>
                <a:latin typeface="system-ui"/>
              </a:rPr>
              <a:t> </a:t>
            </a:r>
            <a:r>
              <a:rPr lang="de-DE" b="0" i="0" dirty="0" err="1">
                <a:solidFill>
                  <a:srgbClr val="048500"/>
                </a:solidFill>
                <a:effectLst/>
                <a:latin typeface="system-ui"/>
              </a:rPr>
              <a:t>rdf:about</a:t>
            </a:r>
            <a:r>
              <a:rPr lang="de-DE" b="0" i="0" dirty="0">
                <a:solidFill>
                  <a:srgbClr val="048500"/>
                </a:solidFill>
                <a:effectLst/>
                <a:latin typeface="system-ui"/>
              </a:rPr>
              <a:t>=</a:t>
            </a:r>
            <a:r>
              <a:rPr lang="de-DE" b="0" i="0" dirty="0">
                <a:solidFill>
                  <a:srgbClr val="0B6D6C"/>
                </a:solidFill>
                <a:effectLst/>
                <a:latin typeface="system-ui"/>
              </a:rPr>
              <a:t>""</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5</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dc:title</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6</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rdf:Alt</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7</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rdf:li</a:t>
            </a:r>
            <a:r>
              <a:rPr lang="de-DE" b="0" i="0" dirty="0">
                <a:solidFill>
                  <a:srgbClr val="212529"/>
                </a:solidFill>
                <a:effectLst/>
                <a:latin typeface="system-ui"/>
              </a:rPr>
              <a:t> </a:t>
            </a:r>
            <a:r>
              <a:rPr lang="de-DE" b="0" i="0" dirty="0" err="1">
                <a:solidFill>
                  <a:srgbClr val="048500"/>
                </a:solidFill>
                <a:effectLst/>
                <a:latin typeface="system-ui"/>
              </a:rPr>
              <a:t>xml:lang</a:t>
            </a:r>
            <a:r>
              <a:rPr lang="de-DE" b="0" i="0" dirty="0">
                <a:solidFill>
                  <a:srgbClr val="048500"/>
                </a:solidFill>
                <a:effectLst/>
                <a:latin typeface="system-ui"/>
              </a:rPr>
              <a:t>=</a:t>
            </a:r>
            <a:r>
              <a:rPr lang="de-DE" b="0" i="0" dirty="0">
                <a:solidFill>
                  <a:srgbClr val="0B6D6C"/>
                </a:solidFill>
                <a:effectLst/>
                <a:latin typeface="system-ui"/>
              </a:rPr>
              <a:t>"x-default"</a:t>
            </a:r>
            <a:r>
              <a:rPr lang="de-DE" b="0" i="0" dirty="0">
                <a:solidFill>
                  <a:srgbClr val="CA2825"/>
                </a:solidFill>
                <a:effectLst/>
                <a:latin typeface="system-ui"/>
              </a:rPr>
              <a:t>&gt;</a:t>
            </a:r>
            <a:r>
              <a:rPr lang="de-DE" b="0" i="0" dirty="0">
                <a:solidFill>
                  <a:srgbClr val="212529"/>
                </a:solidFill>
                <a:effectLst/>
                <a:latin typeface="system-ui"/>
              </a:rPr>
              <a:t>Dokumententitel</a:t>
            </a:r>
            <a:r>
              <a:rPr lang="de-DE" b="0" i="0" dirty="0">
                <a:solidFill>
                  <a:srgbClr val="CA2825"/>
                </a:solidFill>
                <a:effectLst/>
                <a:latin typeface="system-ui"/>
              </a:rPr>
              <a:t>&lt;/</a:t>
            </a:r>
            <a:r>
              <a:rPr lang="de-DE" b="0" i="0" dirty="0" err="1">
                <a:solidFill>
                  <a:srgbClr val="CA2825"/>
                </a:solidFill>
                <a:effectLst/>
                <a:latin typeface="system-ui"/>
              </a:rPr>
              <a:t>rdf:li</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8</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rdf:Alt</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9</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dc:title</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10</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rdf:Description</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11</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rdf:RDF</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12</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x:xmpmeta</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13</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fo:declarations</a:t>
            </a:r>
            <a:r>
              <a:rPr lang="de-DE" b="0" i="0" dirty="0">
                <a:solidFill>
                  <a:srgbClr val="CA2825"/>
                </a:solidFill>
                <a:effectLst/>
                <a:latin typeface="system-ui"/>
              </a:rPr>
              <a:t>&gt;</a:t>
            </a:r>
            <a:r>
              <a:rPr lang="de-DE" b="0" i="0" dirty="0">
                <a:solidFill>
                  <a:srgbClr val="212529"/>
                </a:solidFill>
                <a:effectLst/>
                <a:latin typeface="system-ui"/>
              </a:rPr>
              <a:t> </a:t>
            </a:r>
          </a:p>
          <a:p>
            <a:pPr algn="l"/>
            <a:r>
              <a:rPr lang="de-DE" b="1" i="0" dirty="0">
                <a:solidFill>
                  <a:srgbClr val="212529"/>
                </a:solidFill>
                <a:effectLst/>
                <a:latin typeface="system-ui"/>
              </a:rPr>
              <a:t>Anmerkungen</a:t>
            </a:r>
          </a:p>
          <a:p>
            <a:pPr algn="l"/>
            <a:r>
              <a:rPr lang="de-DE" b="0" i="0" u="none" strike="noStrike" dirty="0">
                <a:solidFill>
                  <a:srgbClr val="212529"/>
                </a:solidFill>
                <a:effectLst/>
                <a:latin typeface="system-ui"/>
                <a:hlinkClick r:id="rId9"/>
              </a:rPr>
              <a:t>Permalink "Anmerkungen"#</a:t>
            </a:r>
            <a:endParaRPr lang="de-DE" b="0" i="0" dirty="0">
              <a:solidFill>
                <a:srgbClr val="212529"/>
              </a:solidFill>
              <a:effectLst/>
              <a:latin typeface="system-ui"/>
            </a:endParaRPr>
          </a:p>
          <a:p>
            <a:pPr algn="l"/>
            <a:r>
              <a:rPr lang="de-DE" b="0" i="0" dirty="0">
                <a:solidFill>
                  <a:srgbClr val="212529"/>
                </a:solidFill>
                <a:effectLst/>
                <a:latin typeface="system-ui"/>
              </a:rPr>
              <a:t>D. h. die Dokumentation unter </a:t>
            </a:r>
            <a:r>
              <a:rPr lang="de-DE" b="0" i="0" u="sng" dirty="0">
                <a:solidFill>
                  <a:srgbClr val="212529"/>
                </a:solidFill>
                <a:effectLst/>
                <a:latin typeface="system-ui"/>
                <a:hlinkClick r:id="rId10"/>
              </a:rPr>
              <a:t>https://xmlgraphics.apache.org/fop/2.9/accessibility.html</a:t>
            </a:r>
            <a:r>
              <a:rPr lang="de-DE" b="0" i="0" dirty="0">
                <a:solidFill>
                  <a:srgbClr val="212529"/>
                </a:solidFill>
                <a:effectLst/>
                <a:latin typeface="system-ui"/>
              </a:rPr>
              <a:t> ist diesbezüglich nicht ganz vollständig.</a:t>
            </a:r>
          </a:p>
          <a:p>
            <a:pPr algn="l"/>
            <a:r>
              <a:rPr lang="de-DE" b="0" i="0" dirty="0">
                <a:solidFill>
                  <a:srgbClr val="212529"/>
                </a:solidFill>
                <a:effectLst/>
                <a:latin typeface="system-ui"/>
              </a:rPr>
              <a:t>In den </a:t>
            </a:r>
            <a:r>
              <a:rPr lang="de-DE" b="0" i="0" dirty="0" err="1">
                <a:solidFill>
                  <a:srgbClr val="212529"/>
                </a:solidFill>
                <a:effectLst/>
                <a:latin typeface="system-ui"/>
              </a:rPr>
              <a:t>fo:declarations</a:t>
            </a:r>
            <a:r>
              <a:rPr lang="de-DE" b="0" i="0" dirty="0">
                <a:solidFill>
                  <a:srgbClr val="212529"/>
                </a:solidFill>
                <a:effectLst/>
                <a:latin typeface="system-ui"/>
              </a:rPr>
              <a:t> könnten weitere Angaben eingetragen werden, wie z. B. zur Dokumentensprache oder zu „</a:t>
            </a:r>
            <a:r>
              <a:rPr lang="de-DE" b="0" i="0" dirty="0" err="1">
                <a:solidFill>
                  <a:srgbClr val="212529"/>
                </a:solidFill>
                <a:effectLst/>
                <a:latin typeface="system-ui"/>
              </a:rPr>
              <a:t>creator</a:t>
            </a:r>
            <a:r>
              <a:rPr lang="de-DE" b="0" i="0" dirty="0">
                <a:solidFill>
                  <a:srgbClr val="212529"/>
                </a:solidFill>
                <a:effectLst/>
                <a:latin typeface="system-ui"/>
              </a:rPr>
              <a:t>“ auch oder zu „</a:t>
            </a:r>
            <a:r>
              <a:rPr lang="de-DE" b="0" i="0" dirty="0" err="1">
                <a:solidFill>
                  <a:srgbClr val="212529"/>
                </a:solidFill>
                <a:effectLst/>
                <a:latin typeface="system-ui"/>
              </a:rPr>
              <a:t>description</a:t>
            </a:r>
            <a:r>
              <a:rPr lang="de-DE" b="0" i="0" dirty="0">
                <a:solidFill>
                  <a:srgbClr val="212529"/>
                </a:solidFill>
                <a:effectLst/>
                <a:latin typeface="system-ui"/>
              </a:rPr>
              <a:t>“ wie in der Apache-FOP Referenz ausgewiesen. Allerdings kann es dann bei Verwendung des PDF/A-Standards für die Langzeitarchivierung zu Problemen beim Test mit dem Tool </a:t>
            </a:r>
            <a:r>
              <a:rPr lang="de-DE" b="0" i="0" dirty="0" err="1">
                <a:solidFill>
                  <a:srgbClr val="212529"/>
                </a:solidFill>
                <a:effectLst/>
                <a:latin typeface="system-ui"/>
              </a:rPr>
              <a:t>veraPDF</a:t>
            </a:r>
            <a:r>
              <a:rPr lang="de-DE" b="0" i="0" dirty="0">
                <a:solidFill>
                  <a:srgbClr val="212529"/>
                </a:solidFill>
                <a:effectLst/>
                <a:latin typeface="system-ui"/>
              </a:rPr>
              <a:t> kommen (siehe auch unter Prüfung des Dokuments).</a:t>
            </a:r>
          </a:p>
          <a:p>
            <a:pPr algn="l"/>
            <a:r>
              <a:rPr lang="de-DE" b="0" i="0" dirty="0">
                <a:solidFill>
                  <a:srgbClr val="212529"/>
                </a:solidFill>
                <a:effectLst/>
                <a:latin typeface="system-ui"/>
              </a:rPr>
              <a:t>Dokumentensprache</a:t>
            </a:r>
          </a:p>
          <a:p>
            <a:pPr algn="l"/>
            <a:r>
              <a:rPr lang="de-DE" b="0" i="0" u="none" strike="noStrike" dirty="0">
                <a:solidFill>
                  <a:srgbClr val="212529"/>
                </a:solidFill>
                <a:effectLst/>
                <a:latin typeface="system-ui"/>
                <a:hlinkClick r:id="rId11"/>
              </a:rPr>
              <a:t>Permalink "Dokumentensprache"#</a:t>
            </a:r>
            <a:endParaRPr lang="de-DE" b="0" i="0" dirty="0">
              <a:solidFill>
                <a:srgbClr val="212529"/>
              </a:solidFill>
              <a:effectLst/>
              <a:latin typeface="system-ui"/>
            </a:endParaRPr>
          </a:p>
          <a:p>
            <a:pPr algn="l"/>
            <a:r>
              <a:rPr lang="de-DE" b="0" i="0" dirty="0">
                <a:solidFill>
                  <a:srgbClr val="212529"/>
                </a:solidFill>
                <a:effectLst/>
                <a:latin typeface="system-ui"/>
              </a:rPr>
              <a:t>Die Einstellung der Dokumentensprache kann direkt im </a:t>
            </a:r>
            <a:r>
              <a:rPr lang="de-DE" b="0" i="0" dirty="0" err="1">
                <a:solidFill>
                  <a:srgbClr val="212529"/>
                </a:solidFill>
                <a:effectLst/>
                <a:latin typeface="system-ui"/>
              </a:rPr>
              <a:t>fo:root-Element</a:t>
            </a:r>
            <a:r>
              <a:rPr lang="de-DE" b="0" i="0" dirty="0">
                <a:solidFill>
                  <a:srgbClr val="212529"/>
                </a:solidFill>
                <a:effectLst/>
                <a:latin typeface="system-ui"/>
              </a:rPr>
              <a:t> vorgenommen werden:</a:t>
            </a:r>
          </a:p>
          <a:p>
            <a:pPr algn="l"/>
            <a:r>
              <a:rPr lang="de-DE" b="0" i="0" dirty="0">
                <a:solidFill>
                  <a:srgbClr val="5A5F73"/>
                </a:solidFill>
                <a:effectLst/>
                <a:latin typeface="system-ui"/>
              </a:rPr>
              <a:t>1</a:t>
            </a:r>
            <a:r>
              <a:rPr lang="de-DE" b="0" i="0" dirty="0">
                <a:solidFill>
                  <a:srgbClr val="CA2825"/>
                </a:solidFill>
                <a:effectLst/>
                <a:latin typeface="system-ui"/>
              </a:rPr>
              <a:t>&lt;</a:t>
            </a:r>
            <a:r>
              <a:rPr lang="de-DE" b="0" i="0" dirty="0" err="1">
                <a:solidFill>
                  <a:srgbClr val="CA2825"/>
                </a:solidFill>
                <a:effectLst/>
                <a:latin typeface="system-ui"/>
              </a:rPr>
              <a:t>fo:root</a:t>
            </a:r>
            <a:r>
              <a:rPr lang="de-DE" b="0" i="0" dirty="0">
                <a:solidFill>
                  <a:srgbClr val="212529"/>
                </a:solidFill>
                <a:effectLst/>
                <a:latin typeface="system-ui"/>
              </a:rPr>
              <a:t> </a:t>
            </a:r>
            <a:r>
              <a:rPr lang="de-DE" b="0" i="0" dirty="0" err="1">
                <a:solidFill>
                  <a:srgbClr val="048500"/>
                </a:solidFill>
                <a:effectLst/>
                <a:latin typeface="system-ui"/>
              </a:rPr>
              <a:t>language</a:t>
            </a:r>
            <a:r>
              <a:rPr lang="de-DE" b="0" i="0" dirty="0">
                <a:solidFill>
                  <a:srgbClr val="048500"/>
                </a:solidFill>
                <a:effectLst/>
                <a:latin typeface="system-ui"/>
              </a:rPr>
              <a:t>=</a:t>
            </a:r>
            <a:r>
              <a:rPr lang="de-DE" b="0" i="0" dirty="0">
                <a:solidFill>
                  <a:srgbClr val="0B6D6C"/>
                </a:solidFill>
                <a:effectLst/>
                <a:latin typeface="system-ui"/>
              </a:rPr>
              <a:t>"DE"</a:t>
            </a:r>
            <a:r>
              <a:rPr lang="de-DE" b="0" i="0" dirty="0">
                <a:solidFill>
                  <a:srgbClr val="212529"/>
                </a:solidFill>
                <a:effectLst/>
                <a:latin typeface="system-ui"/>
              </a:rPr>
              <a:t> </a:t>
            </a:r>
            <a:r>
              <a:rPr lang="de-DE" b="0" i="0" dirty="0" err="1">
                <a:solidFill>
                  <a:srgbClr val="048500"/>
                </a:solidFill>
                <a:effectLst/>
                <a:latin typeface="system-ui"/>
              </a:rPr>
              <a:t>country</a:t>
            </a:r>
            <a:r>
              <a:rPr lang="de-DE" b="0" i="0" dirty="0">
                <a:solidFill>
                  <a:srgbClr val="048500"/>
                </a:solidFill>
                <a:effectLst/>
                <a:latin typeface="system-ui"/>
              </a:rPr>
              <a:t>=</a:t>
            </a:r>
            <a:r>
              <a:rPr lang="de-DE" b="0" i="0" dirty="0">
                <a:solidFill>
                  <a:srgbClr val="0B6D6C"/>
                </a:solidFill>
                <a:effectLst/>
                <a:latin typeface="system-ui"/>
              </a:rPr>
              <a:t>"DE"</a:t>
            </a:r>
            <a:r>
              <a:rPr lang="de-DE" b="0" i="0" dirty="0">
                <a:solidFill>
                  <a:srgbClr val="CA2825"/>
                </a:solidFill>
                <a:effectLst/>
                <a:latin typeface="system-ui"/>
              </a:rPr>
              <a:t>&gt;</a:t>
            </a:r>
            <a:r>
              <a:rPr lang="de-DE" b="0" i="0" dirty="0">
                <a:solidFill>
                  <a:srgbClr val="212529"/>
                </a:solidFill>
                <a:effectLst/>
                <a:latin typeface="system-ui"/>
              </a:rPr>
              <a:t> </a:t>
            </a:r>
          </a:p>
          <a:p>
            <a:pPr algn="l"/>
            <a:r>
              <a:rPr lang="de-DE" b="0" i="0" dirty="0">
                <a:solidFill>
                  <a:srgbClr val="212529"/>
                </a:solidFill>
                <a:effectLst/>
                <a:latin typeface="system-ui"/>
              </a:rPr>
              <a:t>Alternativtexte</a:t>
            </a:r>
          </a:p>
          <a:p>
            <a:pPr algn="l"/>
            <a:r>
              <a:rPr lang="de-DE" b="0" i="0" u="none" strike="noStrike" dirty="0">
                <a:solidFill>
                  <a:srgbClr val="212529"/>
                </a:solidFill>
                <a:effectLst/>
                <a:latin typeface="system-ui"/>
                <a:hlinkClick r:id="rId12"/>
              </a:rPr>
              <a:t>Permalink "Alternativtexte"#</a:t>
            </a:r>
            <a:endParaRPr lang="de-DE" b="0" i="0" dirty="0">
              <a:solidFill>
                <a:srgbClr val="212529"/>
              </a:solidFill>
              <a:effectLst/>
              <a:latin typeface="system-ui"/>
            </a:endParaRPr>
          </a:p>
          <a:p>
            <a:pPr algn="l"/>
            <a:r>
              <a:rPr lang="de-DE" b="0" i="0" dirty="0">
                <a:solidFill>
                  <a:srgbClr val="212529"/>
                </a:solidFill>
                <a:effectLst/>
                <a:latin typeface="system-ui"/>
              </a:rPr>
              <a:t>Den Elementen </a:t>
            </a:r>
            <a:r>
              <a:rPr lang="de-DE" b="0" i="0" dirty="0" err="1">
                <a:solidFill>
                  <a:srgbClr val="212529"/>
                </a:solidFill>
                <a:effectLst/>
                <a:latin typeface="system-ui"/>
              </a:rPr>
              <a:t>fo:external-graphic</a:t>
            </a:r>
            <a:r>
              <a:rPr lang="de-DE" b="0" i="0" dirty="0">
                <a:solidFill>
                  <a:srgbClr val="212529"/>
                </a:solidFill>
                <a:effectLst/>
                <a:latin typeface="system-ui"/>
              </a:rPr>
              <a:t> sowie </a:t>
            </a:r>
            <a:r>
              <a:rPr lang="de-DE" b="0" i="0" dirty="0" err="1">
                <a:solidFill>
                  <a:srgbClr val="212529"/>
                </a:solidFill>
                <a:effectLst/>
                <a:latin typeface="system-ui"/>
              </a:rPr>
              <a:t>fo:basic-link</a:t>
            </a:r>
            <a:r>
              <a:rPr lang="de-DE" b="0" i="0" dirty="0">
                <a:solidFill>
                  <a:srgbClr val="212529"/>
                </a:solidFill>
                <a:effectLst/>
                <a:latin typeface="system-ui"/>
              </a:rPr>
              <a:t> muss mittels </a:t>
            </a:r>
            <a:r>
              <a:rPr lang="de-DE" b="0" i="0" dirty="0" err="1">
                <a:solidFill>
                  <a:srgbClr val="212529"/>
                </a:solidFill>
                <a:effectLst/>
                <a:latin typeface="system-ui"/>
              </a:rPr>
              <a:t>fox:alt-text-Attribut</a:t>
            </a:r>
            <a:r>
              <a:rPr lang="de-DE" b="0" i="0" dirty="0">
                <a:solidFill>
                  <a:srgbClr val="212529"/>
                </a:solidFill>
                <a:effectLst/>
                <a:latin typeface="system-ui"/>
              </a:rPr>
              <a:t> ein Alternativtext zugewiesen werden.</a:t>
            </a:r>
          </a:p>
          <a:p>
            <a:pPr algn="l"/>
            <a:r>
              <a:rPr lang="de-DE" b="1" i="0" dirty="0">
                <a:solidFill>
                  <a:srgbClr val="212529"/>
                </a:solidFill>
                <a:effectLst/>
                <a:latin typeface="system-ui"/>
              </a:rPr>
              <a:t>Anmerkungen</a:t>
            </a:r>
          </a:p>
          <a:p>
            <a:pPr algn="l"/>
            <a:r>
              <a:rPr lang="de-DE" b="0" i="0" u="none" strike="noStrike" dirty="0">
                <a:solidFill>
                  <a:srgbClr val="212529"/>
                </a:solidFill>
                <a:effectLst/>
                <a:latin typeface="system-ui"/>
                <a:hlinkClick r:id="rId13"/>
              </a:rPr>
              <a:t>Permalink "Anmerkungen"#</a:t>
            </a:r>
            <a:endParaRPr lang="de-DE" b="0" i="0" dirty="0">
              <a:solidFill>
                <a:srgbClr val="212529"/>
              </a:solidFill>
              <a:effectLst/>
              <a:latin typeface="system-ui"/>
            </a:endParaRPr>
          </a:p>
          <a:p>
            <a:pPr algn="l"/>
            <a:r>
              <a:rPr lang="de-DE" b="0" i="0" dirty="0">
                <a:solidFill>
                  <a:srgbClr val="212529"/>
                </a:solidFill>
                <a:effectLst/>
                <a:latin typeface="system-ui"/>
              </a:rPr>
              <a:t>Für die Transformation mit Apache-FOP muss tatsächlich für alle </a:t>
            </a:r>
            <a:r>
              <a:rPr lang="de-DE" b="0" i="0" dirty="0" err="1">
                <a:solidFill>
                  <a:srgbClr val="212529"/>
                </a:solidFill>
                <a:effectLst/>
                <a:latin typeface="system-ui"/>
              </a:rPr>
              <a:t>fo:external-graphic</a:t>
            </a:r>
            <a:r>
              <a:rPr lang="de-DE" b="0" i="0" dirty="0">
                <a:solidFill>
                  <a:srgbClr val="212529"/>
                </a:solidFill>
                <a:effectLst/>
                <a:latin typeface="system-ui"/>
              </a:rPr>
              <a:t>- sowie </a:t>
            </a:r>
            <a:r>
              <a:rPr lang="de-DE" b="0" i="0" dirty="0" err="1">
                <a:solidFill>
                  <a:srgbClr val="212529"/>
                </a:solidFill>
                <a:effectLst/>
                <a:latin typeface="system-ui"/>
              </a:rPr>
              <a:t>fo:basic-link-Elemente</a:t>
            </a:r>
            <a:r>
              <a:rPr lang="de-DE" b="0" i="0" dirty="0">
                <a:solidFill>
                  <a:srgbClr val="212529"/>
                </a:solidFill>
                <a:effectLst/>
                <a:latin typeface="system-ui"/>
              </a:rPr>
              <a:t> ein Alternativtext bereitgestellt werden. D. h. insbesondere auch dann, wenn sich die Elemente in einem Bereich befinden, der als sogenanntes „</a:t>
            </a:r>
            <a:r>
              <a:rPr lang="de-DE" b="0" i="0" dirty="0" err="1">
                <a:solidFill>
                  <a:srgbClr val="212529"/>
                </a:solidFill>
                <a:effectLst/>
                <a:latin typeface="system-ui"/>
              </a:rPr>
              <a:t>Artifact</a:t>
            </a:r>
            <a:r>
              <a:rPr lang="de-DE" b="0" i="0" dirty="0">
                <a:solidFill>
                  <a:srgbClr val="212529"/>
                </a:solidFill>
                <a:effectLst/>
                <a:latin typeface="system-ui"/>
              </a:rPr>
              <a:t>“ gekennzeichnet ist (siehe auch unten unter Kopf- und Fußzeilen). Die Prüfung auf Vorhandensein von Alternativtexten und die Kennzeichnung als </a:t>
            </a:r>
            <a:r>
              <a:rPr lang="de-DE" b="0" i="0" dirty="0" err="1">
                <a:solidFill>
                  <a:srgbClr val="212529"/>
                </a:solidFill>
                <a:effectLst/>
                <a:latin typeface="system-ui"/>
              </a:rPr>
              <a:t>Artifact</a:t>
            </a:r>
            <a:r>
              <a:rPr lang="de-DE" b="0" i="0" dirty="0">
                <a:solidFill>
                  <a:srgbClr val="212529"/>
                </a:solidFill>
                <a:effectLst/>
                <a:latin typeface="system-ui"/>
              </a:rPr>
              <a:t> erfolgen unabhängig voneinander.</a:t>
            </a:r>
          </a:p>
          <a:p>
            <a:pPr algn="l"/>
            <a:r>
              <a:rPr lang="de-DE" b="0" i="0" dirty="0">
                <a:solidFill>
                  <a:srgbClr val="212529"/>
                </a:solidFill>
                <a:effectLst/>
                <a:latin typeface="system-ui"/>
              </a:rPr>
              <a:t>Feature Accessibility</a:t>
            </a:r>
          </a:p>
          <a:p>
            <a:pPr algn="l"/>
            <a:r>
              <a:rPr lang="de-DE" b="0" i="0" u="none" strike="noStrike" dirty="0">
                <a:solidFill>
                  <a:srgbClr val="212529"/>
                </a:solidFill>
                <a:effectLst/>
                <a:latin typeface="system-ui"/>
                <a:hlinkClick r:id="rId14"/>
              </a:rPr>
              <a:t>Permalink "Feature Accessibility"#</a:t>
            </a:r>
            <a:endParaRPr lang="de-DE" b="0" i="0" dirty="0">
              <a:solidFill>
                <a:srgbClr val="212529"/>
              </a:solidFill>
              <a:effectLst/>
              <a:latin typeface="system-ui"/>
            </a:endParaRPr>
          </a:p>
          <a:p>
            <a:pPr algn="l"/>
            <a:r>
              <a:rPr lang="de-DE" b="0" i="0" dirty="0">
                <a:solidFill>
                  <a:srgbClr val="212529"/>
                </a:solidFill>
                <a:effectLst/>
                <a:latin typeface="system-ui"/>
              </a:rPr>
              <a:t>Das Feature Accessibility muss in der Konfiguration eingetragen werden:</a:t>
            </a:r>
          </a:p>
          <a:p>
            <a:pPr algn="l"/>
            <a:r>
              <a:rPr lang="de-DE" b="0" i="0" dirty="0">
                <a:solidFill>
                  <a:srgbClr val="5A5F73"/>
                </a:solidFill>
                <a:effectLst/>
                <a:latin typeface="system-ui"/>
              </a:rPr>
              <a:t>1</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accessibility</a:t>
            </a:r>
            <a:r>
              <a:rPr lang="de-DE" b="0" i="0" dirty="0">
                <a:solidFill>
                  <a:srgbClr val="CA2825"/>
                </a:solidFill>
                <a:effectLst/>
                <a:latin typeface="system-ui"/>
              </a:rPr>
              <a:t>&gt;</a:t>
            </a:r>
            <a:r>
              <a:rPr lang="de-DE" b="0" i="0" dirty="0" err="1">
                <a:solidFill>
                  <a:srgbClr val="212529"/>
                </a:solidFill>
                <a:effectLst/>
                <a:latin typeface="system-ui"/>
              </a:rPr>
              <a:t>true</a:t>
            </a:r>
            <a:r>
              <a:rPr lang="de-DE" b="0" i="0" dirty="0">
                <a:solidFill>
                  <a:srgbClr val="CA2825"/>
                </a:solidFill>
                <a:effectLst/>
                <a:latin typeface="system-ui"/>
              </a:rPr>
              <a:t>&lt;/</a:t>
            </a:r>
            <a:r>
              <a:rPr lang="de-DE" b="0" i="0" dirty="0" err="1">
                <a:solidFill>
                  <a:srgbClr val="CA2825"/>
                </a:solidFill>
                <a:effectLst/>
                <a:latin typeface="system-ui"/>
              </a:rPr>
              <a:t>accessibility</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2</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renderers</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3</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renderer</a:t>
            </a:r>
            <a:r>
              <a:rPr lang="de-DE" b="0" i="0" dirty="0">
                <a:solidFill>
                  <a:srgbClr val="212529"/>
                </a:solidFill>
                <a:effectLst/>
                <a:latin typeface="system-ui"/>
              </a:rPr>
              <a:t> </a:t>
            </a:r>
            <a:r>
              <a:rPr lang="de-DE" b="0" i="0" dirty="0">
                <a:solidFill>
                  <a:srgbClr val="048500"/>
                </a:solidFill>
                <a:effectLst/>
                <a:latin typeface="system-ui"/>
              </a:rPr>
              <a:t>mime=</a:t>
            </a:r>
            <a:r>
              <a:rPr lang="de-DE" b="0" i="0" dirty="0">
                <a:solidFill>
                  <a:srgbClr val="0B6D6C"/>
                </a:solidFill>
                <a:effectLst/>
                <a:latin typeface="system-ui"/>
              </a:rPr>
              <a:t>"</a:t>
            </a:r>
            <a:r>
              <a:rPr lang="de-DE" b="0" i="0" dirty="0" err="1">
                <a:solidFill>
                  <a:srgbClr val="0B6D6C"/>
                </a:solidFill>
                <a:effectLst/>
                <a:latin typeface="system-ui"/>
              </a:rPr>
              <a:t>application</a:t>
            </a:r>
            <a:r>
              <a:rPr lang="de-DE" b="0" i="0" dirty="0">
                <a:solidFill>
                  <a:srgbClr val="0B6D6C"/>
                </a:solidFill>
                <a:effectLst/>
                <a:latin typeface="system-ui"/>
              </a:rPr>
              <a:t>/</a:t>
            </a:r>
            <a:r>
              <a:rPr lang="de-DE" b="0" i="0" dirty="0" err="1">
                <a:solidFill>
                  <a:srgbClr val="0B6D6C"/>
                </a:solidFill>
                <a:effectLst/>
                <a:latin typeface="system-ui"/>
              </a:rPr>
              <a:t>pdf</a:t>
            </a:r>
            <a:r>
              <a:rPr lang="de-DE" b="0" i="0" dirty="0">
                <a:solidFill>
                  <a:srgbClr val="0B6D6C"/>
                </a:solidFill>
                <a:effectLst/>
                <a:latin typeface="system-ui"/>
              </a:rPr>
              <a:t>"</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4</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pdf</a:t>
            </a:r>
            <a:r>
              <a:rPr lang="de-DE" b="0" i="0" dirty="0">
                <a:solidFill>
                  <a:srgbClr val="CA2825"/>
                </a:solidFill>
                <a:effectLst/>
                <a:latin typeface="system-ui"/>
              </a:rPr>
              <a:t>-</a:t>
            </a:r>
            <a:r>
              <a:rPr lang="de-DE" b="0" i="0" dirty="0" err="1">
                <a:solidFill>
                  <a:srgbClr val="CA2825"/>
                </a:solidFill>
                <a:effectLst/>
                <a:latin typeface="system-ui"/>
              </a:rPr>
              <a:t>ua</a:t>
            </a:r>
            <a:r>
              <a:rPr lang="de-DE" b="0" i="0" dirty="0">
                <a:solidFill>
                  <a:srgbClr val="CA2825"/>
                </a:solidFill>
                <a:effectLst/>
                <a:latin typeface="system-ui"/>
              </a:rPr>
              <a:t>-mode&gt;</a:t>
            </a:r>
            <a:r>
              <a:rPr lang="de-DE" b="0" i="0" dirty="0">
                <a:solidFill>
                  <a:srgbClr val="212529"/>
                </a:solidFill>
                <a:effectLst/>
                <a:latin typeface="system-ui"/>
              </a:rPr>
              <a:t>PDF/UA-1</a:t>
            </a:r>
            <a:r>
              <a:rPr lang="de-DE" b="0" i="0" dirty="0">
                <a:solidFill>
                  <a:srgbClr val="CA2825"/>
                </a:solidFill>
                <a:effectLst/>
                <a:latin typeface="system-ui"/>
              </a:rPr>
              <a:t>&lt;/</a:t>
            </a:r>
            <a:r>
              <a:rPr lang="de-DE" b="0" i="0" dirty="0" err="1">
                <a:solidFill>
                  <a:srgbClr val="CA2825"/>
                </a:solidFill>
                <a:effectLst/>
                <a:latin typeface="system-ui"/>
              </a:rPr>
              <a:t>pdf</a:t>
            </a:r>
            <a:r>
              <a:rPr lang="de-DE" b="0" i="0" dirty="0">
                <a:solidFill>
                  <a:srgbClr val="CA2825"/>
                </a:solidFill>
                <a:effectLst/>
                <a:latin typeface="system-ui"/>
              </a:rPr>
              <a:t>-</a:t>
            </a:r>
            <a:r>
              <a:rPr lang="de-DE" b="0" i="0" dirty="0" err="1">
                <a:solidFill>
                  <a:srgbClr val="CA2825"/>
                </a:solidFill>
                <a:effectLst/>
                <a:latin typeface="system-ui"/>
              </a:rPr>
              <a:t>ua</a:t>
            </a:r>
            <a:r>
              <a:rPr lang="de-DE" b="0" i="0" dirty="0">
                <a:solidFill>
                  <a:srgbClr val="CA2825"/>
                </a:solidFill>
                <a:effectLst/>
                <a:latin typeface="system-ui"/>
              </a:rPr>
              <a:t>-mode&gt;</a:t>
            </a:r>
            <a:r>
              <a:rPr lang="de-DE" b="0" i="0" dirty="0">
                <a:solidFill>
                  <a:srgbClr val="212529"/>
                </a:solidFill>
                <a:effectLst/>
                <a:latin typeface="system-ui"/>
              </a:rPr>
              <a:t> </a:t>
            </a:r>
            <a:r>
              <a:rPr lang="de-DE" b="0" i="0" dirty="0">
                <a:solidFill>
                  <a:srgbClr val="5A5F73"/>
                </a:solidFill>
                <a:effectLst/>
                <a:latin typeface="system-ui"/>
              </a:rPr>
              <a:t>5</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renderer</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6</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renderers</a:t>
            </a:r>
            <a:r>
              <a:rPr lang="de-DE" b="0" i="0" dirty="0">
                <a:solidFill>
                  <a:srgbClr val="CA2825"/>
                </a:solidFill>
                <a:effectLst/>
                <a:latin typeface="system-ui"/>
              </a:rPr>
              <a:t>&gt;</a:t>
            </a:r>
            <a:r>
              <a:rPr lang="de-DE" b="0" i="0" dirty="0">
                <a:solidFill>
                  <a:srgbClr val="212529"/>
                </a:solidFill>
                <a:effectLst/>
                <a:latin typeface="system-ui"/>
              </a:rPr>
              <a:t> </a:t>
            </a:r>
          </a:p>
          <a:p>
            <a:pPr algn="l"/>
            <a:r>
              <a:rPr lang="de-DE" b="1" i="0" dirty="0">
                <a:solidFill>
                  <a:srgbClr val="212529"/>
                </a:solidFill>
                <a:effectLst/>
                <a:latin typeface="system-ui"/>
              </a:rPr>
              <a:t>Anmerkungen</a:t>
            </a:r>
          </a:p>
          <a:p>
            <a:pPr algn="l"/>
            <a:r>
              <a:rPr lang="de-DE" b="0" i="0" u="none" strike="noStrike" dirty="0">
                <a:solidFill>
                  <a:srgbClr val="212529"/>
                </a:solidFill>
                <a:effectLst/>
                <a:latin typeface="system-ui"/>
                <a:hlinkClick r:id="rId15"/>
              </a:rPr>
              <a:t>Permalink "Anmerkungen"#</a:t>
            </a:r>
            <a:endParaRPr lang="de-DE" b="0" i="0" dirty="0">
              <a:solidFill>
                <a:srgbClr val="212529"/>
              </a:solidFill>
              <a:effectLst/>
              <a:latin typeface="system-ui"/>
            </a:endParaRPr>
          </a:p>
          <a:p>
            <a:pPr algn="l"/>
            <a:r>
              <a:rPr lang="de-DE" b="0" i="0" dirty="0">
                <a:solidFill>
                  <a:srgbClr val="212529"/>
                </a:solidFill>
                <a:effectLst/>
                <a:latin typeface="system-ui"/>
              </a:rPr>
              <a:t>Einige im Programmcode bereitgestellten Bestandteile (wie insbesondere Alternativtexte) werden erst mit dieser Einstellung bei der Transformation in das PDF-Dokument übertragen. Darüber hinaus werden mit dieser Einstellung bei der Transformation konkrete Fehlermeldungen erzeugt, die zur weiteren Optimierung genutzt werden können.</a:t>
            </a:r>
          </a:p>
          <a:p>
            <a:pPr algn="l"/>
            <a:r>
              <a:rPr lang="de-DE" b="0" i="0" dirty="0">
                <a:solidFill>
                  <a:srgbClr val="212529"/>
                </a:solidFill>
                <a:effectLst/>
                <a:latin typeface="system-ui"/>
              </a:rPr>
              <a:t>Dokumentenstruktur</a:t>
            </a:r>
          </a:p>
          <a:p>
            <a:pPr algn="l"/>
            <a:r>
              <a:rPr lang="de-DE" b="0" i="0" u="none" strike="noStrike" dirty="0">
                <a:solidFill>
                  <a:srgbClr val="212529"/>
                </a:solidFill>
                <a:effectLst/>
                <a:latin typeface="system-ui"/>
                <a:hlinkClick r:id="rId16"/>
              </a:rPr>
              <a:t>Permalink "Dokumentenstruktur"#</a:t>
            </a:r>
            <a:endParaRPr lang="de-DE" b="0" i="0" dirty="0">
              <a:solidFill>
                <a:srgbClr val="212529"/>
              </a:solidFill>
              <a:effectLst/>
              <a:latin typeface="system-ui"/>
            </a:endParaRPr>
          </a:p>
          <a:p>
            <a:pPr algn="l"/>
            <a:r>
              <a:rPr lang="de-DE" b="0" i="0" dirty="0">
                <a:solidFill>
                  <a:srgbClr val="212529"/>
                </a:solidFill>
                <a:effectLst/>
                <a:latin typeface="system-ui"/>
              </a:rPr>
              <a:t>Apache-FOP sorgt mit eingeschaltetem Feature Accessibility automatisch für das Tagging der einzelnen Elemente. Insbesondere bei komplexem Design wird an einigen Stellen manuell nachgebessert werden müssen.</a:t>
            </a:r>
          </a:p>
          <a:p>
            <a:pPr algn="l"/>
            <a:r>
              <a:rPr lang="de-DE" b="0" i="0" dirty="0">
                <a:solidFill>
                  <a:srgbClr val="212529"/>
                </a:solidFill>
                <a:effectLst/>
                <a:latin typeface="system-ui"/>
              </a:rPr>
              <a:t>Gezielt an diesen Stellen lässt sich das </a:t>
            </a:r>
            <a:r>
              <a:rPr lang="de-DE" b="0" i="0" dirty="0" err="1">
                <a:solidFill>
                  <a:srgbClr val="212529"/>
                </a:solidFill>
                <a:effectLst/>
                <a:latin typeface="system-ui"/>
              </a:rPr>
              <a:t>role</a:t>
            </a:r>
            <a:r>
              <a:rPr lang="de-DE" b="0" i="0" dirty="0">
                <a:solidFill>
                  <a:srgbClr val="212529"/>
                </a:solidFill>
                <a:effectLst/>
                <a:latin typeface="system-ui"/>
              </a:rPr>
              <a:t>-Attribut einsetzen, um den betroffenen Elementen eine passende Rolle zuzuweisen.</a:t>
            </a:r>
          </a:p>
          <a:p>
            <a:pPr algn="l"/>
            <a:r>
              <a:rPr lang="de-DE" b="0" i="0" dirty="0">
                <a:solidFill>
                  <a:srgbClr val="212529"/>
                </a:solidFill>
                <a:effectLst/>
                <a:latin typeface="system-ui"/>
              </a:rPr>
              <a:t>Lesezeichen</a:t>
            </a:r>
          </a:p>
          <a:p>
            <a:pPr algn="l"/>
            <a:r>
              <a:rPr lang="de-DE" b="0" i="0" u="none" strike="noStrike" dirty="0">
                <a:solidFill>
                  <a:srgbClr val="212529"/>
                </a:solidFill>
                <a:effectLst/>
                <a:latin typeface="system-ui"/>
                <a:hlinkClick r:id="rId17"/>
              </a:rPr>
              <a:t>Permalink "Lesezeichen"#</a:t>
            </a:r>
            <a:endParaRPr lang="de-DE" b="0" i="0" dirty="0">
              <a:solidFill>
                <a:srgbClr val="212529"/>
              </a:solidFill>
              <a:effectLst/>
              <a:latin typeface="system-ui"/>
            </a:endParaRPr>
          </a:p>
          <a:p>
            <a:pPr algn="l"/>
            <a:r>
              <a:rPr lang="de-DE" b="0" i="0" dirty="0">
                <a:solidFill>
                  <a:srgbClr val="212529"/>
                </a:solidFill>
                <a:effectLst/>
                <a:latin typeface="system-ui"/>
              </a:rPr>
              <a:t>Lesezeichen lassen sich mittels </a:t>
            </a:r>
            <a:r>
              <a:rPr lang="de-DE" b="0" i="0" dirty="0" err="1">
                <a:solidFill>
                  <a:srgbClr val="212529"/>
                </a:solidFill>
                <a:effectLst/>
                <a:latin typeface="system-ui"/>
              </a:rPr>
              <a:t>fo:bookmark-tree-Element</a:t>
            </a:r>
            <a:r>
              <a:rPr lang="de-DE" b="0" i="0" dirty="0">
                <a:solidFill>
                  <a:srgbClr val="212529"/>
                </a:solidFill>
                <a:effectLst/>
                <a:latin typeface="system-ui"/>
              </a:rPr>
              <a:t> einfügen, siehe:</a:t>
            </a:r>
          </a:p>
          <a:p>
            <a:pPr algn="l">
              <a:buFont typeface="Arial" panose="020B0604020202020204" pitchFamily="34" charset="0"/>
              <a:buChar char="•"/>
            </a:pPr>
            <a:r>
              <a:rPr lang="de-DE" b="0" i="0" u="sng" dirty="0">
                <a:solidFill>
                  <a:srgbClr val="212529"/>
                </a:solidFill>
                <a:effectLst/>
                <a:latin typeface="system-ui"/>
                <a:hlinkClick r:id="rId18"/>
              </a:rPr>
              <a:t>https://www.data2type.de/xml-xslt-xslfo/xsl-fo/xslfo-referenz/elemente/fo-bookmark-tree</a:t>
            </a:r>
            <a:endParaRPr lang="de-DE" b="0" i="0" dirty="0">
              <a:solidFill>
                <a:srgbClr val="212529"/>
              </a:solidFill>
              <a:effectLst/>
              <a:latin typeface="system-ui"/>
            </a:endParaRPr>
          </a:p>
          <a:p>
            <a:pPr algn="l"/>
            <a:r>
              <a:rPr lang="de-DE" b="0" i="0" dirty="0">
                <a:solidFill>
                  <a:srgbClr val="212529"/>
                </a:solidFill>
                <a:effectLst/>
                <a:latin typeface="system-ui"/>
              </a:rPr>
              <a:t>Kopf- und Fußzeilen</a:t>
            </a:r>
          </a:p>
          <a:p>
            <a:pPr algn="l"/>
            <a:r>
              <a:rPr lang="de-DE" b="0" i="0" u="none" strike="noStrike" dirty="0">
                <a:solidFill>
                  <a:srgbClr val="212529"/>
                </a:solidFill>
                <a:effectLst/>
                <a:latin typeface="system-ui"/>
                <a:hlinkClick r:id="rId19"/>
              </a:rPr>
              <a:t>Permalink "Kopf- und Fußzeilen"#</a:t>
            </a:r>
            <a:endParaRPr lang="de-DE" b="0" i="0" dirty="0">
              <a:solidFill>
                <a:srgbClr val="212529"/>
              </a:solidFill>
              <a:effectLst/>
              <a:latin typeface="system-ui"/>
            </a:endParaRPr>
          </a:p>
          <a:p>
            <a:pPr algn="l"/>
            <a:r>
              <a:rPr lang="de-DE" b="0" i="0" dirty="0">
                <a:solidFill>
                  <a:srgbClr val="212529"/>
                </a:solidFill>
                <a:effectLst/>
                <a:latin typeface="system-ui"/>
              </a:rPr>
              <a:t>Kopf- sowie Fußzeilen lassen sich mithilfe von </a:t>
            </a:r>
            <a:r>
              <a:rPr lang="de-DE" b="0" i="0" dirty="0" err="1">
                <a:solidFill>
                  <a:srgbClr val="212529"/>
                </a:solidFill>
                <a:effectLst/>
                <a:latin typeface="system-ui"/>
              </a:rPr>
              <a:t>fo:static-content-Elementen</a:t>
            </a:r>
            <a:r>
              <a:rPr lang="de-DE" b="0" i="0" dirty="0">
                <a:solidFill>
                  <a:srgbClr val="212529"/>
                </a:solidFill>
                <a:effectLst/>
                <a:latin typeface="system-ui"/>
              </a:rPr>
              <a:t> umsetzen. Wenn es sich dabei um Design- bzw. „Schmuckelemente“ ohne relevante Inhalte handelt, sollten diese Elemente als sogenanntes „</a:t>
            </a:r>
            <a:r>
              <a:rPr lang="de-DE" b="0" i="0" dirty="0" err="1">
                <a:solidFill>
                  <a:srgbClr val="212529"/>
                </a:solidFill>
                <a:effectLst/>
                <a:latin typeface="system-ui"/>
              </a:rPr>
              <a:t>Artifact</a:t>
            </a:r>
            <a:r>
              <a:rPr lang="de-DE" b="0" i="0" dirty="0">
                <a:solidFill>
                  <a:srgbClr val="212529"/>
                </a:solidFill>
                <a:effectLst/>
                <a:latin typeface="system-ui"/>
              </a:rPr>
              <a:t>“ gekennzeichnet werden (siehe auch Ziemer, 2023a, S.7).</a:t>
            </a:r>
          </a:p>
          <a:p>
            <a:pPr algn="l"/>
            <a:r>
              <a:rPr lang="de-DE" b="0" i="0" dirty="0">
                <a:solidFill>
                  <a:srgbClr val="212529"/>
                </a:solidFill>
                <a:effectLst/>
                <a:latin typeface="system-ui"/>
              </a:rPr>
              <a:t>Dazu werden die betroffenen </a:t>
            </a:r>
            <a:r>
              <a:rPr lang="de-DE" b="0" i="0" dirty="0" err="1">
                <a:solidFill>
                  <a:srgbClr val="212529"/>
                </a:solidFill>
                <a:effectLst/>
                <a:latin typeface="system-ui"/>
              </a:rPr>
              <a:t>fo:static-content-Elemente</a:t>
            </a:r>
            <a:r>
              <a:rPr lang="de-DE" b="0" i="0" dirty="0">
                <a:solidFill>
                  <a:srgbClr val="212529"/>
                </a:solidFill>
                <a:effectLst/>
                <a:latin typeface="system-ui"/>
              </a:rPr>
              <a:t> folgendermaßen mittels </a:t>
            </a:r>
            <a:r>
              <a:rPr lang="de-DE" b="0" i="0" dirty="0" err="1">
                <a:solidFill>
                  <a:srgbClr val="212529"/>
                </a:solidFill>
                <a:effectLst/>
                <a:latin typeface="system-ui"/>
              </a:rPr>
              <a:t>role</a:t>
            </a:r>
            <a:r>
              <a:rPr lang="de-DE" b="0" i="0" dirty="0">
                <a:solidFill>
                  <a:srgbClr val="212529"/>
                </a:solidFill>
                <a:effectLst/>
                <a:latin typeface="system-ui"/>
              </a:rPr>
              <a:t>-Attribut ausgezeichnet:</a:t>
            </a:r>
          </a:p>
          <a:p>
            <a:pPr algn="l"/>
            <a:r>
              <a:rPr lang="de-DE" b="0" i="0" dirty="0">
                <a:solidFill>
                  <a:srgbClr val="5A5F73"/>
                </a:solidFill>
                <a:effectLst/>
                <a:latin typeface="system-ui"/>
              </a:rPr>
              <a:t>1</a:t>
            </a:r>
            <a:r>
              <a:rPr lang="de-DE" b="0" i="0" dirty="0">
                <a:solidFill>
                  <a:srgbClr val="CA2825"/>
                </a:solidFill>
                <a:effectLst/>
                <a:latin typeface="system-ui"/>
              </a:rPr>
              <a:t>&lt;</a:t>
            </a:r>
            <a:r>
              <a:rPr lang="de-DE" b="0" i="0" dirty="0" err="1">
                <a:solidFill>
                  <a:srgbClr val="CA2825"/>
                </a:solidFill>
                <a:effectLst/>
                <a:latin typeface="system-ui"/>
              </a:rPr>
              <a:t>fo:static-content</a:t>
            </a:r>
            <a:r>
              <a:rPr lang="de-DE" b="0" i="0" dirty="0">
                <a:solidFill>
                  <a:srgbClr val="212529"/>
                </a:solidFill>
                <a:effectLst/>
                <a:latin typeface="system-ui"/>
              </a:rPr>
              <a:t> </a:t>
            </a:r>
            <a:r>
              <a:rPr lang="de-DE" b="0" i="0" dirty="0" err="1">
                <a:solidFill>
                  <a:srgbClr val="048500"/>
                </a:solidFill>
                <a:effectLst/>
                <a:latin typeface="system-ui"/>
              </a:rPr>
              <a:t>flow</a:t>
            </a:r>
            <a:r>
              <a:rPr lang="de-DE" b="0" i="0" dirty="0">
                <a:solidFill>
                  <a:srgbClr val="048500"/>
                </a:solidFill>
                <a:effectLst/>
                <a:latin typeface="system-ui"/>
              </a:rPr>
              <a:t>-name=</a:t>
            </a:r>
            <a:r>
              <a:rPr lang="de-DE" b="0" i="0" dirty="0">
                <a:solidFill>
                  <a:srgbClr val="0B6D6C"/>
                </a:solidFill>
                <a:effectLst/>
                <a:latin typeface="system-ui"/>
              </a:rPr>
              <a:t>"</a:t>
            </a:r>
            <a:r>
              <a:rPr lang="de-DE" b="0" i="0" dirty="0" err="1">
                <a:solidFill>
                  <a:srgbClr val="0B6D6C"/>
                </a:solidFill>
                <a:effectLst/>
                <a:latin typeface="system-ui"/>
              </a:rPr>
              <a:t>header</a:t>
            </a:r>
            <a:r>
              <a:rPr lang="de-DE" b="0" i="0" dirty="0">
                <a:solidFill>
                  <a:srgbClr val="0B6D6C"/>
                </a:solidFill>
                <a:effectLst/>
                <a:latin typeface="system-ui"/>
              </a:rPr>
              <a:t>"</a:t>
            </a:r>
            <a:r>
              <a:rPr lang="de-DE" b="0" i="0" dirty="0">
                <a:solidFill>
                  <a:srgbClr val="212529"/>
                </a:solidFill>
                <a:effectLst/>
                <a:latin typeface="system-ui"/>
              </a:rPr>
              <a:t> </a:t>
            </a:r>
            <a:r>
              <a:rPr lang="de-DE" b="0" i="0" dirty="0" err="1">
                <a:solidFill>
                  <a:srgbClr val="048500"/>
                </a:solidFill>
                <a:effectLst/>
                <a:latin typeface="system-ui"/>
              </a:rPr>
              <a:t>role</a:t>
            </a:r>
            <a:r>
              <a:rPr lang="de-DE" b="0" i="0" dirty="0">
                <a:solidFill>
                  <a:srgbClr val="048500"/>
                </a:solidFill>
                <a:effectLst/>
                <a:latin typeface="system-ui"/>
              </a:rPr>
              <a:t>=</a:t>
            </a:r>
            <a:r>
              <a:rPr lang="de-DE" b="0" i="0" dirty="0">
                <a:solidFill>
                  <a:srgbClr val="0B6D6C"/>
                </a:solidFill>
                <a:effectLst/>
                <a:latin typeface="system-ui"/>
              </a:rPr>
              <a:t>"</a:t>
            </a:r>
            <a:r>
              <a:rPr lang="de-DE" b="0" i="0" dirty="0" err="1">
                <a:solidFill>
                  <a:srgbClr val="0B6D6C"/>
                </a:solidFill>
                <a:effectLst/>
                <a:latin typeface="system-ui"/>
              </a:rPr>
              <a:t>artifact</a:t>
            </a:r>
            <a:r>
              <a:rPr lang="de-DE" b="0" i="0" dirty="0">
                <a:solidFill>
                  <a:srgbClr val="0B6D6C"/>
                </a:solidFill>
                <a:effectLst/>
                <a:latin typeface="system-ui"/>
              </a:rPr>
              <a:t>"</a:t>
            </a:r>
            <a:r>
              <a:rPr lang="de-DE" b="0" i="0" dirty="0">
                <a:solidFill>
                  <a:srgbClr val="CA2825"/>
                </a:solidFill>
                <a:effectLst/>
                <a:latin typeface="system-ui"/>
              </a:rPr>
              <a:t>&gt;</a:t>
            </a:r>
            <a:r>
              <a:rPr lang="de-DE" b="0" i="0" dirty="0">
                <a:solidFill>
                  <a:srgbClr val="212529"/>
                </a:solidFill>
                <a:effectLst/>
                <a:latin typeface="system-ui"/>
              </a:rPr>
              <a:t> </a:t>
            </a:r>
          </a:p>
          <a:p>
            <a:pPr algn="l"/>
            <a:r>
              <a:rPr lang="de-DE" b="1" i="0" dirty="0">
                <a:solidFill>
                  <a:srgbClr val="212529"/>
                </a:solidFill>
                <a:effectLst/>
                <a:latin typeface="system-ui"/>
              </a:rPr>
              <a:t>Anmerkungen</a:t>
            </a:r>
          </a:p>
          <a:p>
            <a:pPr algn="l"/>
            <a:r>
              <a:rPr lang="de-DE" b="0" i="0" u="none" strike="noStrike" dirty="0">
                <a:solidFill>
                  <a:srgbClr val="212529"/>
                </a:solidFill>
                <a:effectLst/>
                <a:latin typeface="system-ui"/>
                <a:hlinkClick r:id="rId20"/>
              </a:rPr>
              <a:t>Permalink "Anmerkungen"#</a:t>
            </a:r>
            <a:endParaRPr lang="de-DE" b="0" i="0" dirty="0">
              <a:solidFill>
                <a:srgbClr val="212529"/>
              </a:solidFill>
              <a:effectLst/>
              <a:latin typeface="system-ui"/>
            </a:endParaRPr>
          </a:p>
          <a:p>
            <a:pPr algn="l"/>
            <a:r>
              <a:rPr lang="de-DE" b="0" i="0" dirty="0">
                <a:solidFill>
                  <a:srgbClr val="212529"/>
                </a:solidFill>
                <a:effectLst/>
                <a:latin typeface="system-ui"/>
              </a:rPr>
              <a:t>Die Kennzeichnung als </a:t>
            </a:r>
            <a:r>
              <a:rPr lang="de-DE" b="0" i="0" dirty="0" err="1">
                <a:solidFill>
                  <a:srgbClr val="212529"/>
                </a:solidFill>
                <a:effectLst/>
                <a:latin typeface="system-ui"/>
              </a:rPr>
              <a:t>Artifact</a:t>
            </a:r>
            <a:r>
              <a:rPr lang="de-DE" b="0" i="0" dirty="0">
                <a:solidFill>
                  <a:srgbClr val="212529"/>
                </a:solidFill>
                <a:effectLst/>
                <a:latin typeface="system-ui"/>
              </a:rPr>
              <a:t> wird insbesondere bei </a:t>
            </a:r>
            <a:r>
              <a:rPr lang="de-DE" b="0" i="0" dirty="0" err="1">
                <a:solidFill>
                  <a:srgbClr val="212529"/>
                </a:solidFill>
                <a:effectLst/>
                <a:latin typeface="system-ui"/>
              </a:rPr>
              <a:t>fo:static-content</a:t>
            </a:r>
            <a:r>
              <a:rPr lang="de-DE" b="0" i="0" dirty="0">
                <a:solidFill>
                  <a:srgbClr val="212529"/>
                </a:solidFill>
                <a:effectLst/>
                <a:latin typeface="system-ui"/>
              </a:rPr>
              <a:t>- sowie </a:t>
            </a:r>
            <a:r>
              <a:rPr lang="de-DE" b="0" i="0" dirty="0" err="1">
                <a:solidFill>
                  <a:srgbClr val="212529"/>
                </a:solidFill>
                <a:effectLst/>
                <a:latin typeface="system-ui"/>
              </a:rPr>
              <a:t>fo:wrapper-Elementen</a:t>
            </a:r>
            <a:r>
              <a:rPr lang="de-DE" b="0" i="0" dirty="0">
                <a:solidFill>
                  <a:srgbClr val="212529"/>
                </a:solidFill>
                <a:effectLst/>
                <a:latin typeface="system-ui"/>
              </a:rPr>
              <a:t> übertragen. Dabei die Kleinschreibung beachten – insbesondere im Unterschied zur Schreibweise mit einem Großbuchstaben in allen anderen Fällen.</a:t>
            </a:r>
          </a:p>
          <a:p>
            <a:pPr algn="l"/>
            <a:r>
              <a:rPr lang="de-DE" b="0" i="0" dirty="0">
                <a:solidFill>
                  <a:srgbClr val="212529"/>
                </a:solidFill>
                <a:effectLst/>
                <a:latin typeface="system-ui"/>
              </a:rPr>
              <a:t>Erzeugung des PDF-Dokuments</a:t>
            </a:r>
          </a:p>
          <a:p>
            <a:pPr algn="l"/>
            <a:r>
              <a:rPr lang="de-DE" b="0" i="0" u="none" strike="noStrike" dirty="0">
                <a:solidFill>
                  <a:srgbClr val="212529"/>
                </a:solidFill>
                <a:effectLst/>
                <a:latin typeface="system-ui"/>
                <a:hlinkClick r:id="rId21"/>
              </a:rPr>
              <a:t>Permalink "Erzeugung des PDF-Dokuments"#</a:t>
            </a:r>
            <a:endParaRPr lang="de-DE" b="0" i="0" dirty="0">
              <a:solidFill>
                <a:srgbClr val="212529"/>
              </a:solidFill>
              <a:effectLst/>
              <a:latin typeface="system-ui"/>
            </a:endParaRPr>
          </a:p>
          <a:p>
            <a:pPr algn="l"/>
            <a:r>
              <a:rPr lang="de-DE" b="0" i="0" dirty="0">
                <a:solidFill>
                  <a:srgbClr val="212529"/>
                </a:solidFill>
                <a:effectLst/>
                <a:latin typeface="system-ui"/>
              </a:rPr>
              <a:t>Die Transformation kann z. B. mithilfe des </a:t>
            </a:r>
            <a:r>
              <a:rPr lang="de-DE" b="0" i="0" u="sng" dirty="0">
                <a:solidFill>
                  <a:srgbClr val="212529"/>
                </a:solidFill>
                <a:effectLst/>
                <a:latin typeface="system-ui"/>
                <a:hlinkClick r:id="rId22"/>
              </a:rPr>
              <a:t>Oxygen XML Editor</a:t>
            </a:r>
            <a:r>
              <a:rPr lang="de-DE" b="0" i="0" dirty="0">
                <a:solidFill>
                  <a:srgbClr val="212529"/>
                </a:solidFill>
                <a:effectLst/>
                <a:latin typeface="system-ui"/>
              </a:rPr>
              <a:t> ausgeführt werden.</a:t>
            </a:r>
          </a:p>
          <a:p>
            <a:pPr algn="l"/>
            <a:r>
              <a:rPr lang="de-DE" b="0" i="0" dirty="0">
                <a:solidFill>
                  <a:srgbClr val="212529"/>
                </a:solidFill>
                <a:effectLst/>
                <a:latin typeface="system-ui"/>
              </a:rPr>
              <a:t>Ein möglicher Aufruf im Linux-Terminal (unter Verwendung geeigneter Pfadangaben) könnte folgendermaßen aussehen, wobei die Datei in.xml alle benötigten XSL-FO-Auszeichnungen enthält und die Datei out.pdf die Ausgabedatei im Ausgabeformat PDF darstellt:</a:t>
            </a:r>
          </a:p>
          <a:p>
            <a:pPr algn="l"/>
            <a:r>
              <a:rPr lang="de-DE" b="0" i="0" dirty="0">
                <a:solidFill>
                  <a:srgbClr val="5A5F73"/>
                </a:solidFill>
                <a:effectLst/>
                <a:latin typeface="system-ui"/>
              </a:rPr>
              <a:t>1</a:t>
            </a:r>
            <a:r>
              <a:rPr lang="de-DE" b="0" i="0" dirty="0">
                <a:solidFill>
                  <a:srgbClr val="212529"/>
                </a:solidFill>
                <a:effectLst/>
                <a:latin typeface="system-ui"/>
              </a:rPr>
              <a:t>docker </a:t>
            </a:r>
            <a:r>
              <a:rPr lang="de-DE" b="0" i="0" dirty="0" err="1">
                <a:solidFill>
                  <a:srgbClr val="212529"/>
                </a:solidFill>
                <a:effectLst/>
                <a:latin typeface="system-ui"/>
              </a:rPr>
              <a:t>run</a:t>
            </a:r>
            <a:r>
              <a:rPr lang="de-DE" b="0" i="0" dirty="0">
                <a:solidFill>
                  <a:srgbClr val="212529"/>
                </a:solidFill>
                <a:effectLst/>
                <a:latin typeface="system-ui"/>
              </a:rPr>
              <a:t> --user </a:t>
            </a:r>
            <a:r>
              <a:rPr lang="de-DE" b="0" i="0" dirty="0">
                <a:solidFill>
                  <a:srgbClr val="3172BC"/>
                </a:solidFill>
                <a:effectLst/>
                <a:latin typeface="system-ui"/>
              </a:rPr>
              <a:t>$(</a:t>
            </a:r>
            <a:r>
              <a:rPr lang="de-DE" b="0" i="0" dirty="0" err="1">
                <a:solidFill>
                  <a:srgbClr val="212529"/>
                </a:solidFill>
                <a:effectLst/>
                <a:latin typeface="system-ui"/>
              </a:rPr>
              <a:t>id</a:t>
            </a:r>
            <a:r>
              <a:rPr lang="de-DE" b="0" i="0" dirty="0">
                <a:solidFill>
                  <a:srgbClr val="212529"/>
                </a:solidFill>
                <a:effectLst/>
                <a:latin typeface="system-ui"/>
              </a:rPr>
              <a:t> -u</a:t>
            </a:r>
            <a:r>
              <a:rPr lang="de-DE" b="0" i="0" dirty="0">
                <a:solidFill>
                  <a:srgbClr val="3172BC"/>
                </a:solidFill>
                <a:effectLst/>
                <a:latin typeface="system-ui"/>
              </a:rPr>
              <a:t>)</a:t>
            </a:r>
            <a:r>
              <a:rPr lang="de-DE" b="0" i="0" dirty="0">
                <a:solidFill>
                  <a:srgbClr val="212529"/>
                </a:solidFill>
                <a:effectLst/>
                <a:latin typeface="system-ui"/>
              </a:rPr>
              <a:t>:</a:t>
            </a:r>
            <a:r>
              <a:rPr lang="de-DE" b="0" i="0" dirty="0">
                <a:solidFill>
                  <a:srgbClr val="3172BC"/>
                </a:solidFill>
                <a:effectLst/>
                <a:latin typeface="system-ui"/>
              </a:rPr>
              <a:t>$(</a:t>
            </a:r>
            <a:r>
              <a:rPr lang="de-DE" b="0" i="0" dirty="0" err="1">
                <a:solidFill>
                  <a:srgbClr val="212529"/>
                </a:solidFill>
                <a:effectLst/>
                <a:latin typeface="system-ui"/>
              </a:rPr>
              <a:t>id</a:t>
            </a:r>
            <a:r>
              <a:rPr lang="de-DE" b="0" i="0" dirty="0">
                <a:solidFill>
                  <a:srgbClr val="212529"/>
                </a:solidFill>
                <a:effectLst/>
                <a:latin typeface="system-ui"/>
              </a:rPr>
              <a:t> -g</a:t>
            </a:r>
            <a:r>
              <a:rPr lang="de-DE" b="0" i="0" dirty="0">
                <a:solidFill>
                  <a:srgbClr val="3172BC"/>
                </a:solidFill>
                <a:effectLst/>
                <a:latin typeface="system-ui"/>
              </a:rPr>
              <a:t>)</a:t>
            </a:r>
            <a:r>
              <a:rPr lang="de-DE" b="0" i="0" dirty="0">
                <a:solidFill>
                  <a:srgbClr val="212529"/>
                </a:solidFill>
                <a:effectLst/>
                <a:latin typeface="system-ui"/>
              </a:rPr>
              <a:t> -v </a:t>
            </a:r>
            <a:r>
              <a:rPr lang="de-DE" b="0" i="0" dirty="0">
                <a:solidFill>
                  <a:srgbClr val="3172BC"/>
                </a:solidFill>
                <a:effectLst/>
                <a:latin typeface="system-ui"/>
              </a:rPr>
              <a:t>$(</a:t>
            </a:r>
            <a:r>
              <a:rPr lang="de-DE" b="0" i="0" dirty="0" err="1">
                <a:solidFill>
                  <a:srgbClr val="111111"/>
                </a:solidFill>
                <a:effectLst/>
                <a:latin typeface="system-ui"/>
              </a:rPr>
              <a:t>pwd</a:t>
            </a:r>
            <a:r>
              <a:rPr lang="de-DE" b="0" i="0" dirty="0">
                <a:solidFill>
                  <a:srgbClr val="3172BC"/>
                </a:solidFill>
                <a:effectLst/>
                <a:latin typeface="system-ui"/>
              </a:rPr>
              <a:t>)</a:t>
            </a:r>
            <a:r>
              <a:rPr lang="de-DE" b="0" i="0" dirty="0">
                <a:solidFill>
                  <a:srgbClr val="212529"/>
                </a:solidFill>
                <a:effectLst/>
                <a:latin typeface="system-ui"/>
              </a:rPr>
              <a:t>:/</a:t>
            </a:r>
            <a:r>
              <a:rPr lang="de-DE" b="0" i="0" dirty="0" err="1">
                <a:solidFill>
                  <a:srgbClr val="212529"/>
                </a:solidFill>
                <a:effectLst/>
                <a:latin typeface="system-ui"/>
              </a:rPr>
              <a:t>src</a:t>
            </a:r>
            <a:r>
              <a:rPr lang="de-DE" b="0" i="0" dirty="0">
                <a:solidFill>
                  <a:srgbClr val="212529"/>
                </a:solidFill>
                <a:effectLst/>
                <a:latin typeface="system-ui"/>
              </a:rPr>
              <a:t> -w /</a:t>
            </a:r>
            <a:r>
              <a:rPr lang="de-DE" b="0" i="0" dirty="0" err="1">
                <a:solidFill>
                  <a:srgbClr val="212529"/>
                </a:solidFill>
                <a:effectLst/>
                <a:latin typeface="system-ui"/>
              </a:rPr>
              <a:t>src</a:t>
            </a:r>
            <a:r>
              <a:rPr lang="de-DE" b="0" i="0" dirty="0">
                <a:solidFill>
                  <a:srgbClr val="212529"/>
                </a:solidFill>
                <a:effectLst/>
                <a:latin typeface="system-ui"/>
              </a:rPr>
              <a:t> -</a:t>
            </a:r>
            <a:r>
              <a:rPr lang="de-DE" b="0" i="0" dirty="0" err="1">
                <a:solidFill>
                  <a:srgbClr val="212529"/>
                </a:solidFill>
                <a:effectLst/>
                <a:latin typeface="system-ui"/>
              </a:rPr>
              <a:t>it</a:t>
            </a:r>
            <a:r>
              <a:rPr lang="de-DE" b="0" i="0" dirty="0">
                <a:solidFill>
                  <a:srgbClr val="212529"/>
                </a:solidFill>
                <a:effectLst/>
                <a:latin typeface="system-ui"/>
              </a:rPr>
              <a:t> --</a:t>
            </a:r>
            <a:r>
              <a:rPr lang="de-DE" b="0" i="0" dirty="0" err="1">
                <a:solidFill>
                  <a:srgbClr val="212529"/>
                </a:solidFill>
                <a:effectLst/>
                <a:latin typeface="system-ui"/>
              </a:rPr>
              <a:t>rm</a:t>
            </a:r>
            <a:r>
              <a:rPr lang="de-DE" b="0" i="0" dirty="0">
                <a:solidFill>
                  <a:srgbClr val="212529"/>
                </a:solidFill>
                <a:effectLst/>
                <a:latin typeface="system-ui"/>
              </a:rPr>
              <a:t> </a:t>
            </a:r>
            <a:r>
              <a:rPr lang="de-DE" b="0" i="0" dirty="0" err="1">
                <a:solidFill>
                  <a:srgbClr val="212529"/>
                </a:solidFill>
                <a:effectLst/>
                <a:latin typeface="system-ui"/>
              </a:rPr>
              <a:t>chrwahl</a:t>
            </a:r>
            <a:r>
              <a:rPr lang="de-DE" b="0" i="0" dirty="0">
                <a:solidFill>
                  <a:srgbClr val="212529"/>
                </a:solidFill>
                <a:effectLst/>
                <a:latin typeface="system-ui"/>
              </a:rPr>
              <a:t>/</a:t>
            </a:r>
            <a:r>
              <a:rPr lang="de-DE" b="0" i="0" dirty="0" err="1">
                <a:solidFill>
                  <a:srgbClr val="212529"/>
                </a:solidFill>
                <a:effectLst/>
                <a:latin typeface="system-ui"/>
              </a:rPr>
              <a:t>fop</a:t>
            </a:r>
            <a:r>
              <a:rPr lang="de-DE" b="0" i="0" dirty="0">
                <a:solidFill>
                  <a:srgbClr val="212529"/>
                </a:solidFill>
                <a:effectLst/>
                <a:latin typeface="system-ui"/>
              </a:rPr>
              <a:t> -c fop_cfg.xml in/in.xml -</a:t>
            </a:r>
            <a:r>
              <a:rPr lang="de-DE" b="0" i="0" dirty="0" err="1">
                <a:solidFill>
                  <a:srgbClr val="212529"/>
                </a:solidFill>
                <a:effectLst/>
                <a:latin typeface="system-ui"/>
              </a:rPr>
              <a:t>pdf</a:t>
            </a:r>
            <a:r>
              <a:rPr lang="de-DE" b="0" i="0" dirty="0">
                <a:solidFill>
                  <a:srgbClr val="212529"/>
                </a:solidFill>
                <a:effectLst/>
                <a:latin typeface="system-ui"/>
              </a:rPr>
              <a:t> out/out.pdf </a:t>
            </a:r>
          </a:p>
          <a:p>
            <a:pPr algn="l"/>
            <a:r>
              <a:rPr lang="de-DE" b="0" i="0" dirty="0">
                <a:solidFill>
                  <a:srgbClr val="212529"/>
                </a:solidFill>
                <a:effectLst/>
                <a:latin typeface="system-ui"/>
              </a:rPr>
              <a:t>Bei der Datei fop_cfg.xml handelt es sich um die entsprechend eingerichtete Konfigurationsdatei.</a:t>
            </a:r>
          </a:p>
          <a:p>
            <a:pPr algn="l"/>
            <a:r>
              <a:rPr lang="de-DE" b="0" i="0" dirty="0">
                <a:solidFill>
                  <a:srgbClr val="212529"/>
                </a:solidFill>
                <a:effectLst/>
                <a:latin typeface="system-ui"/>
              </a:rPr>
              <a:t>Der Programmierung eines automatisierten Workflows – ausgehend von einem Ausgangs-XML-Dokument, das ggf. aus einer Word-Datei extrahiert wird, über ein XML-Dokument, das alle benötigten XSL-FO-Auszeichnungen enthält, bis hin zum Ausgabeformat PDF – sind dabei keine Grenzen gesetzt.</a:t>
            </a:r>
          </a:p>
          <a:p>
            <a:pPr algn="l"/>
            <a:r>
              <a:rPr lang="de-DE" b="0" i="0" dirty="0">
                <a:solidFill>
                  <a:srgbClr val="212529"/>
                </a:solidFill>
                <a:effectLst/>
                <a:latin typeface="system-ui"/>
              </a:rPr>
              <a:t>Prüfung des Dokuments</a:t>
            </a:r>
          </a:p>
          <a:p>
            <a:pPr algn="l"/>
            <a:r>
              <a:rPr lang="de-DE" b="0" i="0" u="none" strike="noStrike" dirty="0">
                <a:solidFill>
                  <a:srgbClr val="212529"/>
                </a:solidFill>
                <a:effectLst/>
                <a:latin typeface="system-ui"/>
                <a:hlinkClick r:id="rId23"/>
              </a:rPr>
              <a:t>Permalink "Prüfung des Dokuments"#</a:t>
            </a:r>
            <a:endParaRPr lang="de-DE" b="0" i="0" dirty="0">
              <a:solidFill>
                <a:srgbClr val="212529"/>
              </a:solidFill>
              <a:effectLst/>
              <a:latin typeface="system-ui"/>
            </a:endParaRPr>
          </a:p>
          <a:p>
            <a:pPr algn="l"/>
            <a:r>
              <a:rPr lang="de-DE" b="0" i="0" dirty="0">
                <a:solidFill>
                  <a:srgbClr val="212529"/>
                </a:solidFill>
                <a:effectLst/>
                <a:latin typeface="system-ui"/>
              </a:rPr>
              <a:t>Das PDF-Dokument sollte bereits während des Erzeugungsprozesses sowie abschließend mit dem PDF Accessibility Checker (PAC) der PDF/UA Foundation getestet werden. axes4 bietet eine webbasierte Version von PAC, die entsprechend nicht nur unter Windows nutzbar ist.</a:t>
            </a:r>
          </a:p>
          <a:p>
            <a:pPr algn="l"/>
            <a:r>
              <a:rPr lang="de-DE" b="0" i="0" dirty="0">
                <a:solidFill>
                  <a:srgbClr val="212529"/>
                </a:solidFill>
                <a:effectLst/>
                <a:latin typeface="system-ui"/>
              </a:rPr>
              <a:t>Da die Nutzbarkeit mit einem starken Vergrößerungsfaktor für Menschen mit Sehbeeinträchtigung entscheidend ist, sollte bei der Prüfung eines PDF-Dokuments außerdem testweise ein Vergrößerungsfaktor von z. B. 300% eingestellt werden. Insbesondere im Zusammenhang mit der Nutzung des PDF/A-Standards (zusätzlich zu PDF/UA) ließ sich diesbezüglich eine fatale Auswirkung auf den Auslösebereich bei internen Verlinkungen beobachten: ein Schrumpfen auf die obere linke Ecke (siehe auch Ziemer, 2023a, S.7).</a:t>
            </a:r>
          </a:p>
          <a:p>
            <a:pPr algn="l"/>
            <a:r>
              <a:rPr lang="de-DE" b="0" i="0" dirty="0">
                <a:solidFill>
                  <a:srgbClr val="212529"/>
                </a:solidFill>
                <a:effectLst/>
                <a:latin typeface="system-ui"/>
              </a:rPr>
              <a:t>Einstellung der Nutzung des PDF/A-Standards zusätzlich zu PDF/UA in der FOP-Konfiguration:</a:t>
            </a:r>
          </a:p>
          <a:p>
            <a:pPr algn="l"/>
            <a:r>
              <a:rPr lang="de-DE" b="0" i="0" dirty="0">
                <a:solidFill>
                  <a:srgbClr val="5A5F73"/>
                </a:solidFill>
                <a:effectLst/>
                <a:latin typeface="system-ui"/>
              </a:rPr>
              <a:t>1</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accessibility</a:t>
            </a:r>
            <a:r>
              <a:rPr lang="de-DE" b="0" i="0" dirty="0">
                <a:solidFill>
                  <a:srgbClr val="CA2825"/>
                </a:solidFill>
                <a:effectLst/>
                <a:latin typeface="system-ui"/>
              </a:rPr>
              <a:t>&gt;</a:t>
            </a:r>
            <a:r>
              <a:rPr lang="de-DE" b="0" i="0" dirty="0" err="1">
                <a:solidFill>
                  <a:srgbClr val="212529"/>
                </a:solidFill>
                <a:effectLst/>
                <a:latin typeface="system-ui"/>
              </a:rPr>
              <a:t>true</a:t>
            </a:r>
            <a:r>
              <a:rPr lang="de-DE" b="0" i="0" dirty="0">
                <a:solidFill>
                  <a:srgbClr val="CA2825"/>
                </a:solidFill>
                <a:effectLst/>
                <a:latin typeface="system-ui"/>
              </a:rPr>
              <a:t>&lt;/</a:t>
            </a:r>
            <a:r>
              <a:rPr lang="de-DE" b="0" i="0" dirty="0" err="1">
                <a:solidFill>
                  <a:srgbClr val="CA2825"/>
                </a:solidFill>
                <a:effectLst/>
                <a:latin typeface="system-ui"/>
              </a:rPr>
              <a:t>accessibility</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2</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renderers</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3</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renderer</a:t>
            </a:r>
            <a:r>
              <a:rPr lang="de-DE" b="0" i="0" dirty="0">
                <a:solidFill>
                  <a:srgbClr val="212529"/>
                </a:solidFill>
                <a:effectLst/>
                <a:latin typeface="system-ui"/>
              </a:rPr>
              <a:t> </a:t>
            </a:r>
            <a:r>
              <a:rPr lang="de-DE" b="0" i="0" dirty="0">
                <a:solidFill>
                  <a:srgbClr val="048500"/>
                </a:solidFill>
                <a:effectLst/>
                <a:latin typeface="system-ui"/>
              </a:rPr>
              <a:t>mime=</a:t>
            </a:r>
            <a:r>
              <a:rPr lang="de-DE" b="0" i="0" dirty="0">
                <a:solidFill>
                  <a:srgbClr val="0B6D6C"/>
                </a:solidFill>
                <a:effectLst/>
                <a:latin typeface="system-ui"/>
              </a:rPr>
              <a:t>"</a:t>
            </a:r>
            <a:r>
              <a:rPr lang="de-DE" b="0" i="0" dirty="0" err="1">
                <a:solidFill>
                  <a:srgbClr val="0B6D6C"/>
                </a:solidFill>
                <a:effectLst/>
                <a:latin typeface="system-ui"/>
              </a:rPr>
              <a:t>application</a:t>
            </a:r>
            <a:r>
              <a:rPr lang="de-DE" b="0" i="0" dirty="0">
                <a:solidFill>
                  <a:srgbClr val="0B6D6C"/>
                </a:solidFill>
                <a:effectLst/>
                <a:latin typeface="system-ui"/>
              </a:rPr>
              <a:t>/</a:t>
            </a:r>
            <a:r>
              <a:rPr lang="de-DE" b="0" i="0" dirty="0" err="1">
                <a:solidFill>
                  <a:srgbClr val="0B6D6C"/>
                </a:solidFill>
                <a:effectLst/>
                <a:latin typeface="system-ui"/>
              </a:rPr>
              <a:t>pdf</a:t>
            </a:r>
            <a:r>
              <a:rPr lang="de-DE" b="0" i="0" dirty="0">
                <a:solidFill>
                  <a:srgbClr val="0B6D6C"/>
                </a:solidFill>
                <a:effectLst/>
                <a:latin typeface="system-ui"/>
              </a:rPr>
              <a:t>"</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4</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pdf</a:t>
            </a:r>
            <a:r>
              <a:rPr lang="de-DE" b="0" i="0" dirty="0">
                <a:solidFill>
                  <a:srgbClr val="CA2825"/>
                </a:solidFill>
                <a:effectLst/>
                <a:latin typeface="system-ui"/>
              </a:rPr>
              <a:t>-</a:t>
            </a:r>
            <a:r>
              <a:rPr lang="de-DE" b="0" i="0" dirty="0" err="1">
                <a:solidFill>
                  <a:srgbClr val="CA2825"/>
                </a:solidFill>
                <a:effectLst/>
                <a:latin typeface="system-ui"/>
              </a:rPr>
              <a:t>ua</a:t>
            </a:r>
            <a:r>
              <a:rPr lang="de-DE" b="0" i="0" dirty="0">
                <a:solidFill>
                  <a:srgbClr val="CA2825"/>
                </a:solidFill>
                <a:effectLst/>
                <a:latin typeface="system-ui"/>
              </a:rPr>
              <a:t>-mode&gt;</a:t>
            </a:r>
            <a:r>
              <a:rPr lang="de-DE" b="0" i="0" dirty="0">
                <a:solidFill>
                  <a:srgbClr val="212529"/>
                </a:solidFill>
                <a:effectLst/>
                <a:latin typeface="system-ui"/>
              </a:rPr>
              <a:t>PDF/UA-1</a:t>
            </a:r>
            <a:r>
              <a:rPr lang="de-DE" b="0" i="0" dirty="0">
                <a:solidFill>
                  <a:srgbClr val="CA2825"/>
                </a:solidFill>
                <a:effectLst/>
                <a:latin typeface="system-ui"/>
              </a:rPr>
              <a:t>&lt;/</a:t>
            </a:r>
            <a:r>
              <a:rPr lang="de-DE" b="0" i="0" dirty="0" err="1">
                <a:solidFill>
                  <a:srgbClr val="CA2825"/>
                </a:solidFill>
                <a:effectLst/>
                <a:latin typeface="system-ui"/>
              </a:rPr>
              <a:t>pdf</a:t>
            </a:r>
            <a:r>
              <a:rPr lang="de-DE" b="0" i="0" dirty="0">
                <a:solidFill>
                  <a:srgbClr val="CA2825"/>
                </a:solidFill>
                <a:effectLst/>
                <a:latin typeface="system-ui"/>
              </a:rPr>
              <a:t>-</a:t>
            </a:r>
            <a:r>
              <a:rPr lang="de-DE" b="0" i="0" dirty="0" err="1">
                <a:solidFill>
                  <a:srgbClr val="CA2825"/>
                </a:solidFill>
                <a:effectLst/>
                <a:latin typeface="system-ui"/>
              </a:rPr>
              <a:t>ua</a:t>
            </a:r>
            <a:r>
              <a:rPr lang="de-DE" b="0" i="0" dirty="0">
                <a:solidFill>
                  <a:srgbClr val="CA2825"/>
                </a:solidFill>
                <a:effectLst/>
                <a:latin typeface="system-ui"/>
              </a:rPr>
              <a:t>-mode&gt;</a:t>
            </a:r>
            <a:r>
              <a:rPr lang="de-DE" b="0" i="0" dirty="0">
                <a:solidFill>
                  <a:srgbClr val="212529"/>
                </a:solidFill>
                <a:effectLst/>
                <a:latin typeface="system-ui"/>
              </a:rPr>
              <a:t> </a:t>
            </a:r>
            <a:r>
              <a:rPr lang="de-DE" b="0" i="0" dirty="0">
                <a:solidFill>
                  <a:srgbClr val="5A5F73"/>
                </a:solidFill>
                <a:effectLst/>
                <a:latin typeface="system-ui"/>
              </a:rPr>
              <a:t>5</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pdf</a:t>
            </a:r>
            <a:r>
              <a:rPr lang="de-DE" b="0" i="0" dirty="0">
                <a:solidFill>
                  <a:srgbClr val="CA2825"/>
                </a:solidFill>
                <a:effectLst/>
                <a:latin typeface="system-ui"/>
              </a:rPr>
              <a:t>-a-mode&gt;</a:t>
            </a:r>
            <a:r>
              <a:rPr lang="de-DE" b="0" i="0" dirty="0">
                <a:solidFill>
                  <a:srgbClr val="212529"/>
                </a:solidFill>
                <a:effectLst/>
                <a:latin typeface="system-ui"/>
              </a:rPr>
              <a:t>PDF/A-1a</a:t>
            </a:r>
            <a:r>
              <a:rPr lang="de-DE" b="0" i="0" dirty="0">
                <a:solidFill>
                  <a:srgbClr val="CA2825"/>
                </a:solidFill>
                <a:effectLst/>
                <a:latin typeface="system-ui"/>
              </a:rPr>
              <a:t>&lt;/</a:t>
            </a:r>
            <a:r>
              <a:rPr lang="de-DE" b="0" i="0" dirty="0" err="1">
                <a:solidFill>
                  <a:srgbClr val="CA2825"/>
                </a:solidFill>
                <a:effectLst/>
                <a:latin typeface="system-ui"/>
              </a:rPr>
              <a:t>pdf</a:t>
            </a:r>
            <a:r>
              <a:rPr lang="de-DE" b="0" i="0" dirty="0">
                <a:solidFill>
                  <a:srgbClr val="CA2825"/>
                </a:solidFill>
                <a:effectLst/>
                <a:latin typeface="system-ui"/>
              </a:rPr>
              <a:t>-a-mode&gt;</a:t>
            </a:r>
            <a:r>
              <a:rPr lang="de-DE" b="0" i="0" dirty="0">
                <a:solidFill>
                  <a:srgbClr val="212529"/>
                </a:solidFill>
                <a:effectLst/>
                <a:latin typeface="system-ui"/>
              </a:rPr>
              <a:t> </a:t>
            </a:r>
            <a:r>
              <a:rPr lang="de-DE" b="0" i="0" dirty="0">
                <a:solidFill>
                  <a:srgbClr val="5A5F73"/>
                </a:solidFill>
                <a:effectLst/>
                <a:latin typeface="system-ui"/>
              </a:rPr>
              <a:t>6</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renderer</a:t>
            </a:r>
            <a:r>
              <a:rPr lang="de-DE" b="0" i="0" dirty="0">
                <a:solidFill>
                  <a:srgbClr val="CA2825"/>
                </a:solidFill>
                <a:effectLst/>
                <a:latin typeface="system-ui"/>
              </a:rPr>
              <a:t>&gt;</a:t>
            </a:r>
            <a:r>
              <a:rPr lang="de-DE" b="0" i="0" dirty="0">
                <a:solidFill>
                  <a:srgbClr val="212529"/>
                </a:solidFill>
                <a:effectLst/>
                <a:latin typeface="system-ui"/>
              </a:rPr>
              <a:t> </a:t>
            </a:r>
            <a:r>
              <a:rPr lang="de-DE" b="0" i="0" dirty="0">
                <a:solidFill>
                  <a:srgbClr val="5A5F73"/>
                </a:solidFill>
                <a:effectLst/>
                <a:latin typeface="system-ui"/>
              </a:rPr>
              <a:t>7</a:t>
            </a:r>
            <a:r>
              <a:rPr lang="de-DE" b="0" i="0" dirty="0">
                <a:solidFill>
                  <a:srgbClr val="212529"/>
                </a:solidFill>
                <a:effectLst/>
                <a:latin typeface="system-ui"/>
              </a:rPr>
              <a:t> </a:t>
            </a:r>
            <a:r>
              <a:rPr lang="de-DE" b="0" i="0" dirty="0">
                <a:solidFill>
                  <a:srgbClr val="CA2825"/>
                </a:solidFill>
                <a:effectLst/>
                <a:latin typeface="system-ui"/>
              </a:rPr>
              <a:t>&lt;/</a:t>
            </a:r>
            <a:r>
              <a:rPr lang="de-DE" b="0" i="0" dirty="0" err="1">
                <a:solidFill>
                  <a:srgbClr val="CA2825"/>
                </a:solidFill>
                <a:effectLst/>
                <a:latin typeface="system-ui"/>
              </a:rPr>
              <a:t>renderers</a:t>
            </a:r>
            <a:r>
              <a:rPr lang="de-DE" b="0" i="0" dirty="0">
                <a:solidFill>
                  <a:srgbClr val="CA2825"/>
                </a:solidFill>
                <a:effectLst/>
                <a:latin typeface="system-ui"/>
              </a:rPr>
              <a:t>&gt;</a:t>
            </a:r>
            <a:r>
              <a:rPr lang="de-DE" b="0" i="0" dirty="0">
                <a:solidFill>
                  <a:srgbClr val="212529"/>
                </a:solidFill>
                <a:effectLst/>
                <a:latin typeface="system-ui"/>
              </a:rPr>
              <a:t> </a:t>
            </a:r>
          </a:p>
          <a:p>
            <a:pPr algn="l"/>
            <a:r>
              <a:rPr lang="de-DE" b="0" i="0" dirty="0">
                <a:solidFill>
                  <a:srgbClr val="212529"/>
                </a:solidFill>
                <a:effectLst/>
                <a:latin typeface="system-ui"/>
              </a:rPr>
              <a:t>Um sich die unterschiedlichen Stärken einzelner Tools zunutze zu machen, ist es darüber hinaus generell empfehlenswert, mehrere Tools zur Begutachtung hinzuzuziehen. Vergleiche dazu auch den Abschnitt </a:t>
            </a:r>
            <a:r>
              <a:rPr lang="de-DE" b="0" i="0" u="sng" dirty="0">
                <a:solidFill>
                  <a:srgbClr val="212529"/>
                </a:solidFill>
                <a:effectLst/>
                <a:latin typeface="system-ui"/>
                <a:hlinkClick r:id="rId24"/>
              </a:rPr>
              <a:t>Tools</a:t>
            </a:r>
            <a:r>
              <a:rPr lang="de-DE" b="0" i="0" dirty="0">
                <a:solidFill>
                  <a:srgbClr val="212529"/>
                </a:solidFill>
                <a:effectLst/>
                <a:latin typeface="system-ui"/>
              </a:rPr>
              <a:t> .</a:t>
            </a:r>
          </a:p>
          <a:p>
            <a:pPr algn="l"/>
            <a:r>
              <a:rPr lang="de-DE" b="1" i="0" dirty="0">
                <a:solidFill>
                  <a:srgbClr val="212529"/>
                </a:solidFill>
                <a:effectLst/>
                <a:latin typeface="system-ui"/>
              </a:rPr>
              <a:t>Anmerkungen</a:t>
            </a:r>
          </a:p>
          <a:p>
            <a:pPr algn="l"/>
            <a:r>
              <a:rPr lang="de-DE" b="0" i="0" u="none" strike="noStrike" dirty="0">
                <a:solidFill>
                  <a:srgbClr val="212529"/>
                </a:solidFill>
                <a:effectLst/>
                <a:latin typeface="system-ui"/>
                <a:hlinkClick r:id="rId25"/>
              </a:rPr>
              <a:t>Permalink "Anmerkungen"#</a:t>
            </a:r>
            <a:endParaRPr lang="de-DE" b="0" i="0" dirty="0">
              <a:solidFill>
                <a:srgbClr val="212529"/>
              </a:solidFill>
              <a:effectLst/>
              <a:latin typeface="system-ui"/>
            </a:endParaRPr>
          </a:p>
          <a:p>
            <a:pPr algn="l"/>
            <a:r>
              <a:rPr lang="de-DE" b="0" i="0" dirty="0">
                <a:solidFill>
                  <a:srgbClr val="212529"/>
                </a:solidFill>
                <a:effectLst/>
                <a:latin typeface="system-ui"/>
              </a:rPr>
              <a:t>Die besten Ergebnisse hinsichtlich des PDF/A-Standards konnten ohne weitere Deklaration der Version erzielt werden. Informationen zu den bislang in Apache-FOP implementierten Versionen liefert die Dokumentation unter:</a:t>
            </a:r>
          </a:p>
          <a:p>
            <a:pPr algn="l">
              <a:buFont typeface="Arial" panose="020B0604020202020204" pitchFamily="34" charset="0"/>
              <a:buChar char="•"/>
            </a:pPr>
            <a:r>
              <a:rPr lang="de-DE" b="0" i="0" u="sng" dirty="0">
                <a:solidFill>
                  <a:srgbClr val="212529"/>
                </a:solidFill>
                <a:effectLst/>
                <a:latin typeface="system-ui"/>
                <a:hlinkClick r:id="rId26"/>
              </a:rPr>
              <a:t>https://xmlgraphics.apache.org/fop/2.9/configuration.html</a:t>
            </a:r>
            <a:endParaRPr lang="de-DE" b="0" i="0" dirty="0">
              <a:solidFill>
                <a:srgbClr val="212529"/>
              </a:solidFill>
              <a:effectLst/>
              <a:latin typeface="system-ui"/>
            </a:endParaRPr>
          </a:p>
          <a:p>
            <a:pPr algn="l"/>
            <a:r>
              <a:rPr lang="de-DE" b="0" i="0" dirty="0">
                <a:solidFill>
                  <a:srgbClr val="212529"/>
                </a:solidFill>
                <a:effectLst/>
                <a:latin typeface="system-ui"/>
              </a:rPr>
              <a:t>Spezialfälle</a:t>
            </a:r>
          </a:p>
          <a:p>
            <a:pPr algn="l"/>
            <a:r>
              <a:rPr lang="de-DE" b="0" i="0" u="none" strike="noStrike" dirty="0">
                <a:solidFill>
                  <a:srgbClr val="212529"/>
                </a:solidFill>
                <a:effectLst/>
                <a:latin typeface="system-ui"/>
                <a:hlinkClick r:id="rId27"/>
              </a:rPr>
              <a:t>Permalink "Spezialfälle"#</a:t>
            </a:r>
            <a:endParaRPr lang="de-DE" b="0" i="0" dirty="0">
              <a:solidFill>
                <a:srgbClr val="212529"/>
              </a:solidFill>
              <a:effectLst/>
              <a:latin typeface="system-ui"/>
            </a:endParaRPr>
          </a:p>
          <a:p>
            <a:pPr algn="l"/>
            <a:r>
              <a:rPr lang="de-DE" b="0" i="0" dirty="0">
                <a:solidFill>
                  <a:srgbClr val="212529"/>
                </a:solidFill>
                <a:effectLst/>
                <a:latin typeface="system-ui"/>
              </a:rPr>
              <a:t>Ligaturen</a:t>
            </a:r>
          </a:p>
          <a:p>
            <a:pPr algn="l"/>
            <a:r>
              <a:rPr lang="de-DE" b="0" i="0" u="none" strike="noStrike" dirty="0">
                <a:solidFill>
                  <a:srgbClr val="212529"/>
                </a:solidFill>
                <a:effectLst/>
                <a:latin typeface="system-ui"/>
                <a:hlinkClick r:id="rId28"/>
              </a:rPr>
              <a:t>Permalink "Ligaturen"#</a:t>
            </a:r>
            <a:endParaRPr lang="de-DE" b="0" i="0" dirty="0">
              <a:solidFill>
                <a:srgbClr val="212529"/>
              </a:solidFill>
              <a:effectLst/>
              <a:latin typeface="system-ui"/>
            </a:endParaRPr>
          </a:p>
          <a:p>
            <a:pPr algn="l"/>
            <a:r>
              <a:rPr lang="de-DE" b="0" i="0" dirty="0">
                <a:solidFill>
                  <a:srgbClr val="212529"/>
                </a:solidFill>
                <a:effectLst/>
                <a:latin typeface="system-ui"/>
              </a:rPr>
              <a:t>Mit einer Ligatur für z. B. die Kombination aus dem Großbuchstaben T mit einem direkt darauf in Kleinschreibung folgenden Buchstaben h soll ein gefälliges Erscheinungsbild im Schriftsatz sichergestellt werden. Der senkrechte Strich im kleingeschriebenen Buchstaben h soll dabei insbesondere nicht über den Querbalken des Großbuchstaben T hinausragen. Ziel ist eine Verbesserung der Lesbarkeit des visuellen Erscheinungsbildes.</a:t>
            </a:r>
          </a:p>
          <a:p>
            <a:pPr algn="l"/>
            <a:r>
              <a:rPr lang="de-DE" b="0" i="0" dirty="0">
                <a:solidFill>
                  <a:srgbClr val="212529"/>
                </a:solidFill>
                <a:effectLst/>
                <a:latin typeface="system-ui"/>
              </a:rPr>
              <a:t>Die Zeichencodierung von Ligaturen ist jedoch in vielen Schriftarten oftmals nicht eindeutig. Dies hat zur Folge, dass die betroffene Ligatur von einem Screenreader nicht korrekt ausgelesen werden kann: Die in dieser Ligatur zusammengefassten Buchstaben werden in einem solchen Fall übersprungen und das Wort wird unverständlich.</a:t>
            </a:r>
          </a:p>
          <a:p>
            <a:pPr algn="l"/>
            <a:r>
              <a:rPr lang="de-DE" b="0" i="0" dirty="0">
                <a:solidFill>
                  <a:srgbClr val="212529"/>
                </a:solidFill>
                <a:effectLst/>
                <a:latin typeface="system-ui"/>
              </a:rPr>
              <a:t>Visuell lassen sich die Fehlerquellen in einer geeigneten Screenreader-Vorschau (z. B. </a:t>
            </a:r>
            <a:r>
              <a:rPr lang="de-DE" b="0" i="0" dirty="0" err="1">
                <a:solidFill>
                  <a:srgbClr val="212529"/>
                </a:solidFill>
                <a:effectLst/>
                <a:latin typeface="system-ui"/>
              </a:rPr>
              <a:t>callas</a:t>
            </a:r>
            <a:r>
              <a:rPr lang="de-DE" b="0" i="0" dirty="0">
                <a:solidFill>
                  <a:srgbClr val="212529"/>
                </a:solidFill>
                <a:effectLst/>
                <a:latin typeface="system-ui"/>
              </a:rPr>
              <a:t>) aufspüren. Oder aber indem man den Text aus dem in Adobe Acrobat geöffneten PDF-Dokument herauskopiert und in einen Windows-Editor einfügt. In der Screenreader-Vorschau von </a:t>
            </a:r>
            <a:r>
              <a:rPr lang="de-DE" b="0" i="0" dirty="0" err="1">
                <a:solidFill>
                  <a:srgbClr val="212529"/>
                </a:solidFill>
                <a:effectLst/>
                <a:latin typeface="system-ui"/>
              </a:rPr>
              <a:t>callas</a:t>
            </a:r>
            <a:r>
              <a:rPr lang="de-DE" b="0" i="0" dirty="0">
                <a:solidFill>
                  <a:srgbClr val="212529"/>
                </a:solidFill>
                <a:effectLst/>
                <a:latin typeface="system-ui"/>
              </a:rPr>
              <a:t> und auch im Windows-Editor erscheinen Zeichen mit uneindeutiger Codierung in Form eines „Kästchens“. Im Prüftool PAC führt das Vorkommen von Zeichen, deren Codierung sich nicht eindeutig zuordnen lässt, (derzeit) nicht zu einem Fehler.</a:t>
            </a:r>
          </a:p>
          <a:p>
            <a:pPr algn="l"/>
            <a:r>
              <a:rPr lang="de-DE" b="1" i="0" dirty="0">
                <a:solidFill>
                  <a:srgbClr val="212529"/>
                </a:solidFill>
                <a:effectLst/>
                <a:latin typeface="system-ui"/>
              </a:rPr>
              <a:t>Anmerkungen</a:t>
            </a:r>
          </a:p>
          <a:p>
            <a:pPr algn="l"/>
            <a:r>
              <a:rPr lang="de-DE" b="0" i="0" u="none" strike="noStrike" dirty="0">
                <a:solidFill>
                  <a:srgbClr val="212529"/>
                </a:solidFill>
                <a:effectLst/>
                <a:latin typeface="system-ui"/>
                <a:hlinkClick r:id="rId29"/>
              </a:rPr>
              <a:t>Permalink "Anmerkungen"#</a:t>
            </a:r>
            <a:endParaRPr lang="de-DE" b="0" i="0" dirty="0">
              <a:solidFill>
                <a:srgbClr val="212529"/>
              </a:solidFill>
              <a:effectLst/>
              <a:latin typeface="system-ui"/>
            </a:endParaRPr>
          </a:p>
          <a:p>
            <a:pPr algn="l"/>
            <a:r>
              <a:rPr lang="de-DE" b="0" i="0" dirty="0">
                <a:solidFill>
                  <a:srgbClr val="212529"/>
                </a:solidFill>
                <a:effectLst/>
                <a:latin typeface="system-ui"/>
              </a:rPr>
              <a:t>Einen möglichen Lösungsansatz bietet in diesem Fall der Einsatz des geschützten Leerzeichens ohne eigene Breite (-&amp;#65279;) als Bindehemmer. Unter Verwendung der 14 Basis Fonts von Adobe konnte diese Problematik bislang nicht beobachtet werden.</a:t>
            </a:r>
          </a:p>
          <a:p>
            <a:pPr algn="l"/>
            <a:r>
              <a:rPr lang="de-DE" b="0" i="0" dirty="0">
                <a:solidFill>
                  <a:srgbClr val="212529"/>
                </a:solidFill>
                <a:effectLst/>
                <a:latin typeface="system-ui"/>
              </a:rPr>
              <a:t>Silbentrennung</a:t>
            </a:r>
          </a:p>
          <a:p>
            <a:pPr algn="l"/>
            <a:r>
              <a:rPr lang="de-DE" b="0" i="0" u="none" strike="noStrike" dirty="0">
                <a:solidFill>
                  <a:srgbClr val="212529"/>
                </a:solidFill>
                <a:effectLst/>
                <a:latin typeface="system-ui"/>
                <a:hlinkClick r:id="rId30"/>
              </a:rPr>
              <a:t>Permalink "Silbentrennung"#</a:t>
            </a:r>
            <a:endParaRPr lang="de-DE" b="0" i="0" dirty="0">
              <a:solidFill>
                <a:srgbClr val="212529"/>
              </a:solidFill>
              <a:effectLst/>
              <a:latin typeface="system-ui"/>
            </a:endParaRPr>
          </a:p>
          <a:p>
            <a:pPr algn="l"/>
            <a:r>
              <a:rPr lang="de-DE" b="0" i="0" dirty="0">
                <a:solidFill>
                  <a:srgbClr val="212529"/>
                </a:solidFill>
                <a:effectLst/>
                <a:latin typeface="system-ui"/>
              </a:rPr>
              <a:t>Bei der Transformation mit Apache-FOP kann eine automatische Silbentrennung verwendet werden. Alternativ könnten auch manuell bedingte Trennzeichen eingefügt werden. Bei der Kombination einer Schriftart, die nicht den </a:t>
            </a:r>
            <a:r>
              <a:rPr lang="de-DE" b="0" i="0" u="sng" dirty="0">
                <a:solidFill>
                  <a:srgbClr val="212529"/>
                </a:solidFill>
                <a:effectLst/>
                <a:latin typeface="system-ui"/>
                <a:hlinkClick r:id="rId31"/>
              </a:rPr>
              <a:t>14 Basis Fonts</a:t>
            </a:r>
            <a:r>
              <a:rPr lang="de-DE" b="0" i="0" dirty="0">
                <a:solidFill>
                  <a:srgbClr val="212529"/>
                </a:solidFill>
                <a:effectLst/>
                <a:latin typeface="system-ui"/>
              </a:rPr>
              <a:t> entspricht, mit (automatischer bzw. manueller) Silbentrennung und dem Feature Accessibility konnte folgendes Phänomen beobachtet werden: Beim Herauskopieren von Text aus dem in Adobe Acrobat geöffneten PDF-Dokument in einen Windows-Editor kam es bei allen Zeilen, die mit einer Silbentrennung enden, zu zahlreichen Doppelungen. Beim Herauskopieren in ein Microsoft-Programm wie Word sowie beim Herauskopieren aus dem in einem Browser geöffneten PDF-Dokument in einen Windows-Editor kam es nicht zu Doppelungen.</a:t>
            </a:r>
          </a:p>
          <a:p>
            <a:pPr algn="l"/>
            <a:r>
              <a:rPr lang="de-DE" b="1" i="0" dirty="0">
                <a:solidFill>
                  <a:srgbClr val="212529"/>
                </a:solidFill>
                <a:effectLst/>
                <a:latin typeface="system-ui"/>
              </a:rPr>
              <a:t>Anmerkungen</a:t>
            </a:r>
          </a:p>
          <a:p>
            <a:pPr algn="l"/>
            <a:r>
              <a:rPr lang="de-DE" b="0" i="0" u="none" strike="noStrike" dirty="0">
                <a:solidFill>
                  <a:srgbClr val="212529"/>
                </a:solidFill>
                <a:effectLst/>
                <a:latin typeface="system-ui"/>
                <a:hlinkClick r:id="rId32"/>
              </a:rPr>
              <a:t>Permalink "Anmerkungen"#</a:t>
            </a:r>
            <a:endParaRPr lang="de-DE" b="0" i="0" dirty="0">
              <a:solidFill>
                <a:srgbClr val="212529"/>
              </a:solidFill>
              <a:effectLst/>
              <a:latin typeface="system-ui"/>
            </a:endParaRPr>
          </a:p>
          <a:p>
            <a:pPr algn="l"/>
            <a:r>
              <a:rPr lang="de-DE" b="0" i="0" dirty="0">
                <a:solidFill>
                  <a:srgbClr val="212529"/>
                </a:solidFill>
                <a:effectLst/>
                <a:latin typeface="system-ui"/>
              </a:rPr>
              <a:t>Einen möglichen Lösungsansatz bietet in diesem Fall der Einsatz eines speziellen Schutzes für das bedingte Trennzeichen gemeinsam mit den beiden umgebenden Buchstaben innerhalb eines separaten inline-Elements.</a:t>
            </a:r>
          </a:p>
          <a:p>
            <a:pPr algn="l"/>
            <a:r>
              <a:rPr lang="de-DE" b="0" i="0" dirty="0">
                <a:solidFill>
                  <a:srgbClr val="212529"/>
                </a:solidFill>
                <a:effectLst/>
                <a:latin typeface="system-ui"/>
              </a:rPr>
              <a:t>Verwendung von </a:t>
            </a:r>
            <a:r>
              <a:rPr lang="de-DE" b="0" i="0" dirty="0" err="1">
                <a:solidFill>
                  <a:srgbClr val="212529"/>
                </a:solidFill>
                <a:effectLst/>
                <a:latin typeface="system-ui"/>
              </a:rPr>
              <a:t>fo:inline-container-Elementen</a:t>
            </a:r>
            <a:endParaRPr lang="de-DE" b="0" i="0" dirty="0">
              <a:solidFill>
                <a:srgbClr val="212529"/>
              </a:solidFill>
              <a:effectLst/>
              <a:latin typeface="system-ui"/>
            </a:endParaRPr>
          </a:p>
          <a:p>
            <a:pPr algn="l"/>
            <a:r>
              <a:rPr lang="de-DE" b="0" i="0" u="none" strike="noStrike" dirty="0">
                <a:solidFill>
                  <a:srgbClr val="212529"/>
                </a:solidFill>
                <a:effectLst/>
                <a:latin typeface="system-ui"/>
                <a:hlinkClick r:id="rId33"/>
              </a:rPr>
              <a:t>Permalink "Verwendung von </a:t>
            </a:r>
            <a:r>
              <a:rPr lang="de-DE" b="0" i="0" u="none" strike="noStrike" dirty="0" err="1">
                <a:solidFill>
                  <a:srgbClr val="212529"/>
                </a:solidFill>
                <a:effectLst/>
                <a:latin typeface="system-ui"/>
                <a:hlinkClick r:id="rId33"/>
              </a:rPr>
              <a:t>fo:inline-container-Elementen</a:t>
            </a:r>
            <a:r>
              <a:rPr lang="de-DE" b="0" i="0" u="none" strike="noStrike" dirty="0">
                <a:solidFill>
                  <a:srgbClr val="212529"/>
                </a:solidFill>
                <a:effectLst/>
                <a:latin typeface="system-ui"/>
                <a:hlinkClick r:id="rId33"/>
              </a:rPr>
              <a:t>"#</a:t>
            </a:r>
            <a:endParaRPr lang="de-DE" b="0" i="0" dirty="0">
              <a:solidFill>
                <a:srgbClr val="212529"/>
              </a:solidFill>
              <a:effectLst/>
              <a:latin typeface="system-ui"/>
            </a:endParaRPr>
          </a:p>
          <a:p>
            <a:pPr algn="l"/>
            <a:r>
              <a:rPr lang="de-DE" b="0" i="0" dirty="0">
                <a:solidFill>
                  <a:srgbClr val="212529"/>
                </a:solidFill>
                <a:effectLst/>
                <a:latin typeface="system-ui"/>
              </a:rPr>
              <a:t>Ein </a:t>
            </a:r>
            <a:r>
              <a:rPr lang="de-DE" b="0" i="0" dirty="0" err="1">
                <a:solidFill>
                  <a:srgbClr val="212529"/>
                </a:solidFill>
                <a:effectLst/>
                <a:latin typeface="system-ui"/>
              </a:rPr>
              <a:t>fo:inline-container-Element</a:t>
            </a:r>
            <a:r>
              <a:rPr lang="de-DE" b="0" i="0" dirty="0">
                <a:solidFill>
                  <a:srgbClr val="212529"/>
                </a:solidFill>
                <a:effectLst/>
                <a:latin typeface="system-ui"/>
              </a:rPr>
              <a:t> wird nicht in Form einer separaten Ebene in den Strukturbaum übernommen. Es scheint vielmehr ein Feature zu sein, dass </a:t>
            </a:r>
            <a:r>
              <a:rPr lang="de-DE" b="0" i="0" dirty="0" err="1">
                <a:solidFill>
                  <a:srgbClr val="212529"/>
                </a:solidFill>
                <a:effectLst/>
                <a:latin typeface="system-ui"/>
              </a:rPr>
              <a:t>fo:inline-container-Elemente</a:t>
            </a:r>
            <a:r>
              <a:rPr lang="de-DE" b="0" i="0" dirty="0">
                <a:solidFill>
                  <a:srgbClr val="212529"/>
                </a:solidFill>
                <a:effectLst/>
                <a:latin typeface="system-ui"/>
              </a:rPr>
              <a:t> durch einen leeren Bereich voneinander abgesetzt werden.</a:t>
            </a:r>
          </a:p>
          <a:p>
            <a:pPr algn="l"/>
            <a:r>
              <a:rPr lang="de-DE" b="0" i="0" dirty="0">
                <a:solidFill>
                  <a:srgbClr val="212529"/>
                </a:solidFill>
                <a:effectLst/>
                <a:latin typeface="system-ui"/>
              </a:rPr>
              <a:t>Einzelne Strukturelemente</a:t>
            </a:r>
          </a:p>
          <a:p>
            <a:pPr algn="l"/>
            <a:r>
              <a:rPr lang="de-DE" b="0" i="0" u="none" strike="noStrike" dirty="0">
                <a:solidFill>
                  <a:srgbClr val="212529"/>
                </a:solidFill>
                <a:effectLst/>
                <a:latin typeface="system-ui"/>
                <a:hlinkClick r:id="rId34"/>
              </a:rPr>
              <a:t>Permalink "Einzelne Strukturelemente"#</a:t>
            </a:r>
            <a:endParaRPr lang="de-DE" b="0" i="0" dirty="0">
              <a:solidFill>
                <a:srgbClr val="212529"/>
              </a:solidFill>
              <a:effectLst/>
              <a:latin typeface="system-ui"/>
            </a:endParaRPr>
          </a:p>
          <a:p>
            <a:pPr algn="l"/>
            <a:r>
              <a:rPr lang="de-DE" b="0" i="0" dirty="0">
                <a:solidFill>
                  <a:srgbClr val="212529"/>
                </a:solidFill>
                <a:effectLst/>
                <a:latin typeface="system-ui"/>
              </a:rPr>
              <a:t>Annotation-Tag</a:t>
            </a:r>
          </a:p>
          <a:p>
            <a:pPr algn="l"/>
            <a:r>
              <a:rPr lang="de-DE" b="0" i="0" u="none" strike="noStrike" dirty="0">
                <a:solidFill>
                  <a:srgbClr val="212529"/>
                </a:solidFill>
                <a:effectLst/>
                <a:latin typeface="system-ui"/>
                <a:hlinkClick r:id="rId35"/>
              </a:rPr>
              <a:t>Permalink "Annotation-Tag"#</a:t>
            </a:r>
            <a:endParaRPr lang="de-DE" b="0" i="0" dirty="0">
              <a:solidFill>
                <a:srgbClr val="212529"/>
              </a:solidFill>
              <a:effectLst/>
              <a:latin typeface="system-ui"/>
            </a:endParaRPr>
          </a:p>
          <a:p>
            <a:pPr algn="l"/>
            <a:r>
              <a:rPr lang="de-DE" b="0" i="0" dirty="0">
                <a:solidFill>
                  <a:srgbClr val="212529"/>
                </a:solidFill>
                <a:effectLst/>
                <a:latin typeface="system-ui"/>
              </a:rPr>
              <a:t>Um ein Annotation-Element zu erzeugen, genügt die folgende Auszeichnung:</a:t>
            </a:r>
          </a:p>
          <a:p>
            <a:pPr algn="l"/>
            <a:r>
              <a:rPr lang="de-DE" b="0" i="0" dirty="0" err="1">
                <a:solidFill>
                  <a:srgbClr val="212529"/>
                </a:solidFill>
                <a:effectLst/>
                <a:latin typeface="system-ui"/>
              </a:rPr>
              <a:t>role</a:t>
            </a:r>
            <a:r>
              <a:rPr lang="de-DE" b="0" i="0" dirty="0">
                <a:solidFill>
                  <a:srgbClr val="212529"/>
                </a:solidFill>
                <a:effectLst/>
                <a:latin typeface="system-ui"/>
              </a:rPr>
              <a:t>="</a:t>
            </a:r>
            <a:r>
              <a:rPr lang="de-DE" b="0" i="0" dirty="0" err="1">
                <a:solidFill>
                  <a:srgbClr val="212529"/>
                </a:solidFill>
                <a:effectLst/>
                <a:latin typeface="system-ui"/>
              </a:rPr>
              <a:t>Annot</a:t>
            </a:r>
            <a:r>
              <a:rPr lang="de-DE" b="0" i="0" dirty="0">
                <a:solidFill>
                  <a:srgbClr val="212529"/>
                </a:solidFill>
                <a:effectLst/>
                <a:latin typeface="system-ui"/>
              </a:rPr>
              <a:t>"</a:t>
            </a:r>
          </a:p>
          <a:p>
            <a:pPr algn="l"/>
            <a:r>
              <a:rPr lang="de-DE" b="0" i="0" dirty="0">
                <a:solidFill>
                  <a:srgbClr val="212529"/>
                </a:solidFill>
                <a:effectLst/>
                <a:latin typeface="system-ui"/>
              </a:rPr>
              <a:t>Ein Annotation-Element benötigt zwingend einen Alternativtext. Apache-FOP überträgt die Angaben für das </a:t>
            </a:r>
            <a:r>
              <a:rPr lang="de-DE" b="0" i="0" dirty="0" err="1">
                <a:solidFill>
                  <a:srgbClr val="212529"/>
                </a:solidFill>
                <a:effectLst/>
                <a:latin typeface="system-ui"/>
              </a:rPr>
              <a:t>fox:alt-text-Attribut</a:t>
            </a:r>
            <a:r>
              <a:rPr lang="de-DE" b="0" i="0" dirty="0">
                <a:solidFill>
                  <a:srgbClr val="212529"/>
                </a:solidFill>
                <a:effectLst/>
                <a:latin typeface="system-ui"/>
              </a:rPr>
              <a:t> (derzeit) nicht in einem </a:t>
            </a:r>
            <a:r>
              <a:rPr lang="de-DE" b="0" i="0" dirty="0" err="1">
                <a:solidFill>
                  <a:srgbClr val="212529"/>
                </a:solidFill>
                <a:effectLst/>
                <a:latin typeface="system-ui"/>
              </a:rPr>
              <a:t>fo:block-Element</a:t>
            </a:r>
            <a:r>
              <a:rPr lang="de-DE" b="0" i="0" dirty="0">
                <a:solidFill>
                  <a:srgbClr val="212529"/>
                </a:solidFill>
                <a:effectLst/>
                <a:latin typeface="system-ui"/>
              </a:rPr>
              <a:t> und auch nicht in </a:t>
            </a:r>
            <a:r>
              <a:rPr lang="de-DE" b="0" i="0" dirty="0" err="1">
                <a:solidFill>
                  <a:srgbClr val="212529"/>
                </a:solidFill>
                <a:effectLst/>
                <a:latin typeface="system-ui"/>
              </a:rPr>
              <a:t>fo:wrapper-Elementen</a:t>
            </a:r>
            <a:r>
              <a:rPr lang="de-DE" b="0" i="0" dirty="0">
                <a:solidFill>
                  <a:srgbClr val="212529"/>
                </a:solidFill>
                <a:effectLst/>
                <a:latin typeface="system-ui"/>
              </a:rPr>
              <a:t>.</a:t>
            </a:r>
          </a:p>
          <a:p>
            <a:pPr algn="l"/>
            <a:r>
              <a:rPr lang="de-DE" b="1" i="0" dirty="0">
                <a:solidFill>
                  <a:srgbClr val="212529"/>
                </a:solidFill>
                <a:effectLst/>
                <a:latin typeface="system-ui"/>
              </a:rPr>
              <a:t>Anmerkungen</a:t>
            </a:r>
          </a:p>
          <a:p>
            <a:pPr algn="l"/>
            <a:r>
              <a:rPr lang="de-DE" b="0" i="0" u="none" strike="noStrike" dirty="0">
                <a:solidFill>
                  <a:srgbClr val="212529"/>
                </a:solidFill>
                <a:effectLst/>
                <a:latin typeface="system-ui"/>
                <a:hlinkClick r:id="rId36"/>
              </a:rPr>
              <a:t>Permalink "Anmerkungen"#</a:t>
            </a:r>
            <a:endParaRPr lang="de-DE" b="0" i="0" dirty="0">
              <a:solidFill>
                <a:srgbClr val="212529"/>
              </a:solidFill>
              <a:effectLst/>
              <a:latin typeface="system-ui"/>
            </a:endParaRPr>
          </a:p>
          <a:p>
            <a:pPr algn="l"/>
            <a:r>
              <a:rPr lang="de-DE" b="0" i="0" dirty="0">
                <a:solidFill>
                  <a:srgbClr val="212529"/>
                </a:solidFill>
                <a:effectLst/>
                <a:latin typeface="system-ui"/>
              </a:rPr>
              <a:t>Einen möglichen Lösungsansatz bietet in diesem Fall die Verwendung eines </a:t>
            </a:r>
            <a:r>
              <a:rPr lang="de-DE" b="0" i="0" dirty="0" err="1">
                <a:solidFill>
                  <a:srgbClr val="212529"/>
                </a:solidFill>
                <a:effectLst/>
                <a:latin typeface="system-ui"/>
              </a:rPr>
              <a:t>fo:basic-link-Elements</a:t>
            </a:r>
            <a:r>
              <a:rPr lang="de-DE" b="0" i="0" dirty="0">
                <a:solidFill>
                  <a:srgbClr val="212529"/>
                </a:solidFill>
                <a:effectLst/>
                <a:latin typeface="system-ui"/>
              </a:rPr>
              <a:t> mit einem nicht-existierenden Ziel. Bei der Transformation mit Apache-FOP wird eine entsprechende Warnung angezeigt werden, die man in Kauf nimmt, um den Alternativtext übertragen zu können. Im folgenden Beispiel wird das Annotation-Element genutzt, um eine formatierte Zahlenangabe mit Maßangabe mit einem geeigneten Alternativtext zu versehen.</a:t>
            </a:r>
          </a:p>
          <a:p>
            <a:pPr algn="l"/>
            <a:r>
              <a:rPr lang="de-DE" b="0" i="0" dirty="0">
                <a:solidFill>
                  <a:srgbClr val="5A5F73"/>
                </a:solidFill>
                <a:effectLst/>
                <a:latin typeface="system-ui"/>
              </a:rPr>
              <a:t>1</a:t>
            </a:r>
            <a:r>
              <a:rPr lang="de-DE" b="0" i="0" dirty="0">
                <a:solidFill>
                  <a:srgbClr val="CA2825"/>
                </a:solidFill>
                <a:effectLst/>
                <a:latin typeface="system-ui"/>
              </a:rPr>
              <a:t>&lt;</a:t>
            </a:r>
            <a:r>
              <a:rPr lang="de-DE" b="0" i="0" dirty="0" err="1">
                <a:solidFill>
                  <a:srgbClr val="CA2825"/>
                </a:solidFill>
                <a:effectLst/>
                <a:latin typeface="system-ui"/>
              </a:rPr>
              <a:t>fo:basic-link</a:t>
            </a:r>
            <a:r>
              <a:rPr lang="de-DE" b="0" i="0" dirty="0">
                <a:solidFill>
                  <a:srgbClr val="212529"/>
                </a:solidFill>
                <a:effectLst/>
                <a:latin typeface="system-ui"/>
              </a:rPr>
              <a:t> </a:t>
            </a:r>
            <a:r>
              <a:rPr lang="de-DE" b="0" i="0" dirty="0" err="1">
                <a:solidFill>
                  <a:srgbClr val="048500"/>
                </a:solidFill>
                <a:effectLst/>
                <a:latin typeface="system-ui"/>
              </a:rPr>
              <a:t>role</a:t>
            </a:r>
            <a:r>
              <a:rPr lang="de-DE" b="0" i="0" dirty="0">
                <a:solidFill>
                  <a:srgbClr val="048500"/>
                </a:solidFill>
                <a:effectLst/>
                <a:latin typeface="system-ui"/>
              </a:rPr>
              <a:t>=</a:t>
            </a:r>
            <a:r>
              <a:rPr lang="de-DE" b="0" i="0" dirty="0">
                <a:solidFill>
                  <a:srgbClr val="0B6D6C"/>
                </a:solidFill>
                <a:effectLst/>
                <a:latin typeface="system-ui"/>
              </a:rPr>
              <a:t>"</a:t>
            </a:r>
            <a:r>
              <a:rPr lang="de-DE" b="0" i="0" dirty="0" err="1">
                <a:solidFill>
                  <a:srgbClr val="0B6D6C"/>
                </a:solidFill>
                <a:effectLst/>
                <a:latin typeface="system-ui"/>
              </a:rPr>
              <a:t>Annot</a:t>
            </a:r>
            <a:r>
              <a:rPr lang="de-DE" b="0" i="0" dirty="0">
                <a:solidFill>
                  <a:srgbClr val="0B6D6C"/>
                </a:solidFill>
                <a:effectLst/>
                <a:latin typeface="system-ui"/>
              </a:rPr>
              <a:t>"</a:t>
            </a:r>
            <a:r>
              <a:rPr lang="de-DE" b="0" i="0" dirty="0">
                <a:solidFill>
                  <a:srgbClr val="212529"/>
                </a:solidFill>
                <a:effectLst/>
                <a:latin typeface="system-ui"/>
              </a:rPr>
              <a:t> </a:t>
            </a:r>
            <a:r>
              <a:rPr lang="de-DE" b="0" i="0" dirty="0">
                <a:solidFill>
                  <a:srgbClr val="048500"/>
                </a:solidFill>
                <a:effectLst/>
                <a:latin typeface="system-ui"/>
              </a:rPr>
              <a:t>internal-destination=</a:t>
            </a:r>
            <a:r>
              <a:rPr lang="de-DE" b="0" i="0" dirty="0">
                <a:solidFill>
                  <a:srgbClr val="0B6D6C"/>
                </a:solidFill>
                <a:effectLst/>
                <a:latin typeface="system-ui"/>
              </a:rPr>
              <a:t>"Null"</a:t>
            </a:r>
            <a:r>
              <a:rPr lang="de-DE" b="0" i="0" dirty="0">
                <a:solidFill>
                  <a:srgbClr val="212529"/>
                </a:solidFill>
                <a:effectLst/>
                <a:latin typeface="system-ui"/>
              </a:rPr>
              <a:t> </a:t>
            </a:r>
            <a:r>
              <a:rPr lang="de-DE" b="0" i="0" dirty="0" err="1">
                <a:solidFill>
                  <a:srgbClr val="048500"/>
                </a:solidFill>
                <a:effectLst/>
                <a:latin typeface="system-ui"/>
              </a:rPr>
              <a:t>fox:alt-text</a:t>
            </a:r>
            <a:r>
              <a:rPr lang="de-DE" b="0" i="0" dirty="0">
                <a:solidFill>
                  <a:srgbClr val="048500"/>
                </a:solidFill>
                <a:effectLst/>
                <a:latin typeface="system-ui"/>
              </a:rPr>
              <a:t>=</a:t>
            </a:r>
            <a:r>
              <a:rPr lang="de-DE" b="0" i="0" dirty="0">
                <a:solidFill>
                  <a:srgbClr val="0B6D6C"/>
                </a:solidFill>
                <a:effectLst/>
                <a:latin typeface="system-ui"/>
              </a:rPr>
              <a:t>"1234 Quadratmeter"</a:t>
            </a:r>
            <a:r>
              <a:rPr lang="de-DE" b="0" i="0" dirty="0">
                <a:solidFill>
                  <a:srgbClr val="CA2825"/>
                </a:solidFill>
                <a:effectLst/>
                <a:latin typeface="system-ui"/>
              </a:rPr>
              <a:t>&gt;</a:t>
            </a:r>
            <a:r>
              <a:rPr lang="de-DE" b="0" i="0" dirty="0">
                <a:solidFill>
                  <a:srgbClr val="212529"/>
                </a:solidFill>
                <a:effectLst/>
                <a:latin typeface="system-ui"/>
              </a:rPr>
              <a:t>1 234 m²</a:t>
            </a:r>
            <a:r>
              <a:rPr lang="de-DE" b="0" i="0" dirty="0">
                <a:solidFill>
                  <a:srgbClr val="CA2825"/>
                </a:solidFill>
                <a:effectLst/>
                <a:latin typeface="system-ui"/>
              </a:rPr>
              <a:t>&lt;/</a:t>
            </a:r>
            <a:r>
              <a:rPr lang="de-DE" b="0" i="0" dirty="0" err="1">
                <a:solidFill>
                  <a:srgbClr val="CA2825"/>
                </a:solidFill>
                <a:effectLst/>
                <a:latin typeface="system-ui"/>
              </a:rPr>
              <a:t>fo:basic-link</a:t>
            </a:r>
            <a:r>
              <a:rPr lang="de-DE" b="0" i="0" dirty="0">
                <a:solidFill>
                  <a:srgbClr val="CA2825"/>
                </a:solidFill>
                <a:effectLst/>
                <a:latin typeface="system-ui"/>
              </a:rPr>
              <a:t>&gt;</a:t>
            </a:r>
            <a:r>
              <a:rPr lang="de-DE" b="0" i="0" dirty="0">
                <a:solidFill>
                  <a:srgbClr val="212529"/>
                </a:solidFill>
                <a:effectLst/>
                <a:latin typeface="system-ui"/>
              </a:rPr>
              <a:t> </a:t>
            </a:r>
          </a:p>
          <a:p>
            <a:pPr algn="l"/>
            <a:r>
              <a:rPr lang="de-DE" b="1" i="0" dirty="0">
                <a:solidFill>
                  <a:srgbClr val="212529"/>
                </a:solidFill>
                <a:effectLst/>
                <a:latin typeface="system-ui"/>
              </a:rPr>
              <a:t>Umsetzung im Screenreader</a:t>
            </a:r>
          </a:p>
          <a:p>
            <a:pPr algn="l"/>
            <a:r>
              <a:rPr lang="de-DE" b="0" i="0" u="none" strike="noStrike" dirty="0">
                <a:solidFill>
                  <a:srgbClr val="212529"/>
                </a:solidFill>
                <a:effectLst/>
                <a:latin typeface="system-ui"/>
                <a:hlinkClick r:id="rId37"/>
              </a:rPr>
              <a:t>Permalink "Umsetzung im Screenreader"#</a:t>
            </a:r>
            <a:endParaRPr lang="de-DE" b="0" i="0" dirty="0">
              <a:solidFill>
                <a:srgbClr val="212529"/>
              </a:solidFill>
              <a:effectLst/>
              <a:latin typeface="system-ui"/>
            </a:endParaRPr>
          </a:p>
          <a:p>
            <a:pPr algn="l"/>
            <a:r>
              <a:rPr lang="de-DE" b="0" i="0" dirty="0">
                <a:solidFill>
                  <a:srgbClr val="212529"/>
                </a:solidFill>
                <a:effectLst/>
                <a:latin typeface="system-ui"/>
              </a:rPr>
              <a:t>Mit VoiceOver wird bei einem Annotation-Element das gelesen, was im PDF-Dokument sichtbar ist. NVDA liest bei einem Annotation-Element den Alternativtext.</a:t>
            </a:r>
          </a:p>
          <a:p>
            <a:pPr algn="l"/>
            <a:r>
              <a:rPr lang="de-DE" b="1" i="0" dirty="0">
                <a:solidFill>
                  <a:srgbClr val="212529"/>
                </a:solidFill>
                <a:effectLst/>
                <a:latin typeface="system-ui"/>
              </a:rPr>
              <a:t>Darstellung in der Screenreader-Vorschau von PAC</a:t>
            </a:r>
          </a:p>
          <a:p>
            <a:pPr algn="l"/>
            <a:r>
              <a:rPr lang="de-DE" b="0" i="0" u="none" strike="noStrike" dirty="0">
                <a:solidFill>
                  <a:srgbClr val="212529"/>
                </a:solidFill>
                <a:effectLst/>
                <a:latin typeface="system-ui"/>
                <a:hlinkClick r:id="rId38"/>
              </a:rPr>
              <a:t>Permalink "Darstellung in der Screenreader-Vorschau von PAC"#</a:t>
            </a:r>
            <a:endParaRPr lang="de-DE" b="0" i="0" dirty="0">
              <a:solidFill>
                <a:srgbClr val="212529"/>
              </a:solidFill>
              <a:effectLst/>
              <a:latin typeface="system-ui"/>
            </a:endParaRPr>
          </a:p>
          <a:p>
            <a:pPr algn="l"/>
            <a:r>
              <a:rPr lang="de-DE" b="0" i="0" dirty="0">
                <a:solidFill>
                  <a:srgbClr val="212529"/>
                </a:solidFill>
                <a:effectLst/>
                <a:latin typeface="system-ui"/>
              </a:rPr>
              <a:t>In der Screenreader-Vorschau von PAC erscheint ein Annotation-Element innerhalb eines regulären P-Tags wie ein Span-Inline-Element. Angezeigt wird der im PDF-Dokument dargestellte Text. Der zugehörige Alternativtext ist nicht ersichtlich.</a:t>
            </a:r>
          </a:p>
          <a:p>
            <a:pPr algn="l"/>
            <a:r>
              <a:rPr lang="de-DE" b="0" i="0" dirty="0">
                <a:solidFill>
                  <a:srgbClr val="212529"/>
                </a:solidFill>
                <a:effectLst/>
                <a:latin typeface="system-ui"/>
              </a:rPr>
              <a:t>Formula-Tag</a:t>
            </a:r>
          </a:p>
          <a:p>
            <a:pPr algn="l"/>
            <a:r>
              <a:rPr lang="de-DE" b="0" i="0" u="none" strike="noStrike" dirty="0">
                <a:solidFill>
                  <a:srgbClr val="212529"/>
                </a:solidFill>
                <a:effectLst/>
                <a:latin typeface="system-ui"/>
                <a:hlinkClick r:id="rId39"/>
              </a:rPr>
              <a:t>Permalink "Formula-Tag"#</a:t>
            </a:r>
            <a:endParaRPr lang="de-DE" b="0" i="0" dirty="0">
              <a:solidFill>
                <a:srgbClr val="212529"/>
              </a:solidFill>
              <a:effectLst/>
              <a:latin typeface="system-ui"/>
            </a:endParaRPr>
          </a:p>
          <a:p>
            <a:pPr algn="l"/>
            <a:r>
              <a:rPr lang="de-DE" b="0" i="0" dirty="0">
                <a:solidFill>
                  <a:srgbClr val="212529"/>
                </a:solidFill>
                <a:effectLst/>
                <a:latin typeface="system-ui"/>
              </a:rPr>
              <a:t>Um ein Formula-Element zu erzeugen, genügt die folgende Auszeichnung:</a:t>
            </a:r>
          </a:p>
          <a:p>
            <a:pPr algn="l"/>
            <a:r>
              <a:rPr lang="de-DE" b="0" i="0" dirty="0" err="1">
                <a:solidFill>
                  <a:srgbClr val="212529"/>
                </a:solidFill>
                <a:effectLst/>
                <a:latin typeface="system-ui"/>
              </a:rPr>
              <a:t>role</a:t>
            </a:r>
            <a:r>
              <a:rPr lang="de-DE" b="0" i="0" dirty="0">
                <a:solidFill>
                  <a:srgbClr val="212529"/>
                </a:solidFill>
                <a:effectLst/>
                <a:latin typeface="system-ui"/>
              </a:rPr>
              <a:t>="Formula"</a:t>
            </a:r>
          </a:p>
          <a:p>
            <a:pPr algn="l"/>
            <a:r>
              <a:rPr lang="de-DE" b="0" i="0" dirty="0">
                <a:solidFill>
                  <a:srgbClr val="212529"/>
                </a:solidFill>
                <a:effectLst/>
                <a:latin typeface="system-ui"/>
              </a:rPr>
              <a:t>Ein Formula-Element benötigt ebenfalls zwingend einen Alternativtext.</a:t>
            </a:r>
          </a:p>
          <a:p>
            <a:pPr algn="l"/>
            <a:r>
              <a:rPr lang="de-DE" b="1" i="0" dirty="0">
                <a:solidFill>
                  <a:srgbClr val="212529"/>
                </a:solidFill>
                <a:effectLst/>
                <a:latin typeface="system-ui"/>
              </a:rPr>
              <a:t>Anmerkungen</a:t>
            </a:r>
          </a:p>
          <a:p>
            <a:pPr algn="l"/>
            <a:r>
              <a:rPr lang="de-DE" b="0" i="0" u="none" strike="noStrike" dirty="0">
                <a:solidFill>
                  <a:srgbClr val="212529"/>
                </a:solidFill>
                <a:effectLst/>
                <a:latin typeface="system-ui"/>
                <a:hlinkClick r:id="rId40"/>
              </a:rPr>
              <a:t>Permalink "Anmerkungen"#</a:t>
            </a:r>
            <a:endParaRPr lang="de-DE" b="0" i="0" dirty="0">
              <a:solidFill>
                <a:srgbClr val="212529"/>
              </a:solidFill>
              <a:effectLst/>
              <a:latin typeface="system-ui"/>
            </a:endParaRPr>
          </a:p>
          <a:p>
            <a:pPr algn="l"/>
            <a:r>
              <a:rPr lang="de-DE" b="0" i="0" dirty="0">
                <a:solidFill>
                  <a:srgbClr val="212529"/>
                </a:solidFill>
                <a:effectLst/>
                <a:latin typeface="system-ui"/>
              </a:rPr>
              <a:t>Ein möglicher Lösungsansatz wurde für das Annotation-Element beschrieben.</a:t>
            </a:r>
          </a:p>
          <a:p>
            <a:pPr algn="l"/>
            <a:r>
              <a:rPr lang="de-DE" b="1" i="0" dirty="0">
                <a:solidFill>
                  <a:srgbClr val="212529"/>
                </a:solidFill>
                <a:effectLst/>
                <a:latin typeface="system-ui"/>
              </a:rPr>
              <a:t>Umsetzung im Screenreader</a:t>
            </a:r>
          </a:p>
          <a:p>
            <a:pPr algn="l"/>
            <a:r>
              <a:rPr lang="de-DE" b="0" i="0" u="none" strike="noStrike" dirty="0">
                <a:solidFill>
                  <a:srgbClr val="212529"/>
                </a:solidFill>
                <a:effectLst/>
                <a:latin typeface="system-ui"/>
                <a:hlinkClick r:id="rId41"/>
              </a:rPr>
              <a:t>Permalink "Umsetzung im Screenreader"#</a:t>
            </a:r>
            <a:endParaRPr lang="de-DE" b="0" i="0" dirty="0">
              <a:solidFill>
                <a:srgbClr val="212529"/>
              </a:solidFill>
              <a:effectLst/>
              <a:latin typeface="system-ui"/>
            </a:endParaRPr>
          </a:p>
          <a:p>
            <a:pPr algn="l"/>
            <a:r>
              <a:rPr lang="de-DE" b="0" i="0" dirty="0">
                <a:solidFill>
                  <a:srgbClr val="212529"/>
                </a:solidFill>
                <a:effectLst/>
                <a:latin typeface="system-ui"/>
              </a:rPr>
              <a:t>VoiceOver wird ein Formula-Element als Bild gekennzeichnet, gelesen wird der Alternativtext. NVDA liest den Alternativtext zu einem Formula-Element ggf. nur nach manueller Bearbeitung beispielsweise mit Adobe Acrobat Pro vor. Dafür muss insbesondere ein Eintrag im Feld “Originaltext” vorgenommen werden. Die Übertragung eines Eintrags für Originaltext bei der Transformation mit Apache-FOP ist bislang nicht gelungen. Getestet wurde u. a. das </a:t>
            </a:r>
            <a:r>
              <a:rPr lang="de-DE" b="0" i="0" dirty="0" err="1">
                <a:solidFill>
                  <a:srgbClr val="212529"/>
                </a:solidFill>
                <a:effectLst/>
                <a:latin typeface="system-ui"/>
              </a:rPr>
              <a:t>fox:actual-Attribut</a:t>
            </a:r>
            <a:r>
              <a:rPr lang="de-DE" b="0" i="0" dirty="0">
                <a:solidFill>
                  <a:srgbClr val="212529"/>
                </a:solidFill>
                <a:effectLst/>
                <a:latin typeface="system-ui"/>
              </a:rPr>
              <a:t>:</a:t>
            </a:r>
          </a:p>
          <a:p>
            <a:pPr algn="l"/>
            <a:r>
              <a:rPr lang="de-DE" b="0" i="0" dirty="0" err="1">
                <a:solidFill>
                  <a:srgbClr val="212529"/>
                </a:solidFill>
                <a:effectLst/>
                <a:latin typeface="system-ui"/>
              </a:rPr>
              <a:t>fox:actual</a:t>
            </a:r>
            <a:r>
              <a:rPr lang="de-DE" b="0" i="0" dirty="0">
                <a:solidFill>
                  <a:srgbClr val="212529"/>
                </a:solidFill>
                <a:effectLst/>
                <a:latin typeface="system-ui"/>
              </a:rPr>
              <a:t>="Originaltext"</a:t>
            </a:r>
          </a:p>
          <a:p>
            <a:pPr algn="l"/>
            <a:r>
              <a:rPr lang="de-DE" b="1" i="0" dirty="0">
                <a:solidFill>
                  <a:srgbClr val="212529"/>
                </a:solidFill>
                <a:effectLst/>
                <a:latin typeface="system-ui"/>
              </a:rPr>
              <a:t>Darstellung in der Screenreader-Vorschau von PAC</a:t>
            </a:r>
          </a:p>
          <a:p>
            <a:pPr algn="l"/>
            <a:r>
              <a:rPr lang="de-DE" b="0" i="0" u="none" strike="noStrike" dirty="0">
                <a:solidFill>
                  <a:srgbClr val="212529"/>
                </a:solidFill>
                <a:effectLst/>
                <a:latin typeface="system-ui"/>
                <a:hlinkClick r:id="rId42"/>
              </a:rPr>
              <a:t>Permalink "Darstellung in der Screenreader-Vorschau von PAC"#</a:t>
            </a:r>
            <a:endParaRPr lang="de-DE" b="0" i="0" dirty="0">
              <a:solidFill>
                <a:srgbClr val="212529"/>
              </a:solidFill>
              <a:effectLst/>
              <a:latin typeface="system-ui"/>
            </a:endParaRPr>
          </a:p>
          <a:p>
            <a:pPr algn="l"/>
            <a:r>
              <a:rPr lang="de-DE" b="0" i="0" dirty="0">
                <a:solidFill>
                  <a:srgbClr val="212529"/>
                </a:solidFill>
                <a:effectLst/>
                <a:latin typeface="system-ui"/>
              </a:rPr>
              <a:t>Die Screenreader-Vorschau von PAC zeigt ein unbearbeitetes Formula-Element als (leeres) Bild mit zugehörigem Alternativtext. Der im PDF-Dokument dargestellte Text ist nicht ersichtlich. Ein bearbeitetes Formula-Element erscheint als reguläres P-Tag ohne weitere Kennzeichnung. Angezeigt wird der zugehörige Originaltext. Weder der zugehörige Alternativtext, noch der im PDF-Dokument dargestellte Text sind ersichtlich.</a:t>
            </a:r>
          </a:p>
          <a:p>
            <a:pPr algn="l"/>
            <a:r>
              <a:rPr lang="de-DE" b="0" i="0" dirty="0">
                <a:solidFill>
                  <a:srgbClr val="212529"/>
                </a:solidFill>
                <a:effectLst/>
                <a:latin typeface="system-ui"/>
              </a:rPr>
              <a:t>Note-Tag</a:t>
            </a:r>
          </a:p>
          <a:p>
            <a:pPr algn="l"/>
            <a:r>
              <a:rPr lang="de-DE" b="0" i="0" u="none" strike="noStrike" dirty="0">
                <a:solidFill>
                  <a:srgbClr val="212529"/>
                </a:solidFill>
                <a:effectLst/>
                <a:latin typeface="system-ui"/>
                <a:hlinkClick r:id="rId43"/>
              </a:rPr>
              <a:t>Permalink "Note-Tag"#</a:t>
            </a:r>
            <a:endParaRPr lang="de-DE" b="0" i="0" dirty="0">
              <a:solidFill>
                <a:srgbClr val="212529"/>
              </a:solidFill>
              <a:effectLst/>
              <a:latin typeface="system-ui"/>
            </a:endParaRPr>
          </a:p>
          <a:p>
            <a:pPr algn="l"/>
            <a:r>
              <a:rPr lang="de-DE" b="0" i="0" dirty="0">
                <a:solidFill>
                  <a:srgbClr val="212529"/>
                </a:solidFill>
                <a:effectLst/>
                <a:latin typeface="system-ui"/>
              </a:rPr>
              <a:t>Ein </a:t>
            </a:r>
            <a:r>
              <a:rPr lang="de-DE" b="0" i="0" dirty="0" err="1">
                <a:solidFill>
                  <a:srgbClr val="212529"/>
                </a:solidFill>
                <a:effectLst/>
                <a:latin typeface="system-ui"/>
              </a:rPr>
              <a:t>fo:footnote-Element</a:t>
            </a:r>
            <a:r>
              <a:rPr lang="de-DE" b="0" i="0" dirty="0">
                <a:solidFill>
                  <a:srgbClr val="212529"/>
                </a:solidFill>
                <a:effectLst/>
                <a:latin typeface="system-ui"/>
              </a:rPr>
              <a:t> wird von Apache-FOP automatisch als Note-Element getaggt.</a:t>
            </a:r>
          </a:p>
          <a:p>
            <a:pPr algn="l"/>
            <a:r>
              <a:rPr lang="de-DE" b="0" i="0" dirty="0">
                <a:solidFill>
                  <a:srgbClr val="212529"/>
                </a:solidFill>
                <a:effectLst/>
                <a:latin typeface="system-ui"/>
              </a:rPr>
              <a:t>Ein Note-Element benötigt zwingend eine id. Die Übertragung eines entsprechenden Eintrags für ein </a:t>
            </a:r>
            <a:r>
              <a:rPr lang="de-DE" b="0" i="0" dirty="0" err="1">
                <a:solidFill>
                  <a:srgbClr val="212529"/>
                </a:solidFill>
                <a:effectLst/>
                <a:latin typeface="system-ui"/>
              </a:rPr>
              <a:t>fo:footnote-Element</a:t>
            </a:r>
            <a:r>
              <a:rPr lang="de-DE" b="0" i="0" dirty="0">
                <a:solidFill>
                  <a:srgbClr val="212529"/>
                </a:solidFill>
                <a:effectLst/>
                <a:latin typeface="system-ui"/>
              </a:rPr>
              <a:t> bei der Transformation mit Apache-FOP ist bislang nicht gelungen.</a:t>
            </a:r>
          </a:p>
          <a:p>
            <a:pPr algn="l"/>
            <a:r>
              <a:rPr lang="de-DE" b="1" i="0" dirty="0">
                <a:solidFill>
                  <a:srgbClr val="212529"/>
                </a:solidFill>
                <a:effectLst/>
                <a:latin typeface="system-ui"/>
              </a:rPr>
              <a:t>Anmerkungen</a:t>
            </a:r>
          </a:p>
          <a:p>
            <a:pPr algn="l"/>
            <a:r>
              <a:rPr lang="de-DE" b="0" i="0" u="none" strike="noStrike" dirty="0">
                <a:solidFill>
                  <a:srgbClr val="212529"/>
                </a:solidFill>
                <a:effectLst/>
                <a:latin typeface="system-ui"/>
                <a:hlinkClick r:id="rId44"/>
              </a:rPr>
              <a:t>Permalink "Anmerkungen"#</a:t>
            </a:r>
            <a:endParaRPr lang="de-DE" b="0" i="0" dirty="0">
              <a:solidFill>
                <a:srgbClr val="212529"/>
              </a:solidFill>
              <a:effectLst/>
              <a:latin typeface="system-ui"/>
            </a:endParaRPr>
          </a:p>
          <a:p>
            <a:pPr algn="l"/>
            <a:r>
              <a:rPr lang="de-DE" b="0" i="0" dirty="0">
                <a:solidFill>
                  <a:srgbClr val="212529"/>
                </a:solidFill>
                <a:effectLst/>
                <a:latin typeface="system-ui"/>
              </a:rPr>
              <a:t>Ein möglicher Lösungsansatz, um die Funktionalität von Fußnoten dennoch nutzen zu können, besteht darin, das </a:t>
            </a:r>
            <a:r>
              <a:rPr lang="de-DE" b="0" i="0" dirty="0" err="1">
                <a:solidFill>
                  <a:srgbClr val="212529"/>
                </a:solidFill>
                <a:effectLst/>
                <a:latin typeface="system-ui"/>
              </a:rPr>
              <a:t>fo:footnote-Element</a:t>
            </a:r>
            <a:r>
              <a:rPr lang="de-DE" b="0" i="0" dirty="0">
                <a:solidFill>
                  <a:srgbClr val="212529"/>
                </a:solidFill>
                <a:effectLst/>
                <a:latin typeface="system-ui"/>
              </a:rPr>
              <a:t> zu kaschieren, und zwar beispielsweise folgendermaßen:</a:t>
            </a:r>
          </a:p>
          <a:p>
            <a:pPr algn="l"/>
            <a:r>
              <a:rPr lang="de-DE" b="0" i="0" dirty="0">
                <a:solidFill>
                  <a:srgbClr val="5A5F73"/>
                </a:solidFill>
                <a:effectLst/>
                <a:latin typeface="system-ui"/>
              </a:rPr>
              <a:t>1</a:t>
            </a:r>
            <a:r>
              <a:rPr lang="de-DE" b="0" i="0" dirty="0">
                <a:solidFill>
                  <a:srgbClr val="CA2825"/>
                </a:solidFill>
                <a:effectLst/>
                <a:latin typeface="system-ui"/>
              </a:rPr>
              <a:t>&lt;</a:t>
            </a:r>
            <a:r>
              <a:rPr lang="de-DE" b="0" i="0" dirty="0" err="1">
                <a:solidFill>
                  <a:srgbClr val="CA2825"/>
                </a:solidFill>
                <a:effectLst/>
                <a:latin typeface="system-ui"/>
              </a:rPr>
              <a:t>fo:footnote</a:t>
            </a:r>
            <a:r>
              <a:rPr lang="de-DE" b="0" i="0" dirty="0">
                <a:solidFill>
                  <a:srgbClr val="212529"/>
                </a:solidFill>
                <a:effectLst/>
                <a:latin typeface="system-ui"/>
              </a:rPr>
              <a:t> </a:t>
            </a:r>
            <a:r>
              <a:rPr lang="de-DE" b="0" i="0" dirty="0" err="1">
                <a:solidFill>
                  <a:srgbClr val="048500"/>
                </a:solidFill>
                <a:effectLst/>
                <a:latin typeface="system-ui"/>
              </a:rPr>
              <a:t>role</a:t>
            </a:r>
            <a:r>
              <a:rPr lang="de-DE" b="0" i="0" dirty="0">
                <a:solidFill>
                  <a:srgbClr val="048500"/>
                </a:solidFill>
                <a:effectLst/>
                <a:latin typeface="system-ui"/>
              </a:rPr>
              <a:t>=</a:t>
            </a:r>
            <a:r>
              <a:rPr lang="de-DE" b="0" i="0" dirty="0">
                <a:solidFill>
                  <a:srgbClr val="0B6D6C"/>
                </a:solidFill>
                <a:effectLst/>
                <a:latin typeface="system-ui"/>
              </a:rPr>
              <a:t>"Span"</a:t>
            </a:r>
            <a:r>
              <a:rPr lang="de-DE" b="0" i="0" dirty="0">
                <a:solidFill>
                  <a:srgbClr val="CA2825"/>
                </a:solidFill>
                <a:effectLst/>
                <a:latin typeface="system-ui"/>
              </a:rPr>
              <a:t>&gt;</a:t>
            </a:r>
            <a:r>
              <a:rPr lang="de-DE" b="0" i="0" dirty="0">
                <a:solidFill>
                  <a:srgbClr val="212529"/>
                </a:solidFill>
                <a:effectLst/>
                <a:latin typeface="system-ui"/>
              </a:rPr>
              <a:t> </a:t>
            </a:r>
          </a:p>
          <a:p>
            <a:pPr algn="l"/>
            <a:r>
              <a:rPr lang="de-DE" b="0" i="0" dirty="0">
                <a:solidFill>
                  <a:srgbClr val="212529"/>
                </a:solidFill>
                <a:effectLst/>
                <a:latin typeface="system-ui"/>
              </a:rPr>
              <a:t>Eine interne Verlinkung mit dem Alternativtext “intern zu Fußnote” sowie der zugehörigen Fußnotenziffer soll weitere Orientierungshilfe bieten (siehe dazu auch den Hinweis im direkt folgenden Abschnitt).</a:t>
            </a:r>
          </a:p>
          <a:p>
            <a:pPr algn="l"/>
            <a:r>
              <a:rPr lang="de-DE" b="1" i="0" dirty="0">
                <a:solidFill>
                  <a:srgbClr val="212529"/>
                </a:solidFill>
                <a:effectLst/>
                <a:latin typeface="system-ui"/>
              </a:rPr>
              <a:t>Umsetzung im Screenreader</a:t>
            </a:r>
          </a:p>
          <a:p>
            <a:pPr algn="l"/>
            <a:r>
              <a:rPr lang="de-DE" b="0" i="0" u="none" strike="noStrike" dirty="0">
                <a:solidFill>
                  <a:srgbClr val="212529"/>
                </a:solidFill>
                <a:effectLst/>
                <a:latin typeface="system-ui"/>
                <a:hlinkClick r:id="rId45"/>
              </a:rPr>
              <a:t>Permalink "Umsetzung im Screenreader"#</a:t>
            </a:r>
            <a:endParaRPr lang="de-DE" b="0" i="0" dirty="0">
              <a:solidFill>
                <a:srgbClr val="212529"/>
              </a:solidFill>
              <a:effectLst/>
              <a:latin typeface="system-ui"/>
            </a:endParaRPr>
          </a:p>
          <a:p>
            <a:pPr algn="l"/>
            <a:r>
              <a:rPr lang="de-DE" b="0" i="0" dirty="0">
                <a:solidFill>
                  <a:srgbClr val="212529"/>
                </a:solidFill>
                <a:effectLst/>
                <a:latin typeface="system-ui"/>
              </a:rPr>
              <a:t>NVDA liest den Fußnotentext bei einer mit Apache-FOP erzeugten Fußnote direkt im Anschluss an die zugehörige Fußnotenziffer vor. Es ist daher dringend ratsam, Fußnoten nur dann innerhalb eines Satzes zu platzieren, wenn der Einschub den Kontext nicht zerreißt. Dass dieser Abschnitt im PDF-Dokument als Fußnote umgesetzt ist, wird lediglich über einen entsprechenden Hinweis bei einer zugehörigen internen Verlinkung gekennzeichnet.</a:t>
            </a:r>
          </a:p>
          <a:p>
            <a:pPr algn="l"/>
            <a:r>
              <a:rPr lang="de-DE" b="0" i="0" dirty="0">
                <a:solidFill>
                  <a:srgbClr val="212529"/>
                </a:solidFill>
                <a:effectLst/>
                <a:latin typeface="system-ui"/>
              </a:rPr>
              <a:t>Weiterführende Literatur</a:t>
            </a:r>
          </a:p>
          <a:p>
            <a:pPr algn="l"/>
            <a:r>
              <a:rPr lang="de-DE" b="0" i="0" u="none" strike="noStrike" dirty="0">
                <a:solidFill>
                  <a:srgbClr val="212529"/>
                </a:solidFill>
                <a:effectLst/>
                <a:latin typeface="system-ui"/>
                <a:hlinkClick r:id="rId46"/>
              </a:rPr>
              <a:t>Permalink "Weiterführende Literatur"#</a:t>
            </a:r>
            <a:endParaRPr lang="de-DE" b="0" i="0" dirty="0">
              <a:solidFill>
                <a:srgbClr val="212529"/>
              </a:solidFill>
              <a:effectLst/>
              <a:latin typeface="system-ui"/>
            </a:endParaRPr>
          </a:p>
          <a:p>
            <a:pPr algn="l">
              <a:buFont typeface="Arial" panose="020B0604020202020204" pitchFamily="34" charset="0"/>
              <a:buChar char="•"/>
            </a:pPr>
            <a:r>
              <a:rPr lang="de-DE" b="0" i="0" dirty="0">
                <a:solidFill>
                  <a:srgbClr val="212529"/>
                </a:solidFill>
                <a:effectLst/>
                <a:latin typeface="system-ui"/>
              </a:rPr>
              <a:t>Anja Ziemer. (2023a). Ruckzuck für alle: Barrierefreie PDF-Dokumente automatisiert erstellt am Beispiel der MAK Collection, ZB MED. o-</a:t>
            </a:r>
            <a:r>
              <a:rPr lang="de-DE" b="0" i="0" dirty="0" err="1">
                <a:solidFill>
                  <a:srgbClr val="212529"/>
                </a:solidFill>
                <a:effectLst/>
                <a:latin typeface="system-ui"/>
              </a:rPr>
              <a:t>bib</a:t>
            </a:r>
            <a:r>
              <a:rPr lang="de-DE" b="0" i="0" dirty="0">
                <a:solidFill>
                  <a:srgbClr val="212529"/>
                </a:solidFill>
                <a:effectLst/>
                <a:latin typeface="system-ui"/>
              </a:rPr>
              <a:t>. Das offene Bibliotheksjournal / Herausgeber VDB, 8(4), 1–12. </a:t>
            </a:r>
            <a:r>
              <a:rPr lang="de-DE" b="0" i="0" u="sng" dirty="0">
                <a:solidFill>
                  <a:srgbClr val="212529"/>
                </a:solidFill>
                <a:effectLst/>
                <a:latin typeface="system-ui"/>
                <a:hlinkClick r:id="rId47"/>
              </a:rPr>
              <a:t>https://doi.org/10.5282/o-bib/5978​</a:t>
            </a:r>
            <a:endParaRPr lang="de-DE" b="0" i="0" dirty="0">
              <a:solidFill>
                <a:srgbClr val="212529"/>
              </a:solidFill>
              <a:effectLst/>
              <a:latin typeface="system-ui"/>
            </a:endParaRPr>
          </a:p>
          <a:p>
            <a:pPr algn="l">
              <a:buFont typeface="Arial" panose="020B0604020202020204" pitchFamily="34" charset="0"/>
              <a:buChar char="•"/>
            </a:pPr>
            <a:r>
              <a:rPr lang="de-DE" b="1" i="0" dirty="0">
                <a:solidFill>
                  <a:srgbClr val="212529"/>
                </a:solidFill>
                <a:effectLst/>
                <a:latin typeface="system-ui"/>
              </a:rPr>
              <a:t>Präsentationsfolien zum Vortrag bei der 111. </a:t>
            </a:r>
            <a:r>
              <a:rPr lang="de-DE" b="1" i="0" dirty="0" err="1">
                <a:solidFill>
                  <a:srgbClr val="212529"/>
                </a:solidFill>
                <a:effectLst/>
                <a:latin typeface="system-ui"/>
              </a:rPr>
              <a:t>BiblioCon</a:t>
            </a:r>
            <a:r>
              <a:rPr lang="de-DE" b="1" i="0" dirty="0">
                <a:solidFill>
                  <a:srgbClr val="212529"/>
                </a:solidFill>
                <a:effectLst/>
                <a:latin typeface="system-ui"/>
              </a:rPr>
              <a:t> im barrierefreien PDF-Format</a:t>
            </a:r>
            <a:br>
              <a:rPr lang="de-DE" b="0" i="0" dirty="0">
                <a:solidFill>
                  <a:srgbClr val="212529"/>
                </a:solidFill>
                <a:effectLst/>
                <a:latin typeface="system-ui"/>
              </a:rPr>
            </a:br>
            <a:r>
              <a:rPr lang="de-DE" b="0" i="0" u="sng" dirty="0">
                <a:solidFill>
                  <a:srgbClr val="212529"/>
                </a:solidFill>
                <a:effectLst/>
                <a:latin typeface="system-ui"/>
                <a:hlinkClick r:id="rId48"/>
              </a:rPr>
              <a:t>Anja Ziemer. (2023b). 111.BiblioCon2023 – Ruckzuck für alle: Barrierefreie PDFs automatisiert erstellt am Beispiel der MAK Collection</a:t>
            </a:r>
            <a:endParaRPr lang="de-DE" b="0" i="0" dirty="0">
              <a:solidFill>
                <a:srgbClr val="212529"/>
              </a:solidFill>
              <a:effectLst/>
              <a:latin typeface="system-ui"/>
            </a:endParaRPr>
          </a:p>
          <a:p>
            <a:pPr algn="l">
              <a:buFont typeface="Arial" panose="020B0604020202020204" pitchFamily="34" charset="0"/>
              <a:buChar char="•"/>
            </a:pPr>
            <a:r>
              <a:rPr lang="de-DE" b="1" i="0" dirty="0">
                <a:solidFill>
                  <a:srgbClr val="212529"/>
                </a:solidFill>
                <a:effectLst/>
                <a:latin typeface="system-ui"/>
              </a:rPr>
              <a:t>Dokumentation zum Feature Accessibility von Apache-FOP</a:t>
            </a:r>
            <a:br>
              <a:rPr lang="de-DE" b="0" i="0" dirty="0">
                <a:solidFill>
                  <a:srgbClr val="212529"/>
                </a:solidFill>
                <a:effectLst/>
                <a:latin typeface="system-ui"/>
              </a:rPr>
            </a:br>
            <a:r>
              <a:rPr lang="de-DE" b="0" i="0" u="sng" dirty="0">
                <a:solidFill>
                  <a:srgbClr val="212529"/>
                </a:solidFill>
                <a:effectLst/>
                <a:latin typeface="system-ui"/>
                <a:hlinkClick r:id="rId10"/>
              </a:rPr>
              <a:t>The Apache Software Foundation. (2023a). The Apache™ FOP Project. Apache™ FOP: Accessibility</a:t>
            </a:r>
            <a:endParaRPr lang="de-DE" b="0" i="0" dirty="0">
              <a:solidFill>
                <a:srgbClr val="212529"/>
              </a:solidFill>
              <a:effectLst/>
              <a:latin typeface="system-ui"/>
            </a:endParaRPr>
          </a:p>
          <a:p>
            <a:pPr algn="l">
              <a:buFont typeface="Arial" panose="020B0604020202020204" pitchFamily="34" charset="0"/>
              <a:buChar char="•"/>
            </a:pPr>
            <a:r>
              <a:rPr lang="de-DE" b="1" i="0" dirty="0">
                <a:solidFill>
                  <a:srgbClr val="212529"/>
                </a:solidFill>
                <a:effectLst/>
                <a:latin typeface="system-ui"/>
              </a:rPr>
              <a:t>Dokumentation zur Konfiguration von Apache-FOP</a:t>
            </a:r>
            <a:br>
              <a:rPr lang="de-DE" b="0" i="0" dirty="0">
                <a:solidFill>
                  <a:srgbClr val="212529"/>
                </a:solidFill>
                <a:effectLst/>
                <a:latin typeface="system-ui"/>
              </a:rPr>
            </a:br>
            <a:r>
              <a:rPr lang="de-DE" b="0" i="0" u="sng" dirty="0">
                <a:solidFill>
                  <a:srgbClr val="212529"/>
                </a:solidFill>
                <a:effectLst/>
                <a:latin typeface="system-ui"/>
                <a:hlinkClick r:id="rId26"/>
              </a:rPr>
              <a:t>The Apache Software Foundation. (2023b). The Apache™ FOP Project. Apache™ FOP: </a:t>
            </a:r>
            <a:r>
              <a:rPr lang="de-DE" b="0" i="0" u="sng" dirty="0" err="1">
                <a:solidFill>
                  <a:srgbClr val="212529"/>
                </a:solidFill>
                <a:effectLst/>
                <a:latin typeface="system-ui"/>
                <a:hlinkClick r:id="rId26"/>
              </a:rPr>
              <a:t>Configuration</a:t>
            </a:r>
            <a:endParaRPr lang="de-DE" b="0" i="0" dirty="0">
              <a:solidFill>
                <a:srgbClr val="212529"/>
              </a:solidFill>
              <a:effectLst/>
              <a:latin typeface="system-ui"/>
            </a:endParaRPr>
          </a:p>
          <a:p>
            <a:pPr algn="l">
              <a:buFont typeface="Arial" panose="020B0604020202020204" pitchFamily="34" charset="0"/>
              <a:buChar char="•"/>
            </a:pPr>
            <a:r>
              <a:rPr lang="de-DE" b="1" i="0" dirty="0">
                <a:solidFill>
                  <a:srgbClr val="212529"/>
                </a:solidFill>
                <a:effectLst/>
                <a:latin typeface="system-ui"/>
              </a:rPr>
              <a:t>XSL-FO Einführung der data2type GmbH</a:t>
            </a:r>
            <a:br>
              <a:rPr lang="de-DE" b="0" i="0" dirty="0">
                <a:solidFill>
                  <a:srgbClr val="212529"/>
                </a:solidFill>
                <a:effectLst/>
                <a:latin typeface="system-ui"/>
              </a:rPr>
            </a:br>
            <a:r>
              <a:rPr lang="de-DE" b="0" i="0" u="sng" dirty="0">
                <a:solidFill>
                  <a:srgbClr val="212529"/>
                </a:solidFill>
                <a:effectLst/>
                <a:latin typeface="system-ui"/>
                <a:hlinkClick r:id="rId6"/>
              </a:rPr>
              <a:t>data2type GmbH. (o. J.). Übersicht zu XSL-FO</a:t>
            </a:r>
            <a:endParaRPr lang="de-DE" b="0" i="0" dirty="0">
              <a:solidFill>
                <a:srgbClr val="212529"/>
              </a:solidFill>
              <a:effectLst/>
              <a:latin typeface="system-ui"/>
            </a:endParaRPr>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13</a:t>
            </a:fld>
            <a:endParaRPr lang="de-DE"/>
          </a:p>
        </p:txBody>
      </p:sp>
    </p:spTree>
    <p:extLst>
      <p:ext uri="{BB962C8B-B14F-4D97-AF65-F5344CB8AC3E}">
        <p14:creationId xmlns:p14="http://schemas.microsoft.com/office/powerpoint/2010/main" val="158549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https://handreichungen.bfit-bund.de/bf-dokumente-lernkontext/ueberblick.html#strukturierter-text </a:t>
            </a:r>
          </a:p>
          <a:p>
            <a:endParaRPr lang="de-DE" dirty="0"/>
          </a:p>
          <a:p>
            <a:pPr algn="l"/>
            <a:r>
              <a:rPr lang="de-DE" b="0" i="0" dirty="0">
                <a:solidFill>
                  <a:srgbClr val="212529"/>
                </a:solidFill>
                <a:effectLst/>
                <a:latin typeface="system-ui"/>
              </a:rPr>
              <a:t>Strukturierter Text</a:t>
            </a:r>
          </a:p>
          <a:p>
            <a:pPr algn="l"/>
            <a:r>
              <a:rPr lang="de-DE" b="0" i="0" u="none" strike="noStrike" dirty="0">
                <a:solidFill>
                  <a:srgbClr val="212529"/>
                </a:solidFill>
                <a:effectLst/>
                <a:latin typeface="system-ui"/>
                <a:hlinkClick r:id="rId3"/>
              </a:rPr>
              <a:t>Permalink "Strukturierter Text"#</a:t>
            </a:r>
            <a:endParaRPr lang="de-DE" b="0" i="0" dirty="0">
              <a:solidFill>
                <a:srgbClr val="212529"/>
              </a:solidFill>
              <a:effectLst/>
              <a:latin typeface="system-ui"/>
            </a:endParaRPr>
          </a:p>
          <a:p>
            <a:pPr algn="l"/>
            <a:r>
              <a:rPr lang="de-DE" b="0" i="0" dirty="0">
                <a:solidFill>
                  <a:srgbClr val="212529"/>
                </a:solidFill>
                <a:effectLst/>
                <a:latin typeface="system-ui"/>
              </a:rPr>
              <a:t>Unter „strukturiertem Text“ verstehen wir textliche Inhalte mit einer klaren Struktur (Überschriften, Absätze, Listen, Tabellen). Auch Bilder und andere grafische Abbildungen können eingebettet sein.</a:t>
            </a:r>
          </a:p>
          <a:p>
            <a:pPr algn="l"/>
            <a:r>
              <a:rPr lang="de-DE" b="0" i="0" dirty="0">
                <a:solidFill>
                  <a:srgbClr val="212529"/>
                </a:solidFill>
                <a:effectLst/>
                <a:latin typeface="system-ui"/>
              </a:rPr>
              <a:t>Dafür sind v.a. die folgenden Dateiformate geeignet:</a:t>
            </a:r>
          </a:p>
          <a:p>
            <a:pPr algn="l">
              <a:buFont typeface="Arial" panose="020B0604020202020204" pitchFamily="34" charset="0"/>
              <a:buChar char="•"/>
            </a:pPr>
            <a:r>
              <a:rPr lang="de-DE" b="1" i="0" dirty="0">
                <a:solidFill>
                  <a:srgbClr val="212529"/>
                </a:solidFill>
                <a:effectLst/>
                <a:latin typeface="system-ui"/>
              </a:rPr>
              <a:t>MS Word oder LibreOffice Writer</a:t>
            </a:r>
            <a:r>
              <a:rPr lang="de-DE" b="0" i="0" dirty="0">
                <a:solidFill>
                  <a:srgbClr val="212529"/>
                </a:solidFill>
                <a:effectLst/>
                <a:latin typeface="system-ui"/>
              </a:rPr>
              <a:t>. Ein Word- oder Writer-Dokument kann mit relativ geringem Aufwand barrierefrei gestaltet werden. Es gibt kostenlose Reader für alle Plattformen. Siehe Abschnitt </a:t>
            </a:r>
            <a:r>
              <a:rPr lang="de-DE" b="0" i="0" u="sng" dirty="0">
                <a:solidFill>
                  <a:srgbClr val="212529"/>
                </a:solidFill>
                <a:effectLst/>
                <a:latin typeface="system-ui"/>
                <a:hlinkClick r:id="rId4"/>
              </a:rPr>
              <a:t>MS Word</a:t>
            </a:r>
            <a:r>
              <a:rPr lang="de-DE" b="0" i="0" dirty="0">
                <a:solidFill>
                  <a:srgbClr val="212529"/>
                </a:solidFill>
                <a:effectLst/>
                <a:latin typeface="system-ui"/>
              </a:rPr>
              <a:t> .</a:t>
            </a:r>
          </a:p>
          <a:p>
            <a:pPr algn="l">
              <a:buFont typeface="Arial" panose="020B0604020202020204" pitchFamily="34" charset="0"/>
              <a:buChar char="•"/>
            </a:pPr>
            <a:r>
              <a:rPr lang="de-DE" b="1" i="0" dirty="0">
                <a:solidFill>
                  <a:srgbClr val="212529"/>
                </a:solidFill>
                <a:effectLst/>
                <a:latin typeface="system-ui"/>
              </a:rPr>
              <a:t>MS PowerPoint oder LibreOffice Impress</a:t>
            </a:r>
            <a:r>
              <a:rPr lang="de-DE" b="0" i="0" dirty="0">
                <a:solidFill>
                  <a:srgbClr val="212529"/>
                </a:solidFill>
                <a:effectLst/>
                <a:latin typeface="system-ui"/>
              </a:rPr>
              <a:t>. Folien im PowerPoint- oder Impress-Format können auf einfache Weise barrierefrei gestaltet werden. Es gibt kostenlose Reader für alle Plattformen. Siehe Abschnitt </a:t>
            </a:r>
            <a:r>
              <a:rPr lang="de-DE" b="0" i="0" u="sng" dirty="0">
                <a:solidFill>
                  <a:srgbClr val="212529"/>
                </a:solidFill>
                <a:effectLst/>
                <a:latin typeface="system-ui"/>
                <a:hlinkClick r:id="rId5"/>
              </a:rPr>
              <a:t>MS PowerPoint</a:t>
            </a:r>
            <a:r>
              <a:rPr lang="de-DE" b="0" i="0" dirty="0">
                <a:solidFill>
                  <a:srgbClr val="212529"/>
                </a:solidFill>
                <a:effectLst/>
                <a:latin typeface="system-ui"/>
              </a:rPr>
              <a:t> .</a:t>
            </a:r>
          </a:p>
          <a:p>
            <a:pPr algn="l">
              <a:buFont typeface="Arial" panose="020B0604020202020204" pitchFamily="34" charset="0"/>
              <a:buChar char="•"/>
            </a:pPr>
            <a:r>
              <a:rPr lang="de-DE" b="1" i="0" dirty="0">
                <a:solidFill>
                  <a:srgbClr val="212529"/>
                </a:solidFill>
                <a:effectLst/>
                <a:latin typeface="system-ui"/>
              </a:rPr>
              <a:t>HTML</a:t>
            </a:r>
            <a:r>
              <a:rPr lang="de-DE" b="0" i="0" dirty="0">
                <a:solidFill>
                  <a:srgbClr val="212529"/>
                </a:solidFill>
                <a:effectLst/>
                <a:latin typeface="system-ui"/>
              </a:rPr>
              <a:t>. Ein Web-Dokument besteht fast immer aus mehreren Dateien (HTML, CSS, Bilder). Deshalb sollte es auf einem Webserver gehostet werden. Web-Dokumente sind nicht Teil dieser Handreichung.</a:t>
            </a:r>
          </a:p>
          <a:p>
            <a:pPr algn="l">
              <a:buFont typeface="Arial" panose="020B0604020202020204" pitchFamily="34" charset="0"/>
              <a:buChar char="•"/>
            </a:pPr>
            <a:r>
              <a:rPr lang="de-DE" b="1" i="0" dirty="0">
                <a:solidFill>
                  <a:srgbClr val="212529"/>
                </a:solidFill>
                <a:effectLst/>
                <a:latin typeface="system-ui"/>
              </a:rPr>
              <a:t>EPUB</a:t>
            </a:r>
            <a:r>
              <a:rPr lang="de-DE" b="0" i="0" dirty="0">
                <a:solidFill>
                  <a:srgbClr val="212529"/>
                </a:solidFill>
                <a:effectLst/>
                <a:latin typeface="system-ui"/>
              </a:rPr>
              <a:t>. Ein EPUB-Dokument ist im Prinzip ein Web-Dokument, das als E-Book strukturiert ist. Allerdings gibt es hier aktuell noch nicht so viele Tools zur barrierefreien Gestaltung und wenige Reader. Wir verweisen dazu auf das Angebot des Börsenvereins des deutschen Buchhandels: </a:t>
            </a:r>
            <a:r>
              <a:rPr lang="de-DE" b="0" i="0" u="sng" dirty="0">
                <a:solidFill>
                  <a:srgbClr val="212529"/>
                </a:solidFill>
                <a:effectLst/>
                <a:latin typeface="system-ui"/>
                <a:hlinkClick r:id="rId6"/>
              </a:rPr>
              <a:t>Leitfaden barrierefreie EPUB3-E-Books</a:t>
            </a:r>
            <a:r>
              <a:rPr lang="de-DE" b="0" i="0" dirty="0">
                <a:solidFill>
                  <a:srgbClr val="212529"/>
                </a:solidFill>
                <a:effectLst/>
                <a:latin typeface="system-ui"/>
              </a:rPr>
              <a:t>.</a:t>
            </a:r>
          </a:p>
          <a:p>
            <a:pPr algn="l">
              <a:buFont typeface="Arial" panose="020B0604020202020204" pitchFamily="34" charset="0"/>
              <a:buChar char="•"/>
            </a:pPr>
            <a:r>
              <a:rPr lang="de-DE" b="1" i="0" dirty="0">
                <a:solidFill>
                  <a:srgbClr val="212529"/>
                </a:solidFill>
                <a:effectLst/>
                <a:latin typeface="system-ui"/>
              </a:rPr>
              <a:t>Adobe InDesign</a:t>
            </a:r>
            <a:r>
              <a:rPr lang="de-DE" b="0" i="0" dirty="0">
                <a:solidFill>
                  <a:srgbClr val="212529"/>
                </a:solidFill>
                <a:effectLst/>
                <a:latin typeface="system-ui"/>
              </a:rPr>
              <a:t>. Das InDesign-Format bietet mehr gestalterische Möglichkeiten gegenüber MS Word. Die Veröffentlichung geschieht dann als PDF-Dokument. Siehe Abschnitt </a:t>
            </a:r>
            <a:r>
              <a:rPr lang="de-DE" b="0" i="0" u="sng" dirty="0">
                <a:solidFill>
                  <a:srgbClr val="212529"/>
                </a:solidFill>
                <a:effectLst/>
                <a:latin typeface="system-ui"/>
                <a:hlinkClick r:id="rId7"/>
              </a:rPr>
              <a:t>Adobe InDesign</a:t>
            </a:r>
            <a:r>
              <a:rPr lang="de-DE" b="0" i="0" dirty="0">
                <a:solidFill>
                  <a:srgbClr val="212529"/>
                </a:solidFill>
                <a:effectLst/>
                <a:latin typeface="system-ui"/>
              </a:rPr>
              <a:t> .</a:t>
            </a:r>
          </a:p>
          <a:p>
            <a:pPr algn="l">
              <a:buFont typeface="Arial" panose="020B0604020202020204" pitchFamily="34" charset="0"/>
              <a:buChar char="•"/>
            </a:pPr>
            <a:r>
              <a:rPr lang="de-DE" b="1" i="0" dirty="0">
                <a:solidFill>
                  <a:srgbClr val="212529"/>
                </a:solidFill>
                <a:effectLst/>
                <a:latin typeface="system-ui"/>
              </a:rPr>
              <a:t>PDF</a:t>
            </a:r>
            <a:r>
              <a:rPr lang="de-DE" b="0" i="0" dirty="0">
                <a:solidFill>
                  <a:srgbClr val="212529"/>
                </a:solidFill>
                <a:effectLst/>
                <a:latin typeface="system-ui"/>
              </a:rPr>
              <a:t>. Das PDF-Format bietet Vorteile gegenüber den MS-Office-Formaten bezüglich der plattformunabhängigen Darstellung und bei der Datensicherheit. Aber es ist aufwändiger in der barrierefreien Gestaltung. Deshalb sollte man nur dann PDF verwenden, wenn man auf dessen Vorteile angewiesen ist (zum Beispiel bei geschützten Formularen). Siehe Abschnitt </a:t>
            </a:r>
            <a:r>
              <a:rPr lang="de-DE" b="0" i="0" u="sng" dirty="0">
                <a:solidFill>
                  <a:srgbClr val="212529"/>
                </a:solidFill>
                <a:effectLst/>
                <a:latin typeface="system-ui"/>
                <a:hlinkClick r:id="rId8"/>
              </a:rPr>
              <a:t>PDF-Dokument</a:t>
            </a:r>
            <a:r>
              <a:rPr lang="de-DE" b="0" i="0" dirty="0">
                <a:solidFill>
                  <a:srgbClr val="212529"/>
                </a:solidFill>
                <a:effectLst/>
                <a:latin typeface="system-ui"/>
              </a:rPr>
              <a:t> . Allerdings lässt sich ausgehend von einem XML-Dokument unter Einsatz der Open Source Anwendung Apache-FOP ein Workflow generieren, der für gleichartige PDF-Dokumente alle benötigten Voreinstellungen automatisiert bereitstellt. Siehe Abschnitt </a:t>
            </a:r>
            <a:r>
              <a:rPr lang="de-DE" b="0" i="0" u="sng" dirty="0">
                <a:solidFill>
                  <a:srgbClr val="212529"/>
                </a:solidFill>
                <a:effectLst/>
                <a:latin typeface="system-ui"/>
                <a:hlinkClick r:id="rId9"/>
              </a:rPr>
              <a:t>Apache-FOP</a:t>
            </a:r>
            <a:r>
              <a:rPr lang="de-DE" b="0" i="0" dirty="0">
                <a:solidFill>
                  <a:srgbClr val="212529"/>
                </a:solidFill>
                <a:effectLst/>
                <a:latin typeface="system-ui"/>
              </a:rPr>
              <a:t> . Die konkrete Beschreibung des gesamten Workflows ist dabei nicht Gegenstand dieser Handreichung.</a:t>
            </a:r>
          </a:p>
          <a:p>
            <a:pPr algn="l">
              <a:buFont typeface="Arial" panose="020B0604020202020204" pitchFamily="34" charset="0"/>
              <a:buChar char="•"/>
            </a:pPr>
            <a:r>
              <a:rPr lang="de-DE" b="1" i="0" dirty="0" err="1">
                <a:solidFill>
                  <a:srgbClr val="212529"/>
                </a:solidFill>
                <a:effectLst/>
                <a:latin typeface="system-ui"/>
              </a:rPr>
              <a:t>LaTeX</a:t>
            </a:r>
            <a:r>
              <a:rPr lang="de-DE" b="0" i="0" dirty="0">
                <a:solidFill>
                  <a:srgbClr val="212529"/>
                </a:solidFill>
                <a:effectLst/>
                <a:latin typeface="system-ui"/>
              </a:rPr>
              <a:t>. Um </a:t>
            </a:r>
            <a:r>
              <a:rPr lang="de-DE" b="0" i="0" dirty="0" err="1">
                <a:solidFill>
                  <a:srgbClr val="212529"/>
                </a:solidFill>
                <a:effectLst/>
                <a:latin typeface="system-ui"/>
              </a:rPr>
              <a:t>LaTeX</a:t>
            </a:r>
            <a:r>
              <a:rPr lang="de-DE" b="0" i="0" dirty="0">
                <a:solidFill>
                  <a:srgbClr val="212529"/>
                </a:solidFill>
                <a:effectLst/>
                <a:latin typeface="system-ui"/>
              </a:rPr>
              <a:t>-Dokumente zu erstellen, muss man die Seitenbeschreibungssprache </a:t>
            </a:r>
            <a:r>
              <a:rPr lang="de-DE" b="0" i="0" dirty="0" err="1">
                <a:solidFill>
                  <a:srgbClr val="212529"/>
                </a:solidFill>
                <a:effectLst/>
                <a:latin typeface="system-ui"/>
              </a:rPr>
              <a:t>LaTeX</a:t>
            </a:r>
            <a:r>
              <a:rPr lang="de-DE" b="0" i="0" dirty="0">
                <a:solidFill>
                  <a:srgbClr val="212529"/>
                </a:solidFill>
                <a:effectLst/>
                <a:latin typeface="system-ui"/>
              </a:rPr>
              <a:t> beherrschen. Bei der Veröffentlichung wird dann meist auf HTML oder PDF zurückgegriffen. Um die Barrierefreiheit des finalen Dokuments sicherzustellen, muss eine aufwändige „Pipeline“ (Produktionsprozess) eingerichtet werden. Dies ist nicht Gegenstand dieser Handreichung.</a:t>
            </a:r>
          </a:p>
          <a:p>
            <a:pPr algn="l">
              <a:buFont typeface="Arial" panose="020B0604020202020204" pitchFamily="34" charset="0"/>
              <a:buChar char="•"/>
            </a:pPr>
            <a:r>
              <a:rPr lang="de-DE" b="0" i="0" dirty="0">
                <a:solidFill>
                  <a:srgbClr val="212529"/>
                </a:solidFill>
                <a:effectLst/>
                <a:latin typeface="system-ui"/>
              </a:rPr>
              <a:t>Ein E-Buch ist ein Wordformat, das in Schulen verwendet wird (siehe </a:t>
            </a:r>
            <a:r>
              <a:rPr lang="de-DE" b="0" i="0" u="sng" dirty="0">
                <a:solidFill>
                  <a:srgbClr val="212529"/>
                </a:solidFill>
                <a:effectLst/>
                <a:latin typeface="system-ui"/>
                <a:hlinkClick r:id="rId10"/>
              </a:rPr>
              <a:t>E-Buch-Steckbrief</a:t>
            </a:r>
            <a:r>
              <a:rPr lang="de-DE" b="0" i="0" dirty="0">
                <a:solidFill>
                  <a:srgbClr val="212529"/>
                </a:solidFill>
                <a:effectLst/>
                <a:latin typeface="system-ui"/>
              </a:rPr>
              <a:t>). Es wurde von der Deutschen Blindenstudienanstalt e.V. (</a:t>
            </a:r>
            <a:r>
              <a:rPr lang="de-DE" b="0" i="0" dirty="0" err="1">
                <a:solidFill>
                  <a:srgbClr val="212529"/>
                </a:solidFill>
                <a:effectLst/>
                <a:latin typeface="system-ui"/>
              </a:rPr>
              <a:t>blista</a:t>
            </a:r>
            <a:r>
              <a:rPr lang="de-DE" b="0" i="0" dirty="0">
                <a:solidFill>
                  <a:srgbClr val="212529"/>
                </a:solidFill>
                <a:effectLst/>
                <a:latin typeface="system-ui"/>
              </a:rPr>
              <a:t>), Marburg spezifiziert und wird in einigen Medienzentren der Bundesländer eingesetzt, z.B. im </a:t>
            </a:r>
            <a:r>
              <a:rPr lang="de-DE" b="0" i="0" u="sng" dirty="0">
                <a:solidFill>
                  <a:srgbClr val="212529"/>
                </a:solidFill>
                <a:effectLst/>
                <a:latin typeface="system-ui"/>
                <a:hlinkClick r:id="rId11"/>
              </a:rPr>
              <a:t>Medienzentrum der Johann-Peter-Schäfer-Schule</a:t>
            </a:r>
            <a:r>
              <a:rPr lang="de-DE" b="0" i="0" dirty="0">
                <a:solidFill>
                  <a:srgbClr val="212529"/>
                </a:solidFill>
                <a:effectLst/>
                <a:latin typeface="system-ui"/>
              </a:rPr>
              <a:t>. Das E-Buch ist nicht Gegenstand dieser Handreichung.</a:t>
            </a:r>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5</a:t>
            </a:fld>
            <a:endParaRPr lang="de-DE"/>
          </a:p>
        </p:txBody>
      </p:sp>
    </p:spTree>
    <p:extLst>
      <p:ext uri="{BB962C8B-B14F-4D97-AF65-F5344CB8AC3E}">
        <p14:creationId xmlns:p14="http://schemas.microsoft.com/office/powerpoint/2010/main" val="318930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https://handreichungen.bfit-bund.de/bf-dokumente-lernkontext/ueberblick.html#strukturierter-text </a:t>
            </a:r>
          </a:p>
          <a:p>
            <a:endParaRPr lang="de-DE" dirty="0"/>
          </a:p>
          <a:p>
            <a:pPr algn="l"/>
            <a:r>
              <a:rPr lang="de-DE" b="0" i="0" dirty="0">
                <a:solidFill>
                  <a:srgbClr val="212529"/>
                </a:solidFill>
                <a:effectLst/>
                <a:latin typeface="system-ui"/>
              </a:rPr>
              <a:t>Strukturierter Text</a:t>
            </a:r>
          </a:p>
          <a:p>
            <a:pPr algn="l"/>
            <a:r>
              <a:rPr lang="de-DE" b="0" i="0" u="none" strike="noStrike" dirty="0">
                <a:solidFill>
                  <a:srgbClr val="212529"/>
                </a:solidFill>
                <a:effectLst/>
                <a:latin typeface="system-ui"/>
                <a:hlinkClick r:id="rId3"/>
              </a:rPr>
              <a:t>Permalink "Strukturierter Text"#</a:t>
            </a:r>
            <a:endParaRPr lang="de-DE" b="0" i="0" dirty="0">
              <a:solidFill>
                <a:srgbClr val="212529"/>
              </a:solidFill>
              <a:effectLst/>
              <a:latin typeface="system-ui"/>
            </a:endParaRPr>
          </a:p>
          <a:p>
            <a:pPr algn="l"/>
            <a:r>
              <a:rPr lang="de-DE" b="0" i="0" dirty="0">
                <a:solidFill>
                  <a:srgbClr val="212529"/>
                </a:solidFill>
                <a:effectLst/>
                <a:latin typeface="system-ui"/>
              </a:rPr>
              <a:t>Unter „strukturiertem Text“ verstehen wir textliche Inhalte mit einer klaren Struktur (Überschriften, Absätze, Listen, Tabellen). Auch Bilder und andere grafische Abbildungen können eingebettet sein.</a:t>
            </a:r>
          </a:p>
          <a:p>
            <a:pPr algn="l"/>
            <a:r>
              <a:rPr lang="de-DE" b="0" i="0" dirty="0">
                <a:solidFill>
                  <a:srgbClr val="212529"/>
                </a:solidFill>
                <a:effectLst/>
                <a:latin typeface="system-ui"/>
              </a:rPr>
              <a:t>Dafür sind v.a. die folgenden Dateiformate geeignet:</a:t>
            </a:r>
          </a:p>
          <a:p>
            <a:pPr algn="l">
              <a:buFont typeface="Arial" panose="020B0604020202020204" pitchFamily="34" charset="0"/>
              <a:buChar char="•"/>
            </a:pPr>
            <a:r>
              <a:rPr lang="de-DE" b="1" i="0" dirty="0">
                <a:solidFill>
                  <a:srgbClr val="212529"/>
                </a:solidFill>
                <a:effectLst/>
                <a:latin typeface="system-ui"/>
              </a:rPr>
              <a:t>MS Word oder LibreOffice Writer</a:t>
            </a:r>
            <a:r>
              <a:rPr lang="de-DE" b="0" i="0" dirty="0">
                <a:solidFill>
                  <a:srgbClr val="212529"/>
                </a:solidFill>
                <a:effectLst/>
                <a:latin typeface="system-ui"/>
              </a:rPr>
              <a:t>. Ein Word- oder Writer-Dokument kann mit relativ geringem Aufwand barrierefrei gestaltet werden. Es gibt kostenlose Reader für alle Plattformen. Siehe Abschnitt </a:t>
            </a:r>
            <a:r>
              <a:rPr lang="de-DE" b="0" i="0" u="sng" dirty="0">
                <a:solidFill>
                  <a:srgbClr val="212529"/>
                </a:solidFill>
                <a:effectLst/>
                <a:latin typeface="system-ui"/>
                <a:hlinkClick r:id="rId4"/>
              </a:rPr>
              <a:t>MS Word</a:t>
            </a:r>
            <a:r>
              <a:rPr lang="de-DE" b="0" i="0" dirty="0">
                <a:solidFill>
                  <a:srgbClr val="212529"/>
                </a:solidFill>
                <a:effectLst/>
                <a:latin typeface="system-ui"/>
              </a:rPr>
              <a:t> .</a:t>
            </a:r>
          </a:p>
          <a:p>
            <a:pPr algn="l">
              <a:buFont typeface="Arial" panose="020B0604020202020204" pitchFamily="34" charset="0"/>
              <a:buChar char="•"/>
            </a:pPr>
            <a:r>
              <a:rPr lang="de-DE" b="1" i="0" dirty="0">
                <a:solidFill>
                  <a:srgbClr val="212529"/>
                </a:solidFill>
                <a:effectLst/>
                <a:latin typeface="system-ui"/>
              </a:rPr>
              <a:t>MS PowerPoint oder LibreOffice Impress</a:t>
            </a:r>
            <a:r>
              <a:rPr lang="de-DE" b="0" i="0" dirty="0">
                <a:solidFill>
                  <a:srgbClr val="212529"/>
                </a:solidFill>
                <a:effectLst/>
                <a:latin typeface="system-ui"/>
              </a:rPr>
              <a:t>. Folien im PowerPoint- oder Impress-Format können auf einfache Weise barrierefrei gestaltet werden. Es gibt kostenlose Reader für alle Plattformen. Siehe Abschnitt </a:t>
            </a:r>
            <a:r>
              <a:rPr lang="de-DE" b="0" i="0" u="sng" dirty="0">
                <a:solidFill>
                  <a:srgbClr val="212529"/>
                </a:solidFill>
                <a:effectLst/>
                <a:latin typeface="system-ui"/>
                <a:hlinkClick r:id="rId5"/>
              </a:rPr>
              <a:t>MS PowerPoint</a:t>
            </a:r>
            <a:r>
              <a:rPr lang="de-DE" b="0" i="0" dirty="0">
                <a:solidFill>
                  <a:srgbClr val="212529"/>
                </a:solidFill>
                <a:effectLst/>
                <a:latin typeface="system-ui"/>
              </a:rPr>
              <a:t> .</a:t>
            </a:r>
          </a:p>
          <a:p>
            <a:pPr algn="l">
              <a:buFont typeface="Arial" panose="020B0604020202020204" pitchFamily="34" charset="0"/>
              <a:buChar char="•"/>
            </a:pPr>
            <a:r>
              <a:rPr lang="de-DE" b="1" i="0" dirty="0">
                <a:solidFill>
                  <a:srgbClr val="212529"/>
                </a:solidFill>
                <a:effectLst/>
                <a:latin typeface="system-ui"/>
              </a:rPr>
              <a:t>HTML</a:t>
            </a:r>
            <a:r>
              <a:rPr lang="de-DE" b="0" i="0" dirty="0">
                <a:solidFill>
                  <a:srgbClr val="212529"/>
                </a:solidFill>
                <a:effectLst/>
                <a:latin typeface="system-ui"/>
              </a:rPr>
              <a:t>. Ein Web-Dokument besteht fast immer aus mehreren Dateien (HTML, CSS, Bilder). Deshalb sollte es auf einem Webserver gehostet werden. Web-Dokumente sind nicht Teil dieser Handreichung.</a:t>
            </a:r>
          </a:p>
          <a:p>
            <a:pPr algn="l">
              <a:buFont typeface="Arial" panose="020B0604020202020204" pitchFamily="34" charset="0"/>
              <a:buChar char="•"/>
            </a:pPr>
            <a:r>
              <a:rPr lang="de-DE" b="1" i="0" dirty="0">
                <a:solidFill>
                  <a:srgbClr val="212529"/>
                </a:solidFill>
                <a:effectLst/>
                <a:latin typeface="system-ui"/>
              </a:rPr>
              <a:t>EPUB</a:t>
            </a:r>
            <a:r>
              <a:rPr lang="de-DE" b="0" i="0" dirty="0">
                <a:solidFill>
                  <a:srgbClr val="212529"/>
                </a:solidFill>
                <a:effectLst/>
                <a:latin typeface="system-ui"/>
              </a:rPr>
              <a:t>. Ein EPUB-Dokument ist im Prinzip ein Web-Dokument, das als E-Book strukturiert ist. Allerdings gibt es hier aktuell noch nicht so viele Tools zur barrierefreien Gestaltung und wenige Reader. Wir verweisen dazu auf das Angebot des Börsenvereins des deutschen Buchhandels: </a:t>
            </a:r>
            <a:r>
              <a:rPr lang="de-DE" b="0" i="0" u="sng" dirty="0">
                <a:solidFill>
                  <a:srgbClr val="212529"/>
                </a:solidFill>
                <a:effectLst/>
                <a:latin typeface="system-ui"/>
                <a:hlinkClick r:id="rId6"/>
              </a:rPr>
              <a:t>Leitfaden barrierefreie EPUB3-E-Books</a:t>
            </a:r>
            <a:r>
              <a:rPr lang="de-DE" b="0" i="0" dirty="0">
                <a:solidFill>
                  <a:srgbClr val="212529"/>
                </a:solidFill>
                <a:effectLst/>
                <a:latin typeface="system-ui"/>
              </a:rPr>
              <a:t>.</a:t>
            </a:r>
          </a:p>
          <a:p>
            <a:pPr algn="l">
              <a:buFont typeface="Arial" panose="020B0604020202020204" pitchFamily="34" charset="0"/>
              <a:buChar char="•"/>
            </a:pPr>
            <a:r>
              <a:rPr lang="de-DE" b="1" i="0" dirty="0">
                <a:solidFill>
                  <a:srgbClr val="212529"/>
                </a:solidFill>
                <a:effectLst/>
                <a:latin typeface="system-ui"/>
              </a:rPr>
              <a:t>Adobe InDesign</a:t>
            </a:r>
            <a:r>
              <a:rPr lang="de-DE" b="0" i="0" dirty="0">
                <a:solidFill>
                  <a:srgbClr val="212529"/>
                </a:solidFill>
                <a:effectLst/>
                <a:latin typeface="system-ui"/>
              </a:rPr>
              <a:t>. Das InDesign-Format bietet mehr gestalterische Möglichkeiten gegenüber MS Word. Die Veröffentlichung geschieht dann als PDF-Dokument. Siehe Abschnitt </a:t>
            </a:r>
            <a:r>
              <a:rPr lang="de-DE" b="0" i="0" u="sng" dirty="0">
                <a:solidFill>
                  <a:srgbClr val="212529"/>
                </a:solidFill>
                <a:effectLst/>
                <a:latin typeface="system-ui"/>
                <a:hlinkClick r:id="rId7"/>
              </a:rPr>
              <a:t>Adobe InDesign</a:t>
            </a:r>
            <a:r>
              <a:rPr lang="de-DE" b="0" i="0" dirty="0">
                <a:solidFill>
                  <a:srgbClr val="212529"/>
                </a:solidFill>
                <a:effectLst/>
                <a:latin typeface="system-ui"/>
              </a:rPr>
              <a:t> .</a:t>
            </a:r>
          </a:p>
          <a:p>
            <a:pPr algn="l">
              <a:buFont typeface="Arial" panose="020B0604020202020204" pitchFamily="34" charset="0"/>
              <a:buChar char="•"/>
            </a:pPr>
            <a:r>
              <a:rPr lang="de-DE" b="1" i="0" dirty="0">
                <a:solidFill>
                  <a:srgbClr val="212529"/>
                </a:solidFill>
                <a:effectLst/>
                <a:latin typeface="system-ui"/>
              </a:rPr>
              <a:t>PDF</a:t>
            </a:r>
            <a:r>
              <a:rPr lang="de-DE" b="0" i="0" dirty="0">
                <a:solidFill>
                  <a:srgbClr val="212529"/>
                </a:solidFill>
                <a:effectLst/>
                <a:latin typeface="system-ui"/>
              </a:rPr>
              <a:t>. Das PDF-Format bietet Vorteile gegenüber den MS-Office-Formaten bezüglich der plattformunabhängigen Darstellung und bei der Datensicherheit. Aber es ist aufwändiger in der barrierefreien Gestaltung. Deshalb sollte man nur dann PDF verwenden, wenn man auf dessen Vorteile angewiesen ist (zum Beispiel bei geschützten Formularen). Siehe Abschnitt </a:t>
            </a:r>
            <a:r>
              <a:rPr lang="de-DE" b="0" i="0" u="sng" dirty="0">
                <a:solidFill>
                  <a:srgbClr val="212529"/>
                </a:solidFill>
                <a:effectLst/>
                <a:latin typeface="system-ui"/>
                <a:hlinkClick r:id="rId8"/>
              </a:rPr>
              <a:t>PDF-Dokument</a:t>
            </a:r>
            <a:r>
              <a:rPr lang="de-DE" b="0" i="0" dirty="0">
                <a:solidFill>
                  <a:srgbClr val="212529"/>
                </a:solidFill>
                <a:effectLst/>
                <a:latin typeface="system-ui"/>
              </a:rPr>
              <a:t> . Allerdings lässt sich ausgehend von einem XML-Dokument unter Einsatz der Open Source Anwendung Apache-FOP ein Workflow generieren, der für gleichartige PDF-Dokumente alle benötigten Voreinstellungen automatisiert bereitstellt. Siehe Abschnitt </a:t>
            </a:r>
            <a:r>
              <a:rPr lang="de-DE" b="0" i="0" u="sng" dirty="0">
                <a:solidFill>
                  <a:srgbClr val="212529"/>
                </a:solidFill>
                <a:effectLst/>
                <a:latin typeface="system-ui"/>
                <a:hlinkClick r:id="rId9"/>
              </a:rPr>
              <a:t>Apache-FOP</a:t>
            </a:r>
            <a:r>
              <a:rPr lang="de-DE" b="0" i="0" dirty="0">
                <a:solidFill>
                  <a:srgbClr val="212529"/>
                </a:solidFill>
                <a:effectLst/>
                <a:latin typeface="system-ui"/>
              </a:rPr>
              <a:t> . Die konkrete Beschreibung des gesamten Workflows ist dabei nicht Gegenstand dieser Handreichung.</a:t>
            </a:r>
          </a:p>
          <a:p>
            <a:pPr algn="l">
              <a:buFont typeface="Arial" panose="020B0604020202020204" pitchFamily="34" charset="0"/>
              <a:buChar char="•"/>
            </a:pPr>
            <a:r>
              <a:rPr lang="de-DE" b="1" i="0" dirty="0" err="1">
                <a:solidFill>
                  <a:srgbClr val="212529"/>
                </a:solidFill>
                <a:effectLst/>
                <a:latin typeface="system-ui"/>
              </a:rPr>
              <a:t>LaTeX</a:t>
            </a:r>
            <a:r>
              <a:rPr lang="de-DE" b="0" i="0" dirty="0">
                <a:solidFill>
                  <a:srgbClr val="212529"/>
                </a:solidFill>
                <a:effectLst/>
                <a:latin typeface="system-ui"/>
              </a:rPr>
              <a:t>. Um </a:t>
            </a:r>
            <a:r>
              <a:rPr lang="de-DE" b="0" i="0" dirty="0" err="1">
                <a:solidFill>
                  <a:srgbClr val="212529"/>
                </a:solidFill>
                <a:effectLst/>
                <a:latin typeface="system-ui"/>
              </a:rPr>
              <a:t>LaTeX</a:t>
            </a:r>
            <a:r>
              <a:rPr lang="de-DE" b="0" i="0" dirty="0">
                <a:solidFill>
                  <a:srgbClr val="212529"/>
                </a:solidFill>
                <a:effectLst/>
                <a:latin typeface="system-ui"/>
              </a:rPr>
              <a:t>-Dokumente zu erstellen, muss man die Seitenbeschreibungssprache </a:t>
            </a:r>
            <a:r>
              <a:rPr lang="de-DE" b="0" i="0" dirty="0" err="1">
                <a:solidFill>
                  <a:srgbClr val="212529"/>
                </a:solidFill>
                <a:effectLst/>
                <a:latin typeface="system-ui"/>
              </a:rPr>
              <a:t>LaTeX</a:t>
            </a:r>
            <a:r>
              <a:rPr lang="de-DE" b="0" i="0" dirty="0">
                <a:solidFill>
                  <a:srgbClr val="212529"/>
                </a:solidFill>
                <a:effectLst/>
                <a:latin typeface="system-ui"/>
              </a:rPr>
              <a:t> beherrschen. Bei der Veröffentlichung wird dann meist auf HTML oder PDF zurückgegriffen. Um die Barrierefreiheit des finalen Dokuments sicherzustellen, muss eine aufwändige „Pipeline“ (Produktionsprozess) eingerichtet werden. Dies ist nicht Gegenstand dieser Handreichung.</a:t>
            </a:r>
          </a:p>
          <a:p>
            <a:pPr algn="l">
              <a:buFont typeface="Arial" panose="020B0604020202020204" pitchFamily="34" charset="0"/>
              <a:buChar char="•"/>
            </a:pPr>
            <a:r>
              <a:rPr lang="de-DE" b="0" i="0" dirty="0">
                <a:solidFill>
                  <a:srgbClr val="212529"/>
                </a:solidFill>
                <a:effectLst/>
                <a:latin typeface="system-ui"/>
              </a:rPr>
              <a:t>Ein E-Buch ist ein Wordformat, das in Schulen verwendet wird (siehe </a:t>
            </a:r>
            <a:r>
              <a:rPr lang="de-DE" b="0" i="0" u="sng" dirty="0">
                <a:solidFill>
                  <a:srgbClr val="212529"/>
                </a:solidFill>
                <a:effectLst/>
                <a:latin typeface="system-ui"/>
                <a:hlinkClick r:id="rId10"/>
              </a:rPr>
              <a:t>E-Buch-Steckbrief</a:t>
            </a:r>
            <a:r>
              <a:rPr lang="de-DE" b="0" i="0" dirty="0">
                <a:solidFill>
                  <a:srgbClr val="212529"/>
                </a:solidFill>
                <a:effectLst/>
                <a:latin typeface="system-ui"/>
              </a:rPr>
              <a:t>). Es wurde von der Deutschen Blindenstudienanstalt e.V. (</a:t>
            </a:r>
            <a:r>
              <a:rPr lang="de-DE" b="0" i="0" dirty="0" err="1">
                <a:solidFill>
                  <a:srgbClr val="212529"/>
                </a:solidFill>
                <a:effectLst/>
                <a:latin typeface="system-ui"/>
              </a:rPr>
              <a:t>blista</a:t>
            </a:r>
            <a:r>
              <a:rPr lang="de-DE" b="0" i="0" dirty="0">
                <a:solidFill>
                  <a:srgbClr val="212529"/>
                </a:solidFill>
                <a:effectLst/>
                <a:latin typeface="system-ui"/>
              </a:rPr>
              <a:t>), Marburg spezifiziert und wird in einigen Medienzentren der Bundesländer eingesetzt, z.B. im </a:t>
            </a:r>
            <a:r>
              <a:rPr lang="de-DE" b="0" i="0" u="sng" dirty="0">
                <a:solidFill>
                  <a:srgbClr val="212529"/>
                </a:solidFill>
                <a:effectLst/>
                <a:latin typeface="system-ui"/>
                <a:hlinkClick r:id="rId11"/>
              </a:rPr>
              <a:t>Medienzentrum der Johann-Peter-Schäfer-Schule</a:t>
            </a:r>
            <a:r>
              <a:rPr lang="de-DE" b="0" i="0" dirty="0">
                <a:solidFill>
                  <a:srgbClr val="212529"/>
                </a:solidFill>
                <a:effectLst/>
                <a:latin typeface="system-ui"/>
              </a:rPr>
              <a:t>. Das E-Buch ist nicht Gegenstand dieser Handreichung.</a:t>
            </a:r>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6</a:t>
            </a:fld>
            <a:endParaRPr lang="de-DE"/>
          </a:p>
        </p:txBody>
      </p:sp>
    </p:spTree>
    <p:extLst>
      <p:ext uri="{BB962C8B-B14F-4D97-AF65-F5344CB8AC3E}">
        <p14:creationId xmlns:p14="http://schemas.microsoft.com/office/powerpoint/2010/main" val="183520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https://handreichungen.bfit-bund.de/bf-dokumente-lernkontext/ueberblick.html#komplexe-modelle-und-strukturen</a:t>
            </a:r>
          </a:p>
          <a:p>
            <a:endParaRPr lang="de-DE" dirty="0"/>
          </a:p>
          <a:p>
            <a:pPr algn="l"/>
            <a:r>
              <a:rPr lang="de-DE" b="0" i="0" dirty="0">
                <a:solidFill>
                  <a:srgbClr val="212529"/>
                </a:solidFill>
                <a:effectLst/>
                <a:latin typeface="system-ui"/>
              </a:rPr>
              <a:t>Komplexe Modelle und Strukturen</a:t>
            </a:r>
          </a:p>
          <a:p>
            <a:pPr algn="l"/>
            <a:r>
              <a:rPr lang="de-DE" b="0" i="0" u="none" strike="noStrike" dirty="0">
                <a:solidFill>
                  <a:srgbClr val="212529"/>
                </a:solidFill>
                <a:effectLst/>
                <a:latin typeface="system-ui"/>
                <a:hlinkClick r:id="rId3"/>
              </a:rPr>
              <a:t>Permalink "Komplexe Modelle und Strukturen"#</a:t>
            </a:r>
            <a:endParaRPr lang="de-DE" b="0" i="0" dirty="0">
              <a:solidFill>
                <a:srgbClr val="212529"/>
              </a:solidFill>
              <a:effectLst/>
              <a:latin typeface="system-ui"/>
            </a:endParaRPr>
          </a:p>
          <a:p>
            <a:pPr algn="l"/>
            <a:r>
              <a:rPr lang="de-DE" b="0" i="0" dirty="0">
                <a:solidFill>
                  <a:srgbClr val="212529"/>
                </a:solidFill>
                <a:effectLst/>
                <a:latin typeface="system-ui"/>
              </a:rPr>
              <a:t>Unter „komplexe Modelle und Strukturen“ verstehen wir die visuelle Darstellung von meist komplexen Strukturen in wissenschaftlicher Literatur. Die Struktur wird meist in einem Domänen-spezifischen Format beschrieben, und die visuelle Darstellung dient nur als Hilfe zur besseren Erfassung durch die menschlichen Betrachtenden.</a:t>
            </a:r>
          </a:p>
          <a:p>
            <a:pPr algn="l"/>
            <a:r>
              <a:rPr lang="de-DE" b="0" i="0" dirty="0">
                <a:solidFill>
                  <a:srgbClr val="212529"/>
                </a:solidFill>
                <a:effectLst/>
                <a:latin typeface="system-ui"/>
              </a:rPr>
              <a:t>Einige Beispiele komplexer Modelle und Strukturen:</a:t>
            </a:r>
          </a:p>
          <a:p>
            <a:pPr algn="l">
              <a:buFont typeface="Arial" panose="020B0604020202020204" pitchFamily="34" charset="0"/>
              <a:buChar char="•"/>
            </a:pPr>
            <a:r>
              <a:rPr lang="de-DE" b="1" i="0" dirty="0">
                <a:solidFill>
                  <a:srgbClr val="212529"/>
                </a:solidFill>
                <a:effectLst/>
                <a:latin typeface="system-ui"/>
              </a:rPr>
              <a:t>UML-Diagramme</a:t>
            </a:r>
            <a:r>
              <a:rPr lang="de-DE" b="0" i="0" dirty="0">
                <a:solidFill>
                  <a:srgbClr val="212529"/>
                </a:solidFill>
                <a:effectLst/>
                <a:latin typeface="system-ui"/>
              </a:rPr>
              <a:t>. Visuelle Darstellung von Programmeigenschaften in der Informatik. Siehe u.a. </a:t>
            </a:r>
            <a:r>
              <a:rPr lang="de-DE" b="0" i="0" u="sng" dirty="0" err="1">
                <a:solidFill>
                  <a:srgbClr val="212529"/>
                </a:solidFill>
                <a:effectLst/>
                <a:latin typeface="system-ui"/>
                <a:hlinkClick r:id="rId4"/>
              </a:rPr>
              <a:t>PlantUML</a:t>
            </a:r>
            <a:r>
              <a:rPr lang="de-DE" b="0" i="0" dirty="0">
                <a:solidFill>
                  <a:srgbClr val="212529"/>
                </a:solidFill>
                <a:effectLst/>
                <a:latin typeface="system-ui"/>
              </a:rPr>
              <a:t>.</a:t>
            </a:r>
          </a:p>
          <a:p>
            <a:pPr algn="l">
              <a:buFont typeface="Arial" panose="020B0604020202020204" pitchFamily="34" charset="0"/>
              <a:buChar char="•"/>
            </a:pPr>
            <a:r>
              <a:rPr lang="de-DE" b="1" i="0" dirty="0">
                <a:solidFill>
                  <a:srgbClr val="212529"/>
                </a:solidFill>
                <a:effectLst/>
                <a:latin typeface="system-ui"/>
              </a:rPr>
              <a:t>Mathematische Formeln</a:t>
            </a:r>
            <a:r>
              <a:rPr lang="de-DE" b="0" i="0" dirty="0">
                <a:solidFill>
                  <a:srgbClr val="212529"/>
                </a:solidFill>
                <a:effectLst/>
                <a:latin typeface="system-ui"/>
              </a:rPr>
              <a:t>. Als Notation mathematischer Formeln hat sich </a:t>
            </a:r>
            <a:r>
              <a:rPr lang="de-DE" b="0" i="0" dirty="0" err="1">
                <a:solidFill>
                  <a:srgbClr val="212529"/>
                </a:solidFill>
                <a:effectLst/>
                <a:latin typeface="system-ui"/>
              </a:rPr>
              <a:t>LaTeX</a:t>
            </a:r>
            <a:r>
              <a:rPr lang="de-DE" b="0" i="0" dirty="0">
                <a:solidFill>
                  <a:srgbClr val="212529"/>
                </a:solidFill>
                <a:effectLst/>
                <a:latin typeface="system-ui"/>
              </a:rPr>
              <a:t> etabliert. Siehe </a:t>
            </a:r>
            <a:r>
              <a:rPr lang="de-DE" b="0" i="0" u="sng" dirty="0">
                <a:solidFill>
                  <a:srgbClr val="212529"/>
                </a:solidFill>
                <a:effectLst/>
                <a:latin typeface="system-ui"/>
                <a:hlinkClick r:id="rId5"/>
              </a:rPr>
              <a:t>Wikibooks </a:t>
            </a:r>
            <a:r>
              <a:rPr lang="de-DE" b="0" i="0" u="sng" dirty="0" err="1">
                <a:solidFill>
                  <a:srgbClr val="212529"/>
                </a:solidFill>
                <a:effectLst/>
                <a:latin typeface="system-ui"/>
                <a:hlinkClick r:id="rId5"/>
              </a:rPr>
              <a:t>LaTeX</a:t>
            </a:r>
            <a:r>
              <a:rPr lang="de-DE" b="0" i="0" u="sng" dirty="0">
                <a:solidFill>
                  <a:srgbClr val="212529"/>
                </a:solidFill>
                <a:effectLst/>
                <a:latin typeface="system-ui"/>
                <a:hlinkClick r:id="rId5"/>
              </a:rPr>
              <a:t>/</a:t>
            </a:r>
            <a:r>
              <a:rPr lang="de-DE" b="0" i="0" u="sng" dirty="0" err="1">
                <a:solidFill>
                  <a:srgbClr val="212529"/>
                </a:solidFill>
                <a:effectLst/>
                <a:latin typeface="system-ui"/>
                <a:hlinkClick r:id="rId5"/>
              </a:rPr>
              <a:t>Mathematics</a:t>
            </a:r>
            <a:r>
              <a:rPr lang="de-DE" b="0" i="0" u="sng" dirty="0">
                <a:solidFill>
                  <a:srgbClr val="212529"/>
                </a:solidFill>
                <a:effectLst/>
                <a:latin typeface="system-ui"/>
                <a:hlinkClick r:id="rId5"/>
              </a:rPr>
              <a:t> (en)</a:t>
            </a:r>
            <a:r>
              <a:rPr lang="de-DE" b="0" i="0" dirty="0">
                <a:solidFill>
                  <a:srgbClr val="212529"/>
                </a:solidFill>
                <a:effectLst/>
                <a:latin typeface="system-ui"/>
              </a:rPr>
              <a:t>. </a:t>
            </a:r>
            <a:r>
              <a:rPr lang="de-DE" b="0" i="0" dirty="0" err="1">
                <a:solidFill>
                  <a:srgbClr val="212529"/>
                </a:solidFill>
                <a:effectLst/>
                <a:latin typeface="system-ui"/>
              </a:rPr>
              <a:t>LaTeX</a:t>
            </a:r>
            <a:r>
              <a:rPr lang="de-DE" b="0" i="0" dirty="0">
                <a:solidFill>
                  <a:srgbClr val="212529"/>
                </a:solidFill>
                <a:effectLst/>
                <a:latin typeface="system-ui"/>
              </a:rPr>
              <a:t>-Formeln können in Webseiten mittels </a:t>
            </a:r>
            <a:r>
              <a:rPr lang="de-DE" b="0" i="0" u="sng" dirty="0">
                <a:solidFill>
                  <a:srgbClr val="212529"/>
                </a:solidFill>
                <a:effectLst/>
                <a:latin typeface="system-ui"/>
                <a:hlinkClick r:id="rId6"/>
              </a:rPr>
              <a:t>MathJax</a:t>
            </a:r>
            <a:r>
              <a:rPr lang="de-DE" b="0" i="0" dirty="0">
                <a:solidFill>
                  <a:srgbClr val="212529"/>
                </a:solidFill>
                <a:effectLst/>
                <a:latin typeface="system-ui"/>
              </a:rPr>
              <a:t> barrierefrei eingebettet werden.</a:t>
            </a:r>
          </a:p>
          <a:p>
            <a:pPr algn="l">
              <a:buFont typeface="Arial" panose="020B0604020202020204" pitchFamily="34" charset="0"/>
              <a:buChar char="•"/>
            </a:pPr>
            <a:r>
              <a:rPr lang="de-DE" b="1" i="0" dirty="0">
                <a:solidFill>
                  <a:srgbClr val="212529"/>
                </a:solidFill>
                <a:effectLst/>
                <a:latin typeface="system-ui"/>
              </a:rPr>
              <a:t>Chemische Formeln</a:t>
            </a:r>
            <a:r>
              <a:rPr lang="de-DE" b="0" i="0" dirty="0">
                <a:solidFill>
                  <a:srgbClr val="212529"/>
                </a:solidFill>
                <a:effectLst/>
                <a:latin typeface="system-ui"/>
              </a:rPr>
              <a:t>. Zur Notation chemischer Formeln kann </a:t>
            </a:r>
            <a:r>
              <a:rPr lang="de-DE" b="0" i="0" dirty="0" err="1">
                <a:solidFill>
                  <a:srgbClr val="212529"/>
                </a:solidFill>
                <a:effectLst/>
                <a:latin typeface="system-ui"/>
              </a:rPr>
              <a:t>ChemFig</a:t>
            </a:r>
            <a:r>
              <a:rPr lang="de-DE" b="0" i="0" dirty="0">
                <a:solidFill>
                  <a:srgbClr val="212529"/>
                </a:solidFill>
                <a:effectLst/>
                <a:latin typeface="system-ui"/>
              </a:rPr>
              <a:t> verwendet werden. Siehe </a:t>
            </a:r>
            <a:r>
              <a:rPr lang="de-DE" b="0" i="0" u="sng" dirty="0">
                <a:solidFill>
                  <a:srgbClr val="212529"/>
                </a:solidFill>
                <a:effectLst/>
                <a:latin typeface="system-ui"/>
                <a:hlinkClick r:id="rId7"/>
              </a:rPr>
              <a:t>Wikibooks </a:t>
            </a:r>
            <a:r>
              <a:rPr lang="de-DE" b="0" i="0" u="sng" dirty="0" err="1">
                <a:solidFill>
                  <a:srgbClr val="212529"/>
                </a:solidFill>
                <a:effectLst/>
                <a:latin typeface="system-ui"/>
                <a:hlinkClick r:id="rId7"/>
              </a:rPr>
              <a:t>LaTeX</a:t>
            </a:r>
            <a:r>
              <a:rPr lang="de-DE" b="0" i="0" u="sng" dirty="0">
                <a:solidFill>
                  <a:srgbClr val="212529"/>
                </a:solidFill>
                <a:effectLst/>
                <a:latin typeface="system-ui"/>
                <a:hlinkClick r:id="rId7"/>
              </a:rPr>
              <a:t>/Chemical Graphics (en)</a:t>
            </a:r>
            <a:r>
              <a:rPr lang="de-DE" b="0" i="0" dirty="0">
                <a:solidFill>
                  <a:srgbClr val="212529"/>
                </a:solidFill>
                <a:effectLst/>
                <a:latin typeface="system-ui"/>
              </a:rPr>
              <a:t>.</a:t>
            </a:r>
          </a:p>
          <a:p>
            <a:pPr algn="l"/>
            <a:r>
              <a:rPr lang="de-DE" b="0" i="0" dirty="0">
                <a:solidFill>
                  <a:srgbClr val="212529"/>
                </a:solidFill>
                <a:effectLst/>
                <a:latin typeface="system-ui"/>
              </a:rPr>
              <a:t>Für die barrierefreie Darstellung komplexer Modelle und Strukturen ist es wichtig, eine „Pipeline“ (Produktionsprozess) aufzubauen, die zu einem barrierefreien Endergebnis führt. Dafür sind meist programmiertechnische Kenntnisse erforderlich. Weitere Details sind nicht Gegenstand dieser Handreichung.</a:t>
            </a:r>
          </a:p>
          <a:p>
            <a:br>
              <a:rPr lang="de-DE" dirty="0"/>
            </a:br>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7</a:t>
            </a:fld>
            <a:endParaRPr lang="de-DE"/>
          </a:p>
        </p:txBody>
      </p:sp>
    </p:spTree>
    <p:extLst>
      <p:ext uri="{BB962C8B-B14F-4D97-AF65-F5344CB8AC3E}">
        <p14:creationId xmlns:p14="http://schemas.microsoft.com/office/powerpoint/2010/main" val="138393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https://handreichungen.bfit-bund.de/bf-dokumente-lernkontext/ueberblick.html#tabellenkalkulation</a:t>
            </a:r>
          </a:p>
          <a:p>
            <a:endParaRPr lang="de-DE" dirty="0"/>
          </a:p>
          <a:p>
            <a:pPr algn="l"/>
            <a:r>
              <a:rPr lang="de-DE" b="0" i="0" dirty="0">
                <a:solidFill>
                  <a:srgbClr val="212529"/>
                </a:solidFill>
                <a:effectLst/>
                <a:latin typeface="system-ui"/>
              </a:rPr>
              <a:t>Tabellenkalkulation</a:t>
            </a:r>
          </a:p>
          <a:p>
            <a:pPr algn="l"/>
            <a:r>
              <a:rPr lang="de-DE" b="0" i="0" u="none" strike="noStrike" dirty="0">
                <a:solidFill>
                  <a:srgbClr val="212529"/>
                </a:solidFill>
                <a:effectLst/>
                <a:latin typeface="system-ui"/>
                <a:hlinkClick r:id="rId3"/>
              </a:rPr>
              <a:t>Permalink "Tabellenkalkulation"#</a:t>
            </a:r>
            <a:endParaRPr lang="de-DE" b="0" i="0" dirty="0">
              <a:solidFill>
                <a:srgbClr val="212529"/>
              </a:solidFill>
              <a:effectLst/>
              <a:latin typeface="system-ui"/>
            </a:endParaRPr>
          </a:p>
          <a:p>
            <a:pPr algn="l"/>
            <a:r>
              <a:rPr lang="de-DE" b="0" i="0" dirty="0">
                <a:solidFill>
                  <a:srgbClr val="212529"/>
                </a:solidFill>
                <a:effectLst/>
                <a:latin typeface="system-ui"/>
              </a:rPr>
              <a:t>Eine Tabellenkalkulation ist eine Software, die speziell auf die Eingabe und Verarbeitung von Daten in Form einer Tabelle sowie die Durchführung von Berechnungen ausgerichtet ist. Zu diesem Zweck ist der Arbeitsbereich in Zeilen und Spalten eingeteilt, wobei in den einzelnen Zellen Werte bzw. Eintragungen aus anderen Zellen verwendet bzw. referenziert werden können. Neben komplexer </a:t>
            </a:r>
            <a:r>
              <a:rPr lang="de-DE" b="0" i="0" dirty="0" err="1">
                <a:solidFill>
                  <a:srgbClr val="212529"/>
                </a:solidFill>
                <a:effectLst/>
                <a:latin typeface="system-ui"/>
              </a:rPr>
              <a:t>Referenzierung</a:t>
            </a:r>
            <a:r>
              <a:rPr lang="de-DE" b="0" i="0" dirty="0">
                <a:solidFill>
                  <a:srgbClr val="212529"/>
                </a:solidFill>
                <a:effectLst/>
                <a:latin typeface="system-ui"/>
              </a:rPr>
              <a:t> bietet eine Software für Tabellenkalkulation ggf. auch unterschiedliche grafische Darstellungsmethoden. Darüber hinaus kann die Möglichkeit, Funktionen zu definieren, für komplexe statistische Datenanalysen genutzt werden.</a:t>
            </a:r>
          </a:p>
          <a:p>
            <a:pPr algn="l"/>
            <a:r>
              <a:rPr lang="de-DE" b="0" i="0" dirty="0">
                <a:solidFill>
                  <a:srgbClr val="212529"/>
                </a:solidFill>
                <a:effectLst/>
                <a:latin typeface="system-ui"/>
              </a:rPr>
              <a:t>Eine mit der sehr verbreiteten Anwendung für Tabellenkalkulation MS Excel erstellte Arbeitsmappe kann barrierefrei gestaltet werden. Siehe Abschnitt </a:t>
            </a:r>
            <a:r>
              <a:rPr lang="de-DE" b="0" i="0" u="sng" dirty="0">
                <a:solidFill>
                  <a:srgbClr val="212529"/>
                </a:solidFill>
                <a:effectLst/>
                <a:latin typeface="system-ui"/>
                <a:hlinkClick r:id="rId4"/>
              </a:rPr>
              <a:t>MS Excel</a:t>
            </a:r>
            <a:r>
              <a:rPr lang="de-DE" b="0" i="0" dirty="0">
                <a:solidFill>
                  <a:srgbClr val="212529"/>
                </a:solidFill>
                <a:effectLst/>
                <a:latin typeface="system-ui"/>
              </a:rPr>
              <a:t> .</a:t>
            </a:r>
          </a:p>
          <a:p>
            <a:br>
              <a:rPr lang="de-DE" dirty="0"/>
            </a:br>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8</a:t>
            </a:fld>
            <a:endParaRPr lang="de-DE"/>
          </a:p>
        </p:txBody>
      </p:sp>
    </p:spTree>
    <p:extLst>
      <p:ext uri="{BB962C8B-B14F-4D97-AF65-F5344CB8AC3E}">
        <p14:creationId xmlns:p14="http://schemas.microsoft.com/office/powerpoint/2010/main" val="409747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https://handreichungen.bfit-bund.de/bf-dokumente-lernkontext/ueberblick.html#video</a:t>
            </a:r>
          </a:p>
          <a:p>
            <a:endParaRPr lang="de-DE" dirty="0"/>
          </a:p>
          <a:p>
            <a:pPr algn="l"/>
            <a:r>
              <a:rPr lang="de-DE" b="0" i="0" dirty="0">
                <a:solidFill>
                  <a:srgbClr val="212529"/>
                </a:solidFill>
                <a:effectLst/>
                <a:latin typeface="system-ui"/>
              </a:rPr>
              <a:t>Video</a:t>
            </a:r>
          </a:p>
          <a:p>
            <a:pPr algn="l"/>
            <a:r>
              <a:rPr lang="de-DE" b="0" i="0" u="none" strike="noStrike" dirty="0">
                <a:solidFill>
                  <a:srgbClr val="212529"/>
                </a:solidFill>
                <a:effectLst/>
                <a:latin typeface="system-ui"/>
                <a:hlinkClick r:id="rId3"/>
              </a:rPr>
              <a:t>Permalink "Video"#</a:t>
            </a:r>
            <a:endParaRPr lang="de-DE" b="0" i="0" dirty="0">
              <a:solidFill>
                <a:srgbClr val="212529"/>
              </a:solidFill>
              <a:effectLst/>
              <a:latin typeface="system-ui"/>
            </a:endParaRPr>
          </a:p>
          <a:p>
            <a:pPr algn="l"/>
            <a:r>
              <a:rPr lang="de-DE" b="0" i="0" dirty="0">
                <a:solidFill>
                  <a:srgbClr val="212529"/>
                </a:solidFill>
                <a:effectLst/>
                <a:latin typeface="system-ui"/>
              </a:rPr>
              <a:t>Ein Video ist ein multimediales Dokument, das meist aus einer Bild- und einer Tonspur besteht. Aus Gründen der Barrierefreiheit sollte es auch mindestens eine Untertitelspur und in der Regel eine Audiodeskriptionsspur haben. Videos werden meist als MP4-Dateien gespeichert. Untertitel werden meist separat als VTT-Dateien oder SRT-Dateien abgelegt. Zu einem barrierefreien Video gehört auch ein barrierefreier Videoplayer.</a:t>
            </a:r>
          </a:p>
          <a:p>
            <a:pPr algn="l"/>
            <a:r>
              <a:rPr lang="de-DE" b="0" i="0" dirty="0">
                <a:solidFill>
                  <a:srgbClr val="212529"/>
                </a:solidFill>
                <a:effectLst/>
                <a:latin typeface="system-ui"/>
              </a:rPr>
              <a:t>Hinweise zur Erstellung barrierefreier Videos sind nicht Gegenstand dieser Handreichung.</a:t>
            </a:r>
          </a:p>
          <a:p>
            <a:br>
              <a:rPr lang="de-DE" dirty="0"/>
            </a:br>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9</a:t>
            </a:fld>
            <a:endParaRPr lang="de-DE"/>
          </a:p>
        </p:txBody>
      </p:sp>
    </p:spTree>
    <p:extLst>
      <p:ext uri="{BB962C8B-B14F-4D97-AF65-F5344CB8AC3E}">
        <p14:creationId xmlns:p14="http://schemas.microsoft.com/office/powerpoint/2010/main" val="2146246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https://handreichungen.bfit-bund.de/bf-dokumente-lernkontext/ueberblick.html#ocr</a:t>
            </a:r>
          </a:p>
          <a:p>
            <a:endParaRPr lang="de-DE" dirty="0"/>
          </a:p>
          <a:p>
            <a:pPr algn="l"/>
            <a:r>
              <a:rPr lang="de-DE" b="0" i="0" dirty="0">
                <a:solidFill>
                  <a:srgbClr val="212529"/>
                </a:solidFill>
                <a:effectLst/>
                <a:latin typeface="system-ui"/>
              </a:rPr>
              <a:t>OCR</a:t>
            </a:r>
          </a:p>
          <a:p>
            <a:pPr algn="l"/>
            <a:r>
              <a:rPr lang="de-DE" b="0" i="0" u="none" strike="noStrike" dirty="0">
                <a:solidFill>
                  <a:srgbClr val="212529"/>
                </a:solidFill>
                <a:effectLst/>
                <a:latin typeface="system-ui"/>
                <a:hlinkClick r:id="rId3"/>
              </a:rPr>
              <a:t>Permalink "OCR"#</a:t>
            </a:r>
            <a:endParaRPr lang="de-DE" b="0" i="0" dirty="0">
              <a:solidFill>
                <a:srgbClr val="212529"/>
              </a:solidFill>
              <a:effectLst/>
              <a:latin typeface="system-ui"/>
            </a:endParaRPr>
          </a:p>
          <a:p>
            <a:pPr algn="l"/>
            <a:r>
              <a:rPr lang="de-DE" b="0" i="0" dirty="0">
                <a:solidFill>
                  <a:srgbClr val="212529"/>
                </a:solidFill>
                <a:effectLst/>
                <a:latin typeface="system-ui"/>
              </a:rPr>
              <a:t>Zum Inhaltstyp OCR („Optical Character Recognition“) gehören eingescannte und abfotografierte Dokumente, die keine interne Struktur haben. Oft werden gescannte Dokumente in einer PDF-Datei als Bild gespeichert. Mittels OCR kann die Schrift aus der PDF-Datei extrahiert werden. Die Ergebnisse sind sehr von der Qualität und Auflösung des Scan-Vorgangs abhängig.</a:t>
            </a:r>
          </a:p>
          <a:p>
            <a:pPr algn="l"/>
            <a:r>
              <a:rPr lang="de-DE" b="0" i="0" dirty="0">
                <a:solidFill>
                  <a:srgbClr val="212529"/>
                </a:solidFill>
                <a:effectLst/>
                <a:latin typeface="system-ui"/>
              </a:rPr>
              <a:t>OCR-Dokumente sollten vermieden werden, denn sie können nur unter großem Aufwand barrierefrei aufbereitet werden. Dies ist nicht Gegenstand dieser Handreichung.</a:t>
            </a:r>
          </a:p>
          <a:p>
            <a:br>
              <a:rPr lang="de-DE" dirty="0"/>
            </a:br>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10</a:t>
            </a:fld>
            <a:endParaRPr lang="de-DE"/>
          </a:p>
        </p:txBody>
      </p:sp>
    </p:spTree>
    <p:extLst>
      <p:ext uri="{BB962C8B-B14F-4D97-AF65-F5344CB8AC3E}">
        <p14:creationId xmlns:p14="http://schemas.microsoft.com/office/powerpoint/2010/main" val="203395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https://handreichungen.bfit-bund.de/bf-dokumente-lernkontext/alternativtexte.html</a:t>
            </a:r>
          </a:p>
          <a:p>
            <a:endParaRPr lang="de-DE" dirty="0"/>
          </a:p>
          <a:p>
            <a:pPr algn="l"/>
            <a:r>
              <a:rPr lang="de-DE" b="0" i="0" dirty="0">
                <a:solidFill>
                  <a:srgbClr val="212529"/>
                </a:solidFill>
                <a:effectLst/>
                <a:latin typeface="system-ui"/>
              </a:rPr>
              <a:t>Allgemeine Einordnung</a:t>
            </a:r>
          </a:p>
          <a:p>
            <a:pPr algn="l"/>
            <a:r>
              <a:rPr lang="de-DE" b="0" i="0" u="none" strike="noStrike" dirty="0">
                <a:solidFill>
                  <a:srgbClr val="212529"/>
                </a:solidFill>
                <a:effectLst/>
                <a:latin typeface="system-ui"/>
                <a:hlinkClick r:id="rId3"/>
              </a:rPr>
              <a:t>Permalink "Allgemeine Einordnung"#</a:t>
            </a:r>
            <a:endParaRPr lang="de-DE" b="0" i="0" dirty="0">
              <a:solidFill>
                <a:srgbClr val="212529"/>
              </a:solidFill>
              <a:effectLst/>
              <a:latin typeface="system-ui"/>
            </a:endParaRPr>
          </a:p>
          <a:p>
            <a:pPr algn="l"/>
            <a:r>
              <a:rPr lang="de-DE" b="0" i="0" dirty="0">
                <a:solidFill>
                  <a:srgbClr val="212529"/>
                </a:solidFill>
                <a:effectLst/>
                <a:latin typeface="system-ui"/>
              </a:rPr>
              <a:t>Um die Bedeutung von Bilddateien erfassen zu können, sind Personen, die visuelle Inhalte nur eingeschränkt bzw. gar nicht wahrnehmen können, darauf angewiesen, dass jeweils eine zugehörige Textalternative bereitgestellt wird. Dabei tritt ein sogenannter Alternativtext an die Stelle der Bilddatei, um Zugang zu den dargestellten Inhalten zu ermöglichen.</a:t>
            </a:r>
          </a:p>
          <a:p>
            <a:pPr algn="l"/>
            <a:r>
              <a:rPr lang="de-DE" b="0" i="0" dirty="0">
                <a:solidFill>
                  <a:srgbClr val="212529"/>
                </a:solidFill>
                <a:effectLst/>
                <a:latin typeface="system-ui"/>
              </a:rPr>
              <a:t>Um solide, umfassende Orientierung zu gewährleisten und Irritationen möglichst zu vermeiden, sollte ausnahmslos jede Bilddatei mit einem Alternativtext versehen werden, insbesondere auch dann, wenn es sich z. B. “nur” um ein Werbebanner handelt. Davon ausgenommen sind lediglich dekorative visuelle Objekte ohne inhaltliche Bedeutung, die allein der Verzierung dienen. Derartige Bilddateien sollten explizit als Schmuckelemente gekennzeichnet werden. Vergleiche dazu auch Abschnitt </a:t>
            </a:r>
            <a:r>
              <a:rPr lang="de-DE" b="0" i="0" u="sng" dirty="0">
                <a:solidFill>
                  <a:srgbClr val="212529"/>
                </a:solidFill>
                <a:effectLst/>
                <a:latin typeface="system-ui"/>
                <a:hlinkClick r:id="rId4"/>
              </a:rPr>
              <a:t>Allgemeine Anforderungen zur Barrierefreiheit von Dokumenten</a:t>
            </a:r>
            <a:r>
              <a:rPr lang="de-DE" b="0" i="0" dirty="0">
                <a:solidFill>
                  <a:srgbClr val="212529"/>
                </a:solidFill>
                <a:effectLst/>
                <a:latin typeface="system-ui"/>
              </a:rPr>
              <a:t> .</a:t>
            </a:r>
          </a:p>
          <a:p>
            <a:pPr algn="l"/>
            <a:r>
              <a:rPr lang="de-DE" b="0" i="0" dirty="0">
                <a:solidFill>
                  <a:srgbClr val="212529"/>
                </a:solidFill>
                <a:effectLst/>
                <a:latin typeface="system-ui"/>
              </a:rPr>
              <a:t>Grundlegendes</a:t>
            </a:r>
          </a:p>
          <a:p>
            <a:pPr algn="l"/>
            <a:r>
              <a:rPr lang="de-DE" b="0" i="0" u="none" strike="noStrike" dirty="0">
                <a:solidFill>
                  <a:srgbClr val="212529"/>
                </a:solidFill>
                <a:effectLst/>
                <a:latin typeface="system-ui"/>
                <a:hlinkClick r:id="rId5"/>
              </a:rPr>
              <a:t>Permalink "Grundlegendes"#</a:t>
            </a:r>
            <a:endParaRPr lang="de-DE" b="0" i="0" dirty="0">
              <a:solidFill>
                <a:srgbClr val="212529"/>
              </a:solidFill>
              <a:effectLst/>
              <a:latin typeface="system-ui"/>
            </a:endParaRPr>
          </a:p>
          <a:p>
            <a:pPr algn="l"/>
            <a:r>
              <a:rPr lang="de-DE" b="0" i="0" dirty="0">
                <a:solidFill>
                  <a:srgbClr val="212529"/>
                </a:solidFill>
                <a:effectLst/>
                <a:latin typeface="system-ui"/>
              </a:rPr>
              <a:t>Beim Verfassen von Alternativtexten sollten die folgenden allgemeinen Kriterien zugrunde gelegt werden:</a:t>
            </a:r>
          </a:p>
          <a:p>
            <a:pPr algn="l">
              <a:buFont typeface="Arial" panose="020B0604020202020204" pitchFamily="34" charset="0"/>
              <a:buChar char="•"/>
            </a:pPr>
            <a:r>
              <a:rPr lang="de-DE" b="0" i="0" dirty="0">
                <a:solidFill>
                  <a:srgbClr val="212529"/>
                </a:solidFill>
                <a:effectLst/>
                <a:latin typeface="system-ui"/>
              </a:rPr>
              <a:t>möglichst ohne Redundanz,</a:t>
            </a:r>
          </a:p>
          <a:p>
            <a:pPr algn="l">
              <a:buFont typeface="Arial" panose="020B0604020202020204" pitchFamily="34" charset="0"/>
              <a:buChar char="•"/>
            </a:pPr>
            <a:r>
              <a:rPr lang="de-DE" b="0" i="0" dirty="0">
                <a:solidFill>
                  <a:srgbClr val="212529"/>
                </a:solidFill>
                <a:effectLst/>
                <a:latin typeface="system-ui"/>
              </a:rPr>
              <a:t>möglichst kurz,</a:t>
            </a:r>
          </a:p>
          <a:p>
            <a:pPr algn="l">
              <a:buFont typeface="Arial" panose="020B0604020202020204" pitchFamily="34" charset="0"/>
              <a:buChar char="•"/>
            </a:pPr>
            <a:r>
              <a:rPr lang="de-DE" b="0" i="0" dirty="0">
                <a:solidFill>
                  <a:srgbClr val="212529"/>
                </a:solidFill>
                <a:effectLst/>
                <a:latin typeface="system-ui"/>
              </a:rPr>
              <a:t>möglichst neutral,</a:t>
            </a:r>
          </a:p>
          <a:p>
            <a:pPr algn="l">
              <a:buFont typeface="Arial" panose="020B0604020202020204" pitchFamily="34" charset="0"/>
              <a:buChar char="•"/>
            </a:pPr>
            <a:r>
              <a:rPr lang="de-DE" b="0" i="0" dirty="0">
                <a:solidFill>
                  <a:srgbClr val="212529"/>
                </a:solidFill>
                <a:effectLst/>
                <a:latin typeface="system-ui"/>
              </a:rPr>
              <a:t>möglichst zutreffend,</a:t>
            </a:r>
          </a:p>
          <a:p>
            <a:pPr algn="l">
              <a:buFont typeface="Arial" panose="020B0604020202020204" pitchFamily="34" charset="0"/>
              <a:buChar char="•"/>
            </a:pPr>
            <a:r>
              <a:rPr lang="de-DE" b="0" i="0" dirty="0">
                <a:solidFill>
                  <a:srgbClr val="212529"/>
                </a:solidFill>
                <a:effectLst/>
                <a:latin typeface="system-ui"/>
              </a:rPr>
              <a:t>möglichst vollständig,</a:t>
            </a:r>
          </a:p>
          <a:p>
            <a:pPr algn="l">
              <a:buFont typeface="Arial" panose="020B0604020202020204" pitchFamily="34" charset="0"/>
              <a:buChar char="•"/>
            </a:pPr>
            <a:r>
              <a:rPr lang="de-DE" b="0" i="0" dirty="0">
                <a:solidFill>
                  <a:srgbClr val="212529"/>
                </a:solidFill>
                <a:effectLst/>
                <a:latin typeface="system-ui"/>
              </a:rPr>
              <a:t>möglichst einheitlich,</a:t>
            </a:r>
          </a:p>
          <a:p>
            <a:pPr algn="l">
              <a:buFont typeface="Arial" panose="020B0604020202020204" pitchFamily="34" charset="0"/>
              <a:buChar char="•"/>
            </a:pPr>
            <a:r>
              <a:rPr lang="de-DE" b="0" i="0" dirty="0">
                <a:solidFill>
                  <a:srgbClr val="212529"/>
                </a:solidFill>
                <a:effectLst/>
                <a:latin typeface="system-ui"/>
              </a:rPr>
              <a:t>möglichst systematisch.</a:t>
            </a:r>
          </a:p>
          <a:p>
            <a:pPr algn="l"/>
            <a:r>
              <a:rPr lang="de-DE" b="0" i="0" dirty="0">
                <a:solidFill>
                  <a:srgbClr val="212529"/>
                </a:solidFill>
                <a:effectLst/>
                <a:latin typeface="system-ui"/>
              </a:rPr>
              <a:t>Machen Sie sich am besten zunächst vertraut damit, wie die unterschiedlichen Elemente (Verlinkungen, Grafiken, etc.) von einem Screenreader bezeichnet werden, um Doppelungen im Alternativtext zu vermeiden. Die Herausforderung besteht darin, den dargestellten Inhalt ohne Redundanz mit wenigen Worten möglichst neutral und zutreffend zu beschreiben. Beachten Sie dabei, dass es sich bei Formulierungen wie “Das Wetter ist schön.” oder “Das Wetter ist schlecht.” oder “glückliche Menschen” oder auch “Urlaubsidylle” aus dem täglichen Sprachgebrauch um Interpretationen bzw. Bewertungen handelt, die es in Alternativtexten zu vermeiden gilt. Vermeiden Sie außerdem die Wiederholung von Text, der bereits im Fließtext bzw. in der Bildunterschrift steht. Machen Sie sich dazu bewusst, wie zeitintensiv es ist, Text mit einem Screenreader abzuhören, nur um am Ende eines ggf. auch noch sehr langen Alternativtextes erkennen zu müssen, dass man lediglich identische Textpassagen erneut gehört und nichts Neues erfahren hat. Wobei Alternativtexte allerdings wiederum auch nicht dazu genutzt werden sollten, um Inhalte unterzubringen, die aus der Bilddatei selbst nicht ersichtlich sind und auch im Text nicht erwähnt werden. Die </a:t>
            </a:r>
            <a:r>
              <a:rPr lang="de-DE" b="1" i="0" dirty="0">
                <a:solidFill>
                  <a:srgbClr val="212529"/>
                </a:solidFill>
                <a:effectLst/>
                <a:latin typeface="system-ui"/>
              </a:rPr>
              <a:t>Verwendung von Fachbegriffen</a:t>
            </a:r>
            <a:r>
              <a:rPr lang="de-DE" b="0" i="0" dirty="0">
                <a:solidFill>
                  <a:srgbClr val="212529"/>
                </a:solidFill>
                <a:effectLst/>
                <a:latin typeface="system-ui"/>
              </a:rPr>
              <a:t> hingegen kann sich v. a. im internationalen bzw. fachbereichsübergreifenden Kontext als hilfreich und zweckdienlich erweisen.</a:t>
            </a:r>
          </a:p>
          <a:p>
            <a:pPr algn="l"/>
            <a:r>
              <a:rPr lang="de-DE" b="0" i="0" dirty="0">
                <a:solidFill>
                  <a:srgbClr val="212529"/>
                </a:solidFill>
                <a:effectLst/>
                <a:latin typeface="system-ui"/>
              </a:rPr>
              <a:t>Beachten Sie darüber hinaus, dass in Alternativtexten keine Formatierungen möglich sind. </a:t>
            </a:r>
            <a:r>
              <a:rPr lang="de-DE" b="1" i="0" dirty="0">
                <a:solidFill>
                  <a:srgbClr val="212529"/>
                </a:solidFill>
                <a:effectLst/>
                <a:latin typeface="system-ui"/>
              </a:rPr>
              <a:t>Textauszeichnungen</a:t>
            </a:r>
            <a:r>
              <a:rPr lang="de-DE" b="0" i="0" dirty="0">
                <a:solidFill>
                  <a:srgbClr val="212529"/>
                </a:solidFill>
                <a:effectLst/>
                <a:latin typeface="system-ui"/>
              </a:rPr>
              <a:t> wie Hoch- bzw. Tiefstellungen, die insbesondere im naturwissenschaftlichen sowie mathematischen Kontext häufig benötigt werden, müssen entsprechend ausformuliert werden. Legen Sie dazu am besten vorab eine einheitliche Vorgehensweise fest.</a:t>
            </a:r>
          </a:p>
          <a:p>
            <a:pPr algn="l"/>
            <a:r>
              <a:rPr lang="de-DE" b="0" i="0" dirty="0">
                <a:solidFill>
                  <a:srgbClr val="212529"/>
                </a:solidFill>
                <a:effectLst/>
                <a:latin typeface="system-ui"/>
              </a:rPr>
              <a:t>Generell ist ein </a:t>
            </a:r>
            <a:r>
              <a:rPr lang="de-DE" b="1" i="0" dirty="0">
                <a:solidFill>
                  <a:srgbClr val="212529"/>
                </a:solidFill>
                <a:effectLst/>
                <a:latin typeface="system-ui"/>
              </a:rPr>
              <a:t>systematischer Aufbau</a:t>
            </a:r>
            <a:r>
              <a:rPr lang="de-DE" b="0" i="0" dirty="0">
                <a:solidFill>
                  <a:srgbClr val="212529"/>
                </a:solidFill>
                <a:effectLst/>
                <a:latin typeface="system-ui"/>
              </a:rPr>
              <a:t>, der sich auf das Wesentliche beschränkt, als Orientierungshilfe optimal. Mit einem einleitenden Schlagwort, wie z.B. „Foto“, „Illustration“, „Porträt“, „Screenshot“, „Logo“ etc., lässt sich das Wesen der jeweiligen Abbildung bereits möglichst zutreffend erfassen und kategorisieren. Damit ist eine erste Einordnung gegeben, die durch die sich anschließende spezifische Beschreibung konkretisiert wird.</a:t>
            </a:r>
          </a:p>
          <a:p>
            <a:pPr algn="l"/>
            <a:r>
              <a:rPr lang="de-DE" b="0" i="0" dirty="0">
                <a:solidFill>
                  <a:srgbClr val="212529"/>
                </a:solidFill>
                <a:effectLst/>
                <a:latin typeface="system-ui"/>
              </a:rPr>
              <a:t>Beim Bereitstellen von Alternativtexten von inhaltsschweren Bilddateien wird die in der </a:t>
            </a:r>
            <a:r>
              <a:rPr lang="de-DE" b="1" i="0" dirty="0">
                <a:solidFill>
                  <a:srgbClr val="212529"/>
                </a:solidFill>
                <a:effectLst/>
                <a:latin typeface="system-ui"/>
              </a:rPr>
              <a:t>Faustregel</a:t>
            </a:r>
            <a:r>
              <a:rPr lang="de-DE" b="0" i="0" dirty="0">
                <a:solidFill>
                  <a:srgbClr val="212529"/>
                </a:solidFill>
                <a:effectLst/>
                <a:latin typeface="system-ui"/>
              </a:rPr>
              <a:t> für die Länge eines Alternativtextes benannte Zeichenanzahl von 80 bis 100 Zeichen rasch überschritten werden. Wenn es um komplexe Diagramme geht, sollte darüber hinaus die Bereitstellung von separaten Dateien für umfangreiche </a:t>
            </a:r>
            <a:r>
              <a:rPr lang="de-DE" b="1" i="0" dirty="0">
                <a:solidFill>
                  <a:srgbClr val="212529"/>
                </a:solidFill>
                <a:effectLst/>
                <a:latin typeface="system-ui"/>
              </a:rPr>
              <a:t>Bildbeschreibungen</a:t>
            </a:r>
            <a:r>
              <a:rPr lang="de-DE" b="0" i="0" dirty="0">
                <a:solidFill>
                  <a:srgbClr val="212529"/>
                </a:solidFill>
                <a:effectLst/>
                <a:latin typeface="system-ui"/>
              </a:rPr>
              <a:t> in Erwägung gezogen werden. Beispiele für Bildbeschreibungen im schulischen Kontext finden sich z. B. im VISCH-Leitfaden der Deutschen Blindenstudienanstalt e.V. (</a:t>
            </a:r>
            <a:r>
              <a:rPr lang="de-DE" b="0" i="0" dirty="0" err="1">
                <a:solidFill>
                  <a:srgbClr val="212529"/>
                </a:solidFill>
                <a:effectLst/>
                <a:latin typeface="system-ui"/>
              </a:rPr>
              <a:t>blista</a:t>
            </a:r>
            <a:r>
              <a:rPr lang="de-DE" b="0" i="0" dirty="0">
                <a:solidFill>
                  <a:srgbClr val="212529"/>
                </a:solidFill>
                <a:effectLst/>
                <a:latin typeface="system-ui"/>
              </a:rPr>
              <a:t>).</a:t>
            </a:r>
          </a:p>
          <a:p>
            <a:pPr algn="l"/>
            <a:r>
              <a:rPr lang="de-DE" b="0" i="0" dirty="0">
                <a:solidFill>
                  <a:srgbClr val="212529"/>
                </a:solidFill>
                <a:effectLst/>
                <a:latin typeface="system-ui"/>
              </a:rPr>
              <a:t>Ausblick</a:t>
            </a:r>
          </a:p>
          <a:p>
            <a:pPr algn="l"/>
            <a:r>
              <a:rPr lang="de-DE" b="0" i="0" u="none" strike="noStrike" dirty="0">
                <a:solidFill>
                  <a:srgbClr val="212529"/>
                </a:solidFill>
                <a:effectLst/>
                <a:latin typeface="system-ui"/>
                <a:hlinkClick r:id="rId6"/>
              </a:rPr>
              <a:t>Permalink "Ausblick"#</a:t>
            </a:r>
            <a:endParaRPr lang="de-DE" b="0" i="0" dirty="0">
              <a:solidFill>
                <a:srgbClr val="212529"/>
              </a:solidFill>
              <a:effectLst/>
              <a:latin typeface="system-ui"/>
            </a:endParaRPr>
          </a:p>
          <a:p>
            <a:pPr algn="l"/>
            <a:r>
              <a:rPr lang="de-DE" b="0" i="0" dirty="0">
                <a:solidFill>
                  <a:srgbClr val="212529"/>
                </a:solidFill>
                <a:effectLst/>
                <a:latin typeface="system-ui"/>
              </a:rPr>
              <a:t>Dieser Abschnitt wird in den folgenden Versionen der Handreichung kontinuierlich erweitert werden.</a:t>
            </a:r>
          </a:p>
          <a:p>
            <a:pPr algn="l"/>
            <a:r>
              <a:rPr lang="de-DE" b="0" i="0" dirty="0">
                <a:solidFill>
                  <a:srgbClr val="212529"/>
                </a:solidFill>
                <a:effectLst/>
                <a:latin typeface="system-ui"/>
              </a:rPr>
              <a:t>Weiterführende Literatur</a:t>
            </a:r>
          </a:p>
          <a:p>
            <a:pPr algn="l"/>
            <a:r>
              <a:rPr lang="de-DE" b="0" i="0" u="none" strike="noStrike" dirty="0">
                <a:solidFill>
                  <a:srgbClr val="212529"/>
                </a:solidFill>
                <a:effectLst/>
                <a:latin typeface="system-ui"/>
                <a:hlinkClick r:id="rId7"/>
              </a:rPr>
              <a:t>Permalink "Weiterführende Literatur"#</a:t>
            </a:r>
            <a:endParaRPr lang="de-DE" b="0" i="0" dirty="0">
              <a:solidFill>
                <a:srgbClr val="212529"/>
              </a:solidFill>
              <a:effectLst/>
              <a:latin typeface="system-ui"/>
            </a:endParaRPr>
          </a:p>
          <a:p>
            <a:pPr algn="l">
              <a:buFont typeface="Arial" panose="020B0604020202020204" pitchFamily="34" charset="0"/>
              <a:buChar char="•"/>
            </a:pPr>
            <a:r>
              <a:rPr lang="de-DE" b="0" i="0" dirty="0">
                <a:solidFill>
                  <a:srgbClr val="212529"/>
                </a:solidFill>
                <a:effectLst/>
                <a:latin typeface="system-ui"/>
              </a:rPr>
              <a:t>Anja Ziemer. (2023a). Ruckzuck für alle: Barrierefreie PDF-Dokumente automatisiert erstellt am Beispiel der MAK Collection, ZB MED. o-</a:t>
            </a:r>
            <a:r>
              <a:rPr lang="de-DE" b="0" i="0" dirty="0" err="1">
                <a:solidFill>
                  <a:srgbClr val="212529"/>
                </a:solidFill>
                <a:effectLst/>
                <a:latin typeface="system-ui"/>
              </a:rPr>
              <a:t>bib</a:t>
            </a:r>
            <a:r>
              <a:rPr lang="de-DE" b="0" i="0" dirty="0">
                <a:solidFill>
                  <a:srgbClr val="212529"/>
                </a:solidFill>
                <a:effectLst/>
                <a:latin typeface="system-ui"/>
              </a:rPr>
              <a:t>. Das offene Bibliotheksjournal / Herausgeber VDB, 8(4), 1–12. </a:t>
            </a:r>
            <a:r>
              <a:rPr lang="de-DE" b="0" i="0" u="sng" dirty="0">
                <a:solidFill>
                  <a:srgbClr val="212529"/>
                </a:solidFill>
                <a:effectLst/>
                <a:latin typeface="system-ui"/>
                <a:hlinkClick r:id="rId8"/>
              </a:rPr>
              <a:t>https://doi.org/10.5282/o-bib/5978​</a:t>
            </a:r>
            <a:endParaRPr lang="de-DE" b="0" i="0" dirty="0">
              <a:solidFill>
                <a:srgbClr val="212529"/>
              </a:solidFill>
              <a:effectLst/>
              <a:latin typeface="system-ui"/>
            </a:endParaRPr>
          </a:p>
          <a:p>
            <a:pPr algn="l">
              <a:buFont typeface="Arial" panose="020B0604020202020204" pitchFamily="34" charset="0"/>
              <a:buChar char="•"/>
            </a:pPr>
            <a:r>
              <a:rPr lang="de-DE" b="1" i="0" dirty="0">
                <a:solidFill>
                  <a:srgbClr val="212529"/>
                </a:solidFill>
                <a:effectLst/>
                <a:latin typeface="system-ui"/>
              </a:rPr>
              <a:t>Präsentationsfolien zum Vortrag bei der 111. </a:t>
            </a:r>
            <a:r>
              <a:rPr lang="de-DE" b="1" i="0" dirty="0" err="1">
                <a:solidFill>
                  <a:srgbClr val="212529"/>
                </a:solidFill>
                <a:effectLst/>
                <a:latin typeface="system-ui"/>
              </a:rPr>
              <a:t>BiblioCon</a:t>
            </a:r>
            <a:r>
              <a:rPr lang="de-DE" b="1" i="0" dirty="0">
                <a:solidFill>
                  <a:srgbClr val="212529"/>
                </a:solidFill>
                <a:effectLst/>
                <a:latin typeface="system-ui"/>
              </a:rPr>
              <a:t> im barrierefreien PDF-Format</a:t>
            </a:r>
            <a:br>
              <a:rPr lang="de-DE" b="0" i="0" dirty="0">
                <a:solidFill>
                  <a:srgbClr val="212529"/>
                </a:solidFill>
                <a:effectLst/>
                <a:latin typeface="system-ui"/>
              </a:rPr>
            </a:br>
            <a:r>
              <a:rPr lang="de-DE" b="0" i="0" u="sng" dirty="0">
                <a:solidFill>
                  <a:srgbClr val="212529"/>
                </a:solidFill>
                <a:effectLst/>
                <a:latin typeface="system-ui"/>
                <a:hlinkClick r:id="rId9"/>
              </a:rPr>
              <a:t>Anja Ziemer. (2023b). 111.BiblioCon2023 – Ruckzuck für alle: Barrierefreie PDFs automatisiert erstellt am Beispiel der MAK Collection</a:t>
            </a:r>
            <a:endParaRPr lang="de-DE" b="0" i="0" dirty="0">
              <a:solidFill>
                <a:srgbClr val="212529"/>
              </a:solidFill>
              <a:effectLst/>
              <a:latin typeface="system-ui"/>
            </a:endParaRPr>
          </a:p>
          <a:p>
            <a:pPr algn="l">
              <a:buFont typeface="Arial" panose="020B0604020202020204" pitchFamily="34" charset="0"/>
              <a:buChar char="•"/>
            </a:pPr>
            <a:r>
              <a:rPr lang="de-DE" b="1" i="0" dirty="0">
                <a:solidFill>
                  <a:srgbClr val="212529"/>
                </a:solidFill>
                <a:effectLst/>
                <a:latin typeface="system-ui"/>
              </a:rPr>
              <a:t>Praxisleitfaden zur Erstellung textbasierter Alternativen für Grafiken herausgegeben vom Projekt inklusive berufliche Bildung ohne Barrieren (</a:t>
            </a:r>
            <a:r>
              <a:rPr lang="de-DE" b="1" i="0" dirty="0" err="1">
                <a:solidFill>
                  <a:srgbClr val="212529"/>
                </a:solidFill>
                <a:effectLst/>
                <a:latin typeface="system-ui"/>
              </a:rPr>
              <a:t>iBoB</a:t>
            </a:r>
            <a:r>
              <a:rPr lang="de-DE" b="1" i="0" dirty="0">
                <a:solidFill>
                  <a:srgbClr val="212529"/>
                </a:solidFill>
                <a:effectLst/>
                <a:latin typeface="system-ui"/>
              </a:rPr>
              <a:t>)</a:t>
            </a:r>
            <a:br>
              <a:rPr lang="de-DE" b="0" i="0" dirty="0">
                <a:solidFill>
                  <a:srgbClr val="212529"/>
                </a:solidFill>
                <a:effectLst/>
                <a:latin typeface="system-ui"/>
              </a:rPr>
            </a:br>
            <a:r>
              <a:rPr lang="de-DE" b="0" i="0" u="sng" dirty="0">
                <a:solidFill>
                  <a:srgbClr val="212529"/>
                </a:solidFill>
                <a:effectLst/>
                <a:latin typeface="system-ui"/>
                <a:hlinkClick r:id="rId10"/>
              </a:rPr>
              <a:t>Anja Fibich, Frauke Onken &amp; Christian Axnick. (2019). Gut fürs Image! Praxisleitfaden zur Erstellung textbasierter Alternativen für Grafiken</a:t>
            </a:r>
            <a:endParaRPr lang="de-DE" b="0" i="0" dirty="0">
              <a:solidFill>
                <a:srgbClr val="212529"/>
              </a:solidFill>
              <a:effectLst/>
              <a:latin typeface="system-ui"/>
            </a:endParaRPr>
          </a:p>
          <a:p>
            <a:pPr algn="l"/>
            <a:r>
              <a:rPr lang="de-DE" b="0" i="0" dirty="0">
                <a:solidFill>
                  <a:srgbClr val="212529"/>
                </a:solidFill>
                <a:effectLst/>
                <a:latin typeface="system-ui"/>
              </a:rPr>
              <a:t>Vertiefende Informationen mit mathematisch-naturwissenschaftlichem Kontext</a:t>
            </a:r>
          </a:p>
          <a:p>
            <a:pPr algn="l"/>
            <a:r>
              <a:rPr lang="de-DE" b="0" i="0" u="none" strike="noStrike" dirty="0">
                <a:solidFill>
                  <a:srgbClr val="212529"/>
                </a:solidFill>
                <a:effectLst/>
                <a:latin typeface="system-ui"/>
                <a:hlinkClick r:id="rId11"/>
              </a:rPr>
              <a:t>Permalink "Vertiefende Informationen mit mathematisch-naturwissenschaftlichem Kontext"#</a:t>
            </a:r>
            <a:endParaRPr lang="de-DE" b="0" i="0" dirty="0">
              <a:solidFill>
                <a:srgbClr val="212529"/>
              </a:solidFill>
              <a:effectLst/>
              <a:latin typeface="system-ui"/>
            </a:endParaRPr>
          </a:p>
          <a:p>
            <a:pPr algn="l">
              <a:buFont typeface="Arial" panose="020B0604020202020204" pitchFamily="34" charset="0"/>
              <a:buChar char="•"/>
            </a:pPr>
            <a:r>
              <a:rPr lang="de-DE" b="1" i="0" dirty="0">
                <a:solidFill>
                  <a:srgbClr val="212529"/>
                </a:solidFill>
                <a:effectLst/>
                <a:latin typeface="system-ui"/>
              </a:rPr>
              <a:t>VISCH-Leitfaden der Deutschen Blindenstudienanstalt e.V. (</a:t>
            </a:r>
            <a:r>
              <a:rPr lang="de-DE" b="1" i="0" dirty="0" err="1">
                <a:solidFill>
                  <a:srgbClr val="212529"/>
                </a:solidFill>
                <a:effectLst/>
                <a:latin typeface="system-ui"/>
              </a:rPr>
              <a:t>blista</a:t>
            </a:r>
            <a:r>
              <a:rPr lang="de-DE" b="1" i="0" dirty="0">
                <a:solidFill>
                  <a:srgbClr val="212529"/>
                </a:solidFill>
                <a:effectLst/>
                <a:latin typeface="system-ui"/>
              </a:rPr>
              <a:t>)</a:t>
            </a:r>
            <a:br>
              <a:rPr lang="de-DE" b="0" i="0" dirty="0">
                <a:solidFill>
                  <a:srgbClr val="212529"/>
                </a:solidFill>
                <a:effectLst/>
                <a:latin typeface="system-ui"/>
              </a:rPr>
            </a:br>
            <a:r>
              <a:rPr lang="de-DE" b="0" i="0" u="sng" dirty="0">
                <a:solidFill>
                  <a:srgbClr val="212529"/>
                </a:solidFill>
                <a:effectLst/>
                <a:latin typeface="system-ui"/>
                <a:hlinkClick r:id="rId12"/>
              </a:rPr>
              <a:t>Deutsche Blindenstudienanstalt e.V. (</a:t>
            </a:r>
            <a:r>
              <a:rPr lang="de-DE" b="0" i="0" u="sng" dirty="0" err="1">
                <a:solidFill>
                  <a:srgbClr val="212529"/>
                </a:solidFill>
                <a:effectLst/>
                <a:latin typeface="system-ui"/>
                <a:hlinkClick r:id="rId12"/>
              </a:rPr>
              <a:t>blista</a:t>
            </a:r>
            <a:r>
              <a:rPr lang="de-DE" b="0" i="0" u="sng" dirty="0">
                <a:solidFill>
                  <a:srgbClr val="212529"/>
                </a:solidFill>
                <a:effectLst/>
                <a:latin typeface="system-ui"/>
                <a:hlinkClick r:id="rId12"/>
              </a:rPr>
              <a:t>). (2012). VISCH. Visualisierte Informationen in Schulbüchern zugänglich machen. Leitfaden mit Beispielen</a:t>
            </a:r>
            <a:endParaRPr lang="de-DE" b="0" i="0" dirty="0">
              <a:solidFill>
                <a:srgbClr val="212529"/>
              </a:solidFill>
              <a:effectLst/>
              <a:latin typeface="system-ui"/>
            </a:endParaRPr>
          </a:p>
          <a:p>
            <a:pPr algn="l">
              <a:buFont typeface="Arial" panose="020B0604020202020204" pitchFamily="34" charset="0"/>
              <a:buChar char="•"/>
            </a:pPr>
            <a:r>
              <a:rPr lang="de-DE" b="1" i="0" dirty="0">
                <a:solidFill>
                  <a:srgbClr val="212529"/>
                </a:solidFill>
                <a:effectLst/>
                <a:latin typeface="system-ui"/>
              </a:rPr>
              <a:t>Presseinformation zum Projekt “Math4VIP” am Zentrum für digitale Barrierefreiheit und Assistive Technologien des KIT (ACCESS@KIT)</a:t>
            </a:r>
            <a:br>
              <a:rPr lang="de-DE" b="0" i="0" dirty="0">
                <a:solidFill>
                  <a:srgbClr val="212529"/>
                </a:solidFill>
                <a:effectLst/>
                <a:latin typeface="system-ui"/>
              </a:rPr>
            </a:br>
            <a:r>
              <a:rPr lang="de-DE" b="0" i="0" dirty="0">
                <a:solidFill>
                  <a:srgbClr val="212529"/>
                </a:solidFill>
                <a:effectLst/>
                <a:latin typeface="system-ui"/>
              </a:rPr>
              <a:t>ACCESS@KIT. (2023). Presseinformation 004/2023. </a:t>
            </a:r>
            <a:r>
              <a:rPr lang="de-DE" b="0" i="0" u="sng" dirty="0">
                <a:solidFill>
                  <a:srgbClr val="212529"/>
                </a:solidFill>
                <a:effectLst/>
                <a:latin typeface="system-ui"/>
                <a:hlinkClick r:id="rId13"/>
              </a:rPr>
              <a:t>https://www.kit.edu/kit/pi_2023_004_leichterer-zugang-zu-barrierefreien-materialien.php</a:t>
            </a:r>
            <a:r>
              <a:rPr lang="de-DE" b="0" i="0" dirty="0">
                <a:solidFill>
                  <a:srgbClr val="212529"/>
                </a:solidFill>
                <a:effectLst/>
                <a:latin typeface="system-ui"/>
              </a:rPr>
              <a:t> sowie </a:t>
            </a:r>
            <a:r>
              <a:rPr lang="de-DE" b="0" i="0" u="sng" dirty="0">
                <a:solidFill>
                  <a:srgbClr val="212529"/>
                </a:solidFill>
                <a:effectLst/>
                <a:latin typeface="system-ui"/>
                <a:hlinkClick r:id="rId14"/>
              </a:rPr>
              <a:t>https://www.informatik.kit.edu/11147_12945.php</a:t>
            </a:r>
            <a:endParaRPr lang="de-DE" b="0" i="0" dirty="0">
              <a:solidFill>
                <a:srgbClr val="212529"/>
              </a:solidFill>
              <a:effectLst/>
              <a:latin typeface="system-ui"/>
            </a:endParaRPr>
          </a:p>
          <a:p>
            <a:pPr algn="l">
              <a:buFont typeface="Arial" panose="020B0604020202020204" pitchFamily="34" charset="0"/>
              <a:buChar char="•"/>
            </a:pPr>
            <a:r>
              <a:rPr lang="de-DE" b="1" i="0" dirty="0">
                <a:solidFill>
                  <a:srgbClr val="212529"/>
                </a:solidFill>
                <a:effectLst/>
                <a:latin typeface="system-ui"/>
              </a:rPr>
              <a:t>Poster zur Versprachlichung von Formeln der Technischen Universität Dresden</a:t>
            </a:r>
            <a:br>
              <a:rPr lang="de-DE" b="0" i="0" dirty="0">
                <a:solidFill>
                  <a:srgbClr val="212529"/>
                </a:solidFill>
                <a:effectLst/>
                <a:latin typeface="system-ui"/>
              </a:rPr>
            </a:br>
            <a:r>
              <a:rPr lang="de-DE" b="0" i="0" u="sng" dirty="0">
                <a:solidFill>
                  <a:srgbClr val="212529"/>
                </a:solidFill>
                <a:effectLst/>
                <a:latin typeface="system-ui"/>
                <a:hlinkClick r:id="rId15"/>
              </a:rPr>
              <a:t>Wiebke Janßen &amp; Gesche Pospiech. (2015a). Versprachlichung von Formeln</a:t>
            </a:r>
            <a:endParaRPr lang="de-DE" b="0" i="0" dirty="0">
              <a:solidFill>
                <a:srgbClr val="212529"/>
              </a:solidFill>
              <a:effectLst/>
              <a:latin typeface="system-ui"/>
            </a:endParaRPr>
          </a:p>
          <a:p>
            <a:pPr algn="l">
              <a:buFont typeface="Arial" panose="020B0604020202020204" pitchFamily="34" charset="0"/>
              <a:buChar char="•"/>
            </a:pPr>
            <a:r>
              <a:rPr lang="de-DE" b="1" i="0" dirty="0">
                <a:solidFill>
                  <a:srgbClr val="212529"/>
                </a:solidFill>
                <a:effectLst/>
                <a:latin typeface="system-ui"/>
              </a:rPr>
              <a:t>Tagungsbeitrag zur Versprachlichung von Formeln</a:t>
            </a:r>
            <a:br>
              <a:rPr lang="de-DE" b="0" i="0" dirty="0">
                <a:solidFill>
                  <a:srgbClr val="212529"/>
                </a:solidFill>
                <a:effectLst/>
                <a:latin typeface="system-ui"/>
              </a:rPr>
            </a:br>
            <a:r>
              <a:rPr lang="de-DE" b="0" i="0" u="sng" dirty="0">
                <a:solidFill>
                  <a:srgbClr val="212529"/>
                </a:solidFill>
                <a:effectLst/>
                <a:latin typeface="system-ui"/>
                <a:hlinkClick r:id="rId16"/>
              </a:rPr>
              <a:t>Wiebke Janßen &amp; Gesche Pospiech. (2015b). Versprachlichung von Formeln. Die Bedeutung von Formeln und ihre Vermittlung</a:t>
            </a:r>
            <a:endParaRPr lang="de-DE" b="0" i="0" dirty="0">
              <a:solidFill>
                <a:srgbClr val="212529"/>
              </a:solidFill>
              <a:effectLst/>
              <a:latin typeface="system-ui"/>
            </a:endParaRPr>
          </a:p>
          <a:p>
            <a:pPr algn="l">
              <a:buFont typeface="Arial" panose="020B0604020202020204" pitchFamily="34" charset="0"/>
              <a:buChar char="•"/>
            </a:pPr>
            <a:r>
              <a:rPr lang="de-DE" b="1" i="0" dirty="0">
                <a:solidFill>
                  <a:srgbClr val="212529"/>
                </a:solidFill>
                <a:effectLst/>
                <a:latin typeface="system-ui"/>
              </a:rPr>
              <a:t>Anleitung des Regionalen Rechenzentrums Erlangen (RRZE)</a:t>
            </a:r>
            <a:br>
              <a:rPr lang="de-DE" b="0" i="0" dirty="0">
                <a:solidFill>
                  <a:srgbClr val="212529"/>
                </a:solidFill>
                <a:effectLst/>
                <a:latin typeface="system-ui"/>
              </a:rPr>
            </a:br>
            <a:r>
              <a:rPr lang="de-DE" b="0" i="0" u="sng" dirty="0">
                <a:solidFill>
                  <a:srgbClr val="212529"/>
                </a:solidFill>
                <a:effectLst/>
                <a:latin typeface="system-ui"/>
                <a:hlinkClick r:id="rId17"/>
              </a:rPr>
              <a:t>Gunther </a:t>
            </a:r>
            <a:r>
              <a:rPr lang="de-DE" b="0" i="0" u="sng" dirty="0" err="1">
                <a:solidFill>
                  <a:srgbClr val="212529"/>
                </a:solidFill>
                <a:effectLst/>
                <a:latin typeface="system-ui"/>
                <a:hlinkClick r:id="rId17"/>
              </a:rPr>
              <a:t>Heintzen</a:t>
            </a:r>
            <a:r>
              <a:rPr lang="de-DE" b="0" i="0" u="sng" dirty="0">
                <a:solidFill>
                  <a:srgbClr val="212529"/>
                </a:solidFill>
                <a:effectLst/>
                <a:latin typeface="system-ui"/>
                <a:hlinkClick r:id="rId17"/>
              </a:rPr>
              <a:t>. (2019). Mathematische Formeln vorlesen, erstellen und zugänglich machen</a:t>
            </a:r>
            <a:endParaRPr lang="de-DE" b="0" i="0" dirty="0">
              <a:solidFill>
                <a:srgbClr val="212529"/>
              </a:solidFill>
              <a:effectLst/>
              <a:latin typeface="system-ui"/>
            </a:endParaRPr>
          </a:p>
          <a:p>
            <a:pPr algn="l">
              <a:buFont typeface="Arial" panose="020B0604020202020204" pitchFamily="34" charset="0"/>
              <a:buChar char="•"/>
            </a:pPr>
            <a:r>
              <a:rPr lang="de-DE" b="1" i="0" dirty="0" err="1">
                <a:solidFill>
                  <a:srgbClr val="212529"/>
                </a:solidFill>
                <a:effectLst/>
                <a:latin typeface="system-ui"/>
              </a:rPr>
              <a:t>Author</a:t>
            </a:r>
            <a:r>
              <a:rPr lang="de-DE" b="1" i="0" dirty="0">
                <a:solidFill>
                  <a:srgbClr val="212529"/>
                </a:solidFill>
                <a:effectLst/>
                <a:latin typeface="system-ui"/>
              </a:rPr>
              <a:t> Guide </a:t>
            </a:r>
            <a:r>
              <a:rPr lang="de-DE" b="1" i="0" dirty="0" err="1">
                <a:solidFill>
                  <a:srgbClr val="212529"/>
                </a:solidFill>
                <a:effectLst/>
                <a:latin typeface="system-ui"/>
              </a:rPr>
              <a:t>to</a:t>
            </a:r>
            <a:r>
              <a:rPr lang="de-DE" b="1" i="0" dirty="0">
                <a:solidFill>
                  <a:srgbClr val="212529"/>
                </a:solidFill>
                <a:effectLst/>
                <a:latin typeface="system-ui"/>
              </a:rPr>
              <a:t> Writing Alt Text (PDF-Ausgabe)</a:t>
            </a:r>
            <a:br>
              <a:rPr lang="de-DE" b="0" i="0" dirty="0">
                <a:solidFill>
                  <a:srgbClr val="212529"/>
                </a:solidFill>
                <a:effectLst/>
                <a:latin typeface="system-ui"/>
              </a:rPr>
            </a:br>
            <a:r>
              <a:rPr lang="de-DE" b="0" i="0" u="sng" dirty="0">
                <a:solidFill>
                  <a:srgbClr val="212529"/>
                </a:solidFill>
                <a:effectLst/>
                <a:latin typeface="system-ui"/>
                <a:hlinkClick r:id="rId18"/>
              </a:rPr>
              <a:t>Taylor &amp; Francis Group. (2020a). </a:t>
            </a:r>
            <a:r>
              <a:rPr lang="de-DE" b="0" i="0" u="sng" dirty="0" err="1">
                <a:solidFill>
                  <a:srgbClr val="212529"/>
                </a:solidFill>
                <a:effectLst/>
                <a:latin typeface="system-ui"/>
                <a:hlinkClick r:id="rId18"/>
              </a:rPr>
              <a:t>Author</a:t>
            </a:r>
            <a:r>
              <a:rPr lang="de-DE" b="0" i="0" u="sng" dirty="0">
                <a:solidFill>
                  <a:srgbClr val="212529"/>
                </a:solidFill>
                <a:effectLst/>
                <a:latin typeface="system-ui"/>
                <a:hlinkClick r:id="rId18"/>
              </a:rPr>
              <a:t> Guide </a:t>
            </a:r>
            <a:r>
              <a:rPr lang="de-DE" b="0" i="0" u="sng" dirty="0" err="1">
                <a:solidFill>
                  <a:srgbClr val="212529"/>
                </a:solidFill>
                <a:effectLst/>
                <a:latin typeface="system-ui"/>
                <a:hlinkClick r:id="rId18"/>
              </a:rPr>
              <a:t>to</a:t>
            </a:r>
            <a:r>
              <a:rPr lang="de-DE" b="0" i="0" u="sng" dirty="0">
                <a:solidFill>
                  <a:srgbClr val="212529"/>
                </a:solidFill>
                <a:effectLst/>
                <a:latin typeface="system-ui"/>
                <a:hlinkClick r:id="rId18"/>
              </a:rPr>
              <a:t> Writing Alt Text</a:t>
            </a:r>
            <a:endParaRPr lang="de-DE" b="0" i="0" dirty="0">
              <a:solidFill>
                <a:srgbClr val="212529"/>
              </a:solidFill>
              <a:effectLst/>
              <a:latin typeface="system-ui"/>
            </a:endParaRPr>
          </a:p>
          <a:p>
            <a:pPr algn="l">
              <a:buFont typeface="Arial" panose="020B0604020202020204" pitchFamily="34" charset="0"/>
              <a:buChar char="•"/>
            </a:pPr>
            <a:r>
              <a:rPr lang="de-DE" b="1" i="0" dirty="0" err="1">
                <a:solidFill>
                  <a:srgbClr val="212529"/>
                </a:solidFill>
                <a:effectLst/>
                <a:latin typeface="system-ui"/>
              </a:rPr>
              <a:t>Author</a:t>
            </a:r>
            <a:r>
              <a:rPr lang="de-DE" b="1" i="0" dirty="0">
                <a:solidFill>
                  <a:srgbClr val="212529"/>
                </a:solidFill>
                <a:effectLst/>
                <a:latin typeface="system-ui"/>
              </a:rPr>
              <a:t> Guide </a:t>
            </a:r>
            <a:r>
              <a:rPr lang="de-DE" b="1" i="0" dirty="0" err="1">
                <a:solidFill>
                  <a:srgbClr val="212529"/>
                </a:solidFill>
                <a:effectLst/>
                <a:latin typeface="system-ui"/>
              </a:rPr>
              <a:t>to</a:t>
            </a:r>
            <a:r>
              <a:rPr lang="de-DE" b="1" i="0" dirty="0">
                <a:solidFill>
                  <a:srgbClr val="212529"/>
                </a:solidFill>
                <a:effectLst/>
                <a:latin typeface="system-ui"/>
              </a:rPr>
              <a:t> Writing Alt Text (HTML-Ausgabe)</a:t>
            </a:r>
            <a:br>
              <a:rPr lang="de-DE" b="0" i="0" dirty="0">
                <a:solidFill>
                  <a:srgbClr val="212529"/>
                </a:solidFill>
                <a:effectLst/>
                <a:latin typeface="system-ui"/>
              </a:rPr>
            </a:br>
            <a:r>
              <a:rPr lang="de-DE" b="0" i="0" u="sng" dirty="0">
                <a:solidFill>
                  <a:srgbClr val="212529"/>
                </a:solidFill>
                <a:effectLst/>
                <a:latin typeface="system-ui"/>
                <a:hlinkClick r:id="rId19"/>
              </a:rPr>
              <a:t>Taylor &amp; Francis Group. (2020b). </a:t>
            </a:r>
            <a:r>
              <a:rPr lang="de-DE" b="0" i="0" u="sng" dirty="0" err="1">
                <a:solidFill>
                  <a:srgbClr val="212529"/>
                </a:solidFill>
                <a:effectLst/>
                <a:latin typeface="system-ui"/>
                <a:hlinkClick r:id="rId19"/>
              </a:rPr>
              <a:t>Author</a:t>
            </a:r>
            <a:r>
              <a:rPr lang="de-DE" b="0" i="0" u="sng" dirty="0">
                <a:solidFill>
                  <a:srgbClr val="212529"/>
                </a:solidFill>
                <a:effectLst/>
                <a:latin typeface="system-ui"/>
                <a:hlinkClick r:id="rId19"/>
              </a:rPr>
              <a:t> Guide </a:t>
            </a:r>
            <a:r>
              <a:rPr lang="de-DE" b="0" i="0" u="sng" dirty="0" err="1">
                <a:solidFill>
                  <a:srgbClr val="212529"/>
                </a:solidFill>
                <a:effectLst/>
                <a:latin typeface="system-ui"/>
                <a:hlinkClick r:id="rId19"/>
              </a:rPr>
              <a:t>to</a:t>
            </a:r>
            <a:r>
              <a:rPr lang="de-DE" b="0" i="0" u="sng" dirty="0">
                <a:solidFill>
                  <a:srgbClr val="212529"/>
                </a:solidFill>
                <a:effectLst/>
                <a:latin typeface="system-ui"/>
                <a:hlinkClick r:id="rId19"/>
              </a:rPr>
              <a:t> Writing Alt Text</a:t>
            </a:r>
            <a:endParaRPr lang="de-DE" b="0" i="0" dirty="0">
              <a:solidFill>
                <a:srgbClr val="212529"/>
              </a:solidFill>
              <a:effectLst/>
              <a:latin typeface="system-ui"/>
            </a:endParaRPr>
          </a:p>
          <a:p>
            <a:pPr algn="l"/>
            <a:r>
              <a:rPr lang="de-DE" b="0" i="0" dirty="0">
                <a:solidFill>
                  <a:srgbClr val="212529"/>
                </a:solidFill>
                <a:effectLst/>
                <a:latin typeface="system-ui"/>
              </a:rPr>
              <a:t>Anleitungen zu Prüfschritten</a:t>
            </a:r>
          </a:p>
          <a:p>
            <a:pPr algn="l"/>
            <a:r>
              <a:rPr lang="de-DE" b="0" i="0" u="none" strike="noStrike" dirty="0">
                <a:solidFill>
                  <a:srgbClr val="212529"/>
                </a:solidFill>
                <a:effectLst/>
                <a:latin typeface="system-ui"/>
                <a:hlinkClick r:id="rId20"/>
              </a:rPr>
              <a:t>Permalink "Anleitungen zu Prüfschritten"#</a:t>
            </a:r>
            <a:endParaRPr lang="de-DE" b="0" i="0" dirty="0">
              <a:solidFill>
                <a:srgbClr val="212529"/>
              </a:solidFill>
              <a:effectLst/>
              <a:latin typeface="system-ui"/>
            </a:endParaRPr>
          </a:p>
          <a:p>
            <a:pPr algn="l">
              <a:buFont typeface="Arial" panose="020B0604020202020204" pitchFamily="34" charset="0"/>
              <a:buChar char="•"/>
            </a:pPr>
            <a:r>
              <a:rPr lang="de-DE" b="1" i="0" dirty="0">
                <a:solidFill>
                  <a:srgbClr val="212529"/>
                </a:solidFill>
                <a:effectLst/>
                <a:latin typeface="system-ui"/>
              </a:rPr>
              <a:t>Angaben zum Prüfschritt </a:t>
            </a:r>
            <a:r>
              <a:rPr lang="de-DE" b="1" i="0" dirty="0" err="1">
                <a:solidFill>
                  <a:srgbClr val="212529"/>
                </a:solidFill>
                <a:effectLst/>
                <a:latin typeface="system-ui"/>
              </a:rPr>
              <a:t>BITi</a:t>
            </a:r>
            <a:r>
              <a:rPr lang="de-DE" b="1" i="0" dirty="0">
                <a:solidFill>
                  <a:srgbClr val="212529"/>
                </a:solidFill>
                <a:effectLst/>
                <a:latin typeface="system-ui"/>
              </a:rPr>
              <a:t> 02.4.1.1 Grafiken / Alternativtexte von BIT inklusiv</a:t>
            </a:r>
            <a:br>
              <a:rPr lang="de-DE" b="0" i="0" dirty="0">
                <a:solidFill>
                  <a:srgbClr val="212529"/>
                </a:solidFill>
                <a:effectLst/>
                <a:latin typeface="system-ui"/>
              </a:rPr>
            </a:br>
            <a:r>
              <a:rPr lang="de-DE" b="0" i="0" u="sng" dirty="0">
                <a:solidFill>
                  <a:srgbClr val="212529"/>
                </a:solidFill>
                <a:effectLst/>
                <a:latin typeface="system-ui"/>
                <a:hlinkClick r:id="rId21"/>
              </a:rPr>
              <a:t>BIT inklusiv – Barrierefreie Informationstechnik für inklusives Arbeiten. (o. J.). </a:t>
            </a:r>
            <a:r>
              <a:rPr lang="de-DE" b="0" i="0" u="sng" dirty="0" err="1">
                <a:solidFill>
                  <a:srgbClr val="212529"/>
                </a:solidFill>
                <a:effectLst/>
                <a:latin typeface="system-ui"/>
                <a:hlinkClick r:id="rId21"/>
              </a:rPr>
              <a:t>BITi</a:t>
            </a:r>
            <a:r>
              <a:rPr lang="de-DE" b="0" i="0" u="sng" dirty="0">
                <a:solidFill>
                  <a:srgbClr val="212529"/>
                </a:solidFill>
                <a:effectLst/>
                <a:latin typeface="system-ui"/>
                <a:hlinkClick r:id="rId21"/>
              </a:rPr>
              <a:t> 02.4.1.1 Grafiken / Alternativtexte</a:t>
            </a:r>
            <a:endParaRPr lang="de-DE" b="0" i="0" dirty="0">
              <a:solidFill>
                <a:srgbClr val="212529"/>
              </a:solidFill>
              <a:effectLst/>
              <a:latin typeface="system-ui"/>
            </a:endParaRPr>
          </a:p>
          <a:p>
            <a:pPr algn="l">
              <a:buFont typeface="Arial" panose="020B0604020202020204" pitchFamily="34" charset="0"/>
              <a:buChar char="•"/>
            </a:pPr>
            <a:r>
              <a:rPr lang="de-DE" b="1" i="0" dirty="0">
                <a:solidFill>
                  <a:srgbClr val="212529"/>
                </a:solidFill>
                <a:effectLst/>
                <a:latin typeface="system-ui"/>
              </a:rPr>
              <a:t>Angaben zum Prüfschritt 1.1.1 Nicht-Text-Inhalte im BIT inklusiv BITV-Softwaretest</a:t>
            </a:r>
            <a:br>
              <a:rPr lang="de-DE" b="0" i="0" dirty="0">
                <a:solidFill>
                  <a:srgbClr val="212529"/>
                </a:solidFill>
                <a:effectLst/>
                <a:latin typeface="system-ui"/>
              </a:rPr>
            </a:br>
            <a:r>
              <a:rPr lang="de-DE" b="0" i="0" u="sng" dirty="0">
                <a:solidFill>
                  <a:srgbClr val="212529"/>
                </a:solidFill>
                <a:effectLst/>
                <a:latin typeface="system-ui"/>
                <a:hlinkClick r:id="rId22"/>
              </a:rPr>
              <a:t>BIT inklusiv – Barrierefreie Informationstechnik für inklusives Arbeiten. (2021). BIT inklusiv BITV-Softwaretest. 1.1.1 Nicht-Text-Inhalte</a:t>
            </a:r>
            <a:endParaRPr lang="de-DE" b="0" i="0" dirty="0">
              <a:solidFill>
                <a:srgbClr val="212529"/>
              </a:solidFill>
              <a:effectLst/>
              <a:latin typeface="system-ui"/>
            </a:endParaRPr>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11</a:t>
            </a:fld>
            <a:endParaRPr lang="de-DE"/>
          </a:p>
        </p:txBody>
      </p:sp>
    </p:spTree>
    <p:extLst>
      <p:ext uri="{BB962C8B-B14F-4D97-AF65-F5344CB8AC3E}">
        <p14:creationId xmlns:p14="http://schemas.microsoft.com/office/powerpoint/2010/main" val="179433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https://handreichungen.bfit-bund.de/bf-dokumente-lernkontext/tools.html</a:t>
            </a:r>
          </a:p>
          <a:p>
            <a:endParaRPr lang="de-DE" dirty="0"/>
          </a:p>
          <a:p>
            <a:pPr algn="l"/>
            <a:r>
              <a:rPr lang="de-DE" b="0" i="0" dirty="0">
                <a:solidFill>
                  <a:srgbClr val="212529"/>
                </a:solidFill>
                <a:effectLst/>
                <a:latin typeface="system-ui"/>
              </a:rPr>
              <a:t>Es existieren unterschiedliche Tools zur Überprüfung der digitalen Barrierefreiheit von Dokumenten. Diese arbeiten unterschiedlich und überprüfen verschiedene Faktoren eines Dokumentes. Nachfolgend finden Sie eine Übersicht einiger dieser Tools.</a:t>
            </a:r>
          </a:p>
          <a:p>
            <a:pPr algn="l"/>
            <a:r>
              <a:rPr lang="de-DE" b="0" i="0" dirty="0">
                <a:solidFill>
                  <a:srgbClr val="212529"/>
                </a:solidFill>
                <a:effectLst/>
                <a:latin typeface="system-ui"/>
              </a:rPr>
              <a:t>Bitte beachten Sie, dass es bei jeder Barrierefreiheits-Prüfung Kriterien gibt, die automatisiert von einem Tool geprüft werden können und Kriterien, die vom Menschen zu prüfen sind. So kann z. B. ein Tool prüfen, ob es einen Alternativtext für Bilder gibt; ob dieser sinnvoll ist, muss jedoch von einem Menschen geprüft werden.</a:t>
            </a:r>
          </a:p>
          <a:p>
            <a:pPr algn="l"/>
            <a:r>
              <a:rPr lang="de-DE" b="0" i="0" dirty="0">
                <a:solidFill>
                  <a:srgbClr val="212529"/>
                </a:solidFill>
                <a:effectLst/>
                <a:latin typeface="system-ui"/>
              </a:rPr>
              <a:t>Prüfung der Barrierefreiheit in Microsoft Office-Dokumenten</a:t>
            </a:r>
          </a:p>
          <a:p>
            <a:pPr algn="l"/>
            <a:r>
              <a:rPr lang="de-DE" b="0" i="0" u="none" strike="noStrike" dirty="0">
                <a:solidFill>
                  <a:srgbClr val="212529"/>
                </a:solidFill>
                <a:effectLst/>
                <a:latin typeface="system-ui"/>
                <a:hlinkClick r:id="rId3"/>
              </a:rPr>
              <a:t>Permalink "Prüfung der Barrierefreiheit in Microsoft Office-Dokumenten"#</a:t>
            </a:r>
            <a:endParaRPr lang="de-DE" b="0" i="0" dirty="0">
              <a:solidFill>
                <a:srgbClr val="212529"/>
              </a:solidFill>
              <a:effectLst/>
              <a:latin typeface="system-ui"/>
            </a:endParaRPr>
          </a:p>
          <a:p>
            <a:pPr algn="l"/>
            <a:r>
              <a:rPr lang="de-DE" b="0" i="0" dirty="0">
                <a:solidFill>
                  <a:srgbClr val="212529"/>
                </a:solidFill>
                <a:effectLst/>
                <a:latin typeface="system-ui"/>
              </a:rPr>
              <a:t>In allen Microsoft Office-Programmen gibt es die Möglichkeit, eine automatisierte Barrierefreiheitsprüfung zu starten. Diese finden Sie bei den Office 365 Produkten im Menü „Überprüfen“ und dann unter dem Punkt „Barrierefreiheit überprüfen“. Zu beachten ist, dass hier nur Anforderungen geprüft werden können, die automatisiert prüfbar sind. Das sind </a:t>
            </a:r>
            <a:r>
              <a:rPr lang="de-DE" b="1" i="0" dirty="0">
                <a:solidFill>
                  <a:srgbClr val="212529"/>
                </a:solidFill>
                <a:effectLst/>
                <a:latin typeface="system-ui"/>
              </a:rPr>
              <a:t>nicht</a:t>
            </a:r>
            <a:r>
              <a:rPr lang="de-DE" b="0" i="0" dirty="0">
                <a:solidFill>
                  <a:srgbClr val="212529"/>
                </a:solidFill>
                <a:effectLst/>
                <a:latin typeface="system-ui"/>
              </a:rPr>
              <a:t> alle Anforderungen an die Barrierefreiheit. Zu beachten ist auch, dass die Qualität der Prüfung von der eingesetzten Version der Microsoft Office-Produkte abhängig ist. In der Regel gilt, dass mit der neuesten Version die besten Ergebnisse erzielt werden.</a:t>
            </a:r>
          </a:p>
          <a:p>
            <a:pPr algn="l"/>
            <a:r>
              <a:rPr lang="de-DE" b="0" i="0" dirty="0">
                <a:solidFill>
                  <a:srgbClr val="212529"/>
                </a:solidFill>
                <a:effectLst/>
                <a:latin typeface="system-ui"/>
              </a:rPr>
              <a:t>In jedem Fall muss die Barrierefreiheit nach einer automatisierten Prüfung auch noch manuell geprüft werden.</a:t>
            </a:r>
          </a:p>
          <a:p>
            <a:pPr algn="l"/>
            <a:r>
              <a:rPr lang="de-DE" b="0" i="0" dirty="0">
                <a:solidFill>
                  <a:srgbClr val="212529"/>
                </a:solidFill>
                <a:effectLst/>
                <a:latin typeface="system-ui"/>
              </a:rPr>
              <a:t>Bei der Konvertierung in das PDF-Format ist noch Folgendes zu beachten: Auch wenn die Barrierefreiheitsprüfung von Microsoft ohne Fehler läuft, kann es im PDF noch Barrierefreiheitsfehler geben. Genauso umgekehrt, wenn die Barrierefreiheitsprüfung von Microsoft Fehler oder Warnungen anzeigt, kann es sein, dass das PDF fehlerfrei ist. Ob das PDF noch Fehler aufweist oder nicht, hängt sehr stark vom jeweiligen Konverter ab.</a:t>
            </a:r>
          </a:p>
          <a:p>
            <a:pPr algn="l"/>
            <a:r>
              <a:rPr lang="de-DE" b="0" i="0" dirty="0">
                <a:solidFill>
                  <a:srgbClr val="212529"/>
                </a:solidFill>
                <a:effectLst/>
                <a:latin typeface="system-ui"/>
              </a:rPr>
              <a:t>Prüfung von PDF-Dokumenten</a:t>
            </a:r>
          </a:p>
          <a:p>
            <a:pPr algn="l"/>
            <a:r>
              <a:rPr lang="de-DE" b="0" i="0" u="none" strike="noStrike" dirty="0">
                <a:solidFill>
                  <a:srgbClr val="212529"/>
                </a:solidFill>
                <a:effectLst/>
                <a:latin typeface="system-ui"/>
                <a:hlinkClick r:id="rId4"/>
              </a:rPr>
              <a:t>Permalink "Prüfung von PDF-Dokumenten"#</a:t>
            </a:r>
            <a:endParaRPr lang="de-DE" b="0" i="0" dirty="0">
              <a:solidFill>
                <a:srgbClr val="212529"/>
              </a:solidFill>
              <a:effectLst/>
              <a:latin typeface="system-ui"/>
            </a:endParaRPr>
          </a:p>
          <a:p>
            <a:pPr algn="l"/>
            <a:r>
              <a:rPr lang="de-DE" b="0" i="0" dirty="0">
                <a:solidFill>
                  <a:srgbClr val="212529"/>
                </a:solidFill>
                <a:effectLst/>
                <a:latin typeface="system-ui"/>
              </a:rPr>
              <a:t>Fertige PDF-Dateien können direkt mit Tools auf die Barrierefreiheit überprüft werden. Hierbei stehen mehrere Möglichkeiten zur Verfügung. Welche Kriterien eines PDF-Dokuments von einem Tool geprüft werden können und welche vom Menschen zu prüfen sind, wird im Matterhorn-Protokoll beschrieben. </a:t>
            </a:r>
            <a:r>
              <a:rPr lang="de-DE" b="0" i="0" u="sng" dirty="0">
                <a:solidFill>
                  <a:srgbClr val="212529"/>
                </a:solidFill>
                <a:effectLst/>
                <a:latin typeface="system-ui"/>
                <a:hlinkClick r:id="rId5"/>
              </a:rPr>
              <a:t>Deutsche Version des Matterhorn Protokolls 1.02</a:t>
            </a:r>
            <a:r>
              <a:rPr lang="de-DE" b="0" i="0" dirty="0">
                <a:solidFill>
                  <a:srgbClr val="212529"/>
                </a:solidFill>
                <a:effectLst/>
                <a:latin typeface="system-ui"/>
              </a:rPr>
              <a:t>.</a:t>
            </a:r>
          </a:p>
          <a:p>
            <a:pPr algn="l"/>
            <a:r>
              <a:rPr lang="de-DE" b="0" i="0" dirty="0">
                <a:solidFill>
                  <a:srgbClr val="212529"/>
                </a:solidFill>
                <a:effectLst/>
                <a:latin typeface="system-ui"/>
              </a:rPr>
              <a:t>PDF Accessibility Checker (PAC)</a:t>
            </a:r>
          </a:p>
          <a:p>
            <a:pPr algn="l"/>
            <a:r>
              <a:rPr lang="de-DE" b="0" i="0" u="none" strike="noStrike" dirty="0">
                <a:solidFill>
                  <a:srgbClr val="212529"/>
                </a:solidFill>
                <a:effectLst/>
                <a:latin typeface="system-ui"/>
                <a:hlinkClick r:id="rId6"/>
              </a:rPr>
              <a:t>Permalink "PDF Accessibility Checker (PAC)"#</a:t>
            </a:r>
            <a:endParaRPr lang="de-DE" b="0" i="0" dirty="0">
              <a:solidFill>
                <a:srgbClr val="212529"/>
              </a:solidFill>
              <a:effectLst/>
              <a:latin typeface="system-ui"/>
            </a:endParaRPr>
          </a:p>
          <a:p>
            <a:pPr algn="l"/>
            <a:r>
              <a:rPr lang="de-DE" b="0" i="0" dirty="0">
                <a:solidFill>
                  <a:srgbClr val="212529"/>
                </a:solidFill>
                <a:effectLst/>
                <a:latin typeface="system-ui"/>
              </a:rPr>
              <a:t>Der kostenlose PAC (aktuell nur für Windows, für andere Betriebssystem siehe </a:t>
            </a:r>
            <a:r>
              <a:rPr lang="de-DE" b="0" i="0" dirty="0" err="1">
                <a:solidFill>
                  <a:srgbClr val="212529"/>
                </a:solidFill>
                <a:effectLst/>
                <a:latin typeface="system-ui"/>
              </a:rPr>
              <a:t>axesCheck</a:t>
            </a:r>
            <a:r>
              <a:rPr lang="de-DE" b="0" i="0" dirty="0">
                <a:solidFill>
                  <a:srgbClr val="212529"/>
                </a:solidFill>
                <a:effectLst/>
                <a:latin typeface="system-ui"/>
              </a:rPr>
              <a:t>) prüft Kriterien des PDF/UA Standards und der WCAG. Die automatische Prüfung prüft die ca. 2/3 maschinenprüfbaren Kriterien des PDF/UA Standards. Zu diesen kann man sich einen Detailbericht mit Position des jeweiligen Fehlers anzeigen lassen. Für die restlichen, vom Menschen zu prüfenden Kriterien ist die Screenreader-Vorschau und die Anzeige der Logischen Struktur geeignet. Die Bedienung des PAC wird im YouTube-Video </a:t>
            </a:r>
            <a:r>
              <a:rPr lang="de-DE" b="0" i="0" u="sng" dirty="0">
                <a:solidFill>
                  <a:srgbClr val="212529"/>
                </a:solidFill>
                <a:effectLst/>
                <a:latin typeface="system-ui"/>
                <a:hlinkClick r:id="rId7"/>
              </a:rPr>
              <a:t>Prüfen der Qualität von barrierefreien PDFs</a:t>
            </a:r>
            <a:r>
              <a:rPr lang="de-DE" b="0" i="0" dirty="0">
                <a:solidFill>
                  <a:srgbClr val="212529"/>
                </a:solidFill>
                <a:effectLst/>
                <a:latin typeface="system-ui"/>
              </a:rPr>
              <a:t> erklärt.</a:t>
            </a:r>
          </a:p>
          <a:p>
            <a:pPr algn="l"/>
            <a:r>
              <a:rPr lang="de-DE" b="0" i="0" dirty="0">
                <a:solidFill>
                  <a:srgbClr val="212529"/>
                </a:solidFill>
                <a:effectLst/>
                <a:latin typeface="system-ui"/>
              </a:rPr>
              <a:t>Zum Beseitigen einzelner Probleme gibt es Anleitungen:</a:t>
            </a:r>
          </a:p>
          <a:p>
            <a:pPr algn="l">
              <a:buFont typeface="Arial" panose="020B0604020202020204" pitchFamily="34" charset="0"/>
              <a:buChar char="•"/>
            </a:pPr>
            <a:r>
              <a:rPr lang="de-DE" b="0" i="0" u="sng" dirty="0">
                <a:solidFill>
                  <a:srgbClr val="212529"/>
                </a:solidFill>
                <a:effectLst/>
                <a:latin typeface="system-ui"/>
                <a:hlinkClick r:id="rId8"/>
              </a:rPr>
              <a:t>PAC Fehler reparieren mit Adobe Acrobat</a:t>
            </a:r>
            <a:endParaRPr lang="de-DE" b="0" i="0" dirty="0">
              <a:solidFill>
                <a:srgbClr val="212529"/>
              </a:solidFill>
              <a:effectLst/>
              <a:latin typeface="system-ui"/>
            </a:endParaRPr>
          </a:p>
          <a:p>
            <a:pPr algn="l">
              <a:buFont typeface="Arial" panose="020B0604020202020204" pitchFamily="34" charset="0"/>
              <a:buChar char="•"/>
            </a:pPr>
            <a:r>
              <a:rPr lang="de-DE" b="0" i="0" u="sng" dirty="0">
                <a:solidFill>
                  <a:srgbClr val="212529"/>
                </a:solidFill>
                <a:effectLst/>
                <a:latin typeface="system-ui"/>
                <a:hlinkClick r:id="rId9"/>
              </a:rPr>
              <a:t>PDF/UA Probleme lösen mit </a:t>
            </a:r>
            <a:r>
              <a:rPr lang="de-DE" b="0" i="0" u="sng" dirty="0" err="1">
                <a:solidFill>
                  <a:srgbClr val="212529"/>
                </a:solidFill>
                <a:effectLst/>
                <a:latin typeface="system-ui"/>
                <a:hlinkClick r:id="rId9"/>
              </a:rPr>
              <a:t>axesPDF</a:t>
            </a:r>
            <a:endParaRPr lang="de-DE" b="0" i="0" dirty="0">
              <a:solidFill>
                <a:srgbClr val="212529"/>
              </a:solidFill>
              <a:effectLst/>
              <a:latin typeface="system-ui"/>
            </a:endParaRPr>
          </a:p>
          <a:p>
            <a:pPr algn="l"/>
            <a:r>
              <a:rPr lang="de-DE" b="0" i="0" dirty="0">
                <a:solidFill>
                  <a:srgbClr val="212529"/>
                </a:solidFill>
                <a:effectLst/>
                <a:latin typeface="system-ui"/>
              </a:rPr>
              <a:t>Neben dem PDF/UA-Standard müssen PDF-Dateien ebenfalls die Anforderungen des Abschnittes 10 der EN 301 549 erfüllen. Diese können über den Tab “WCAG” angezeigt werden. Auch hier ist zu beachten, dass nicht alle Anforderungen aus Abschnitt 10 automatisiert geprüft werden können. Eine manuelle Prüfung der Anforderungen aus Abschnitt 10 ist daher zu empfehlen.</a:t>
            </a:r>
          </a:p>
          <a:p>
            <a:pPr algn="l"/>
            <a:r>
              <a:rPr lang="de-DE" b="0" i="0" dirty="0" err="1">
                <a:solidFill>
                  <a:srgbClr val="212529"/>
                </a:solidFill>
                <a:effectLst/>
                <a:latin typeface="system-ui"/>
              </a:rPr>
              <a:t>axesCheck</a:t>
            </a:r>
            <a:endParaRPr lang="de-DE" b="0" i="0" dirty="0">
              <a:solidFill>
                <a:srgbClr val="212529"/>
              </a:solidFill>
              <a:effectLst/>
              <a:latin typeface="system-ui"/>
            </a:endParaRPr>
          </a:p>
          <a:p>
            <a:pPr algn="l"/>
            <a:r>
              <a:rPr lang="de-DE" b="0" i="0" u="none" strike="noStrike" dirty="0">
                <a:solidFill>
                  <a:srgbClr val="212529"/>
                </a:solidFill>
                <a:effectLst/>
                <a:latin typeface="system-ui"/>
                <a:hlinkClick r:id="rId10"/>
              </a:rPr>
              <a:t>Permalink "</a:t>
            </a:r>
            <a:r>
              <a:rPr lang="de-DE" b="0" i="0" u="none" strike="noStrike" dirty="0" err="1">
                <a:solidFill>
                  <a:srgbClr val="212529"/>
                </a:solidFill>
                <a:effectLst/>
                <a:latin typeface="system-ui"/>
                <a:hlinkClick r:id="rId10"/>
              </a:rPr>
              <a:t>axesCheck</a:t>
            </a:r>
            <a:r>
              <a:rPr lang="de-DE" b="0" i="0" u="none" strike="noStrike" dirty="0">
                <a:solidFill>
                  <a:srgbClr val="212529"/>
                </a:solidFill>
                <a:effectLst/>
                <a:latin typeface="system-ui"/>
                <a:hlinkClick r:id="rId10"/>
              </a:rPr>
              <a:t>"#</a:t>
            </a:r>
            <a:endParaRPr lang="de-DE" b="0" i="0" dirty="0">
              <a:solidFill>
                <a:srgbClr val="212529"/>
              </a:solidFill>
              <a:effectLst/>
              <a:latin typeface="system-ui"/>
            </a:endParaRPr>
          </a:p>
          <a:p>
            <a:pPr algn="l"/>
            <a:r>
              <a:rPr lang="de-DE" b="0" i="0" dirty="0">
                <a:solidFill>
                  <a:srgbClr val="212529"/>
                </a:solidFill>
                <a:effectLst/>
                <a:latin typeface="system-ui"/>
              </a:rPr>
              <a:t>Eine Möglichkeit, PDF Dateien online zu überprüfen, bietet </a:t>
            </a:r>
            <a:r>
              <a:rPr lang="de-DE" b="0" i="0" u="sng" dirty="0" err="1">
                <a:solidFill>
                  <a:srgbClr val="212529"/>
                </a:solidFill>
                <a:effectLst/>
                <a:latin typeface="system-ui"/>
                <a:hlinkClick r:id="rId11"/>
              </a:rPr>
              <a:t>axesCheck</a:t>
            </a:r>
            <a:r>
              <a:rPr lang="de-DE" b="0" i="0" dirty="0">
                <a:solidFill>
                  <a:srgbClr val="212529"/>
                </a:solidFill>
                <a:effectLst/>
                <a:latin typeface="system-ui"/>
              </a:rPr>
              <a:t>, eine Online-Version des PAC. Hierbei können im Browser direkt PDF-Dokumente hochgeladen werden. Diese werden dann online geprüft und das Ergebnis wie im PAC angezeigt. Dadurch wird das Testen unter Linux und MacOS möglich. Aus Sicht des Datenschutzes sollte man hier beachten, dass das Dokument auf andere Server hochgeladen wird und es erst dann ausgewertet werden kann. Die Datenschutzbestimmungen sind einsehbar. Das Online-Tool kann komplett kostenlos benutzt werden.</a:t>
            </a:r>
          </a:p>
          <a:p>
            <a:pPr algn="l"/>
            <a:r>
              <a:rPr lang="de-DE" b="0" i="0" dirty="0">
                <a:solidFill>
                  <a:srgbClr val="212529"/>
                </a:solidFill>
                <a:effectLst/>
                <a:latin typeface="system-ui"/>
              </a:rPr>
              <a:t>Programminterne Prüfung</a:t>
            </a:r>
          </a:p>
          <a:p>
            <a:pPr algn="l"/>
            <a:r>
              <a:rPr lang="de-DE" b="0" i="0" u="none" strike="noStrike" dirty="0">
                <a:solidFill>
                  <a:srgbClr val="212529"/>
                </a:solidFill>
                <a:effectLst/>
                <a:latin typeface="system-ui"/>
                <a:hlinkClick r:id="rId12"/>
              </a:rPr>
              <a:t>Permalink "Programminterne Prüfung"#</a:t>
            </a:r>
            <a:endParaRPr lang="de-DE" b="0" i="0" dirty="0">
              <a:solidFill>
                <a:srgbClr val="212529"/>
              </a:solidFill>
              <a:effectLst/>
              <a:latin typeface="system-ui"/>
            </a:endParaRPr>
          </a:p>
          <a:p>
            <a:pPr algn="l"/>
            <a:r>
              <a:rPr lang="de-DE" b="0" i="0" dirty="0">
                <a:solidFill>
                  <a:srgbClr val="212529"/>
                </a:solidFill>
                <a:effectLst/>
                <a:latin typeface="system-ui"/>
              </a:rPr>
              <a:t>Aktuell am Markt befindliche Programme (z.B. Adobe, Foxit, </a:t>
            </a:r>
            <a:r>
              <a:rPr lang="de-DE" b="0" i="0" dirty="0" err="1">
                <a:solidFill>
                  <a:srgbClr val="212529"/>
                </a:solidFill>
                <a:effectLst/>
                <a:latin typeface="system-ui"/>
              </a:rPr>
              <a:t>Kofax</a:t>
            </a:r>
            <a:r>
              <a:rPr lang="de-DE" b="0" i="0" dirty="0">
                <a:solidFill>
                  <a:srgbClr val="212529"/>
                </a:solidFill>
                <a:effectLst/>
                <a:latin typeface="system-ui"/>
              </a:rPr>
              <a:t>) beinhalten eigene Tests zum Überprüfen der Barrierefreiheit der erstellten PDF-Dateien. Diese befinden sich z.B. beim Adobe Acrobat Pro im Werkzeug Barrierefreiheit, welches rechts in der Werkzeugleiste geöffnet werden kann. Bei der Barrierefreiheitsprüfung von Adobe werden einzelne Merkmale einer barrierefreien Datei überprüft. Wichtig: Diese Prüfung stimmt nicht mit den PDF/UA-Kriterien überein. Die Beseitigung dieser Fehler führt also nicht zwangsläufig zu einer PDF-Datei, welche den PDF/UA Standard erfüllt. Es werden außerdem auch Fehler gemeldet, die laut PDF Standard und PDF/UA-Standard keine Fehler sind. Im Ergebnis der Prüfung kann man sich Erklärungen zu den Fehlern anschauen und sich Lösungsvorschläge anzeigen lassen.</a:t>
            </a:r>
          </a:p>
          <a:p>
            <a:pPr algn="l"/>
            <a:r>
              <a:rPr lang="de-DE" b="0" i="0" dirty="0">
                <a:solidFill>
                  <a:srgbClr val="212529"/>
                </a:solidFill>
                <a:effectLst/>
                <a:latin typeface="system-ui"/>
              </a:rPr>
              <a:t>PDF Accessibility Validation Engine (Pave)</a:t>
            </a:r>
          </a:p>
          <a:p>
            <a:pPr algn="l"/>
            <a:r>
              <a:rPr lang="de-DE" b="0" i="0" u="none" strike="noStrike" dirty="0">
                <a:solidFill>
                  <a:srgbClr val="212529"/>
                </a:solidFill>
                <a:effectLst/>
                <a:latin typeface="system-ui"/>
                <a:hlinkClick r:id="rId13"/>
              </a:rPr>
              <a:t>Permalink "PDF Accessibility Validation Engine (Pave)"#</a:t>
            </a:r>
            <a:endParaRPr lang="de-DE" b="0" i="0" dirty="0">
              <a:solidFill>
                <a:srgbClr val="212529"/>
              </a:solidFill>
              <a:effectLst/>
              <a:latin typeface="system-ui"/>
            </a:endParaRPr>
          </a:p>
          <a:p>
            <a:pPr algn="l"/>
            <a:r>
              <a:rPr lang="de-DE" b="0" i="0" dirty="0">
                <a:solidFill>
                  <a:srgbClr val="212529"/>
                </a:solidFill>
                <a:effectLst/>
                <a:latin typeface="system-ui"/>
              </a:rPr>
              <a:t>Auf der </a:t>
            </a:r>
            <a:r>
              <a:rPr lang="de-DE" b="0" i="0" u="sng" dirty="0">
                <a:solidFill>
                  <a:srgbClr val="212529"/>
                </a:solidFill>
                <a:effectLst/>
                <a:latin typeface="system-ui"/>
                <a:hlinkClick r:id="rId14"/>
              </a:rPr>
              <a:t>Homepage von Pave</a:t>
            </a:r>
            <a:r>
              <a:rPr lang="de-DE" b="0" i="0" dirty="0">
                <a:solidFill>
                  <a:srgbClr val="212529"/>
                </a:solidFill>
                <a:effectLst/>
                <a:latin typeface="system-ui"/>
              </a:rPr>
              <a:t> kann man PDF-Dokumente direkt hochladen und bekommt bei kleineren Dateien anschließend direkte Tipps zum Beseitigen der Fehler in der Barrierefreiheit. Zusätzlich können einzelne Fehler direkt vom Online-Tool beseitigt werden und man kann sich die optimierte Datei wieder herunterladen. Aus Sicht des Datenschutzes sollte man auch hier beachten, dass das Dokument auf andere Server hochgeladen wird und es erst dann ausgewertet bzw. modifiziert werden kann. Leider scheint es seit 2016 keine großen Updates mehr gegeben zu haben. Die Ergebnisse bilden aber trotzdem bereits eine gute Grundlage einer barrierefreien PDF-Datei.</a:t>
            </a:r>
          </a:p>
          <a:p>
            <a:pPr algn="l"/>
            <a:r>
              <a:rPr lang="de-DE" b="0" i="0" dirty="0" err="1">
                <a:solidFill>
                  <a:srgbClr val="212529"/>
                </a:solidFill>
                <a:effectLst/>
                <a:latin typeface="system-ui"/>
              </a:rPr>
              <a:t>axesPDF</a:t>
            </a:r>
            <a:endParaRPr lang="de-DE" b="0" i="0" dirty="0">
              <a:solidFill>
                <a:srgbClr val="212529"/>
              </a:solidFill>
              <a:effectLst/>
              <a:latin typeface="system-ui"/>
            </a:endParaRPr>
          </a:p>
          <a:p>
            <a:pPr algn="l"/>
            <a:r>
              <a:rPr lang="de-DE" b="0" i="0" u="none" strike="noStrike" dirty="0">
                <a:solidFill>
                  <a:srgbClr val="212529"/>
                </a:solidFill>
                <a:effectLst/>
                <a:latin typeface="system-ui"/>
                <a:hlinkClick r:id="rId15"/>
              </a:rPr>
              <a:t>Permalink "</a:t>
            </a:r>
            <a:r>
              <a:rPr lang="de-DE" b="0" i="0" u="none" strike="noStrike" dirty="0" err="1">
                <a:solidFill>
                  <a:srgbClr val="212529"/>
                </a:solidFill>
                <a:effectLst/>
                <a:latin typeface="system-ui"/>
                <a:hlinkClick r:id="rId15"/>
              </a:rPr>
              <a:t>axesPDF</a:t>
            </a:r>
            <a:r>
              <a:rPr lang="de-DE" b="0" i="0" u="none" strike="noStrike" dirty="0">
                <a:solidFill>
                  <a:srgbClr val="212529"/>
                </a:solidFill>
                <a:effectLst/>
                <a:latin typeface="system-ui"/>
                <a:hlinkClick r:id="rId15"/>
              </a:rPr>
              <a:t>"#</a:t>
            </a:r>
            <a:endParaRPr lang="de-DE" b="0" i="0" dirty="0">
              <a:solidFill>
                <a:srgbClr val="212529"/>
              </a:solidFill>
              <a:effectLst/>
              <a:latin typeface="system-ui"/>
            </a:endParaRPr>
          </a:p>
          <a:p>
            <a:pPr algn="l"/>
            <a:r>
              <a:rPr lang="de-DE" b="0" i="0" dirty="0">
                <a:solidFill>
                  <a:srgbClr val="212529"/>
                </a:solidFill>
                <a:effectLst/>
                <a:latin typeface="system-ui"/>
              </a:rPr>
              <a:t>Das kostenpflichtige Tool </a:t>
            </a:r>
            <a:r>
              <a:rPr lang="de-DE" b="0" i="0" u="sng" dirty="0" err="1">
                <a:solidFill>
                  <a:srgbClr val="212529"/>
                </a:solidFill>
                <a:effectLst/>
                <a:latin typeface="system-ui"/>
                <a:hlinkClick r:id="rId16"/>
              </a:rPr>
              <a:t>axesPDF</a:t>
            </a:r>
            <a:r>
              <a:rPr lang="de-DE" b="0" i="0" dirty="0">
                <a:solidFill>
                  <a:srgbClr val="212529"/>
                </a:solidFill>
                <a:effectLst/>
                <a:latin typeface="system-ui"/>
              </a:rPr>
              <a:t> der Firma Axes4 bieten neben dem integrierten PAC-Test auch die Möglichkeit, Fehler in der PDF-Datei direkt zu entfernen. Dadurch lässt sich viel Zeit beim Nachbearbeiten von Dateien sparen, wobei man etwas mehr Kenntnis zum PDF/UA Standard benötigt, um die einzelnen Werkzeuge des Programmes sinnvoll nutzen zu können. Aktuell läuft es nur auf Windows-Betriebssystemen.</a:t>
            </a:r>
          </a:p>
          <a:p>
            <a:pPr algn="l"/>
            <a:r>
              <a:rPr lang="de-DE" b="0" i="0" dirty="0">
                <a:solidFill>
                  <a:srgbClr val="212529"/>
                </a:solidFill>
                <a:effectLst/>
                <a:latin typeface="system-ui"/>
              </a:rPr>
              <a:t>Links zu den vorgestellten Tools</a:t>
            </a:r>
          </a:p>
          <a:p>
            <a:pPr algn="l"/>
            <a:r>
              <a:rPr lang="de-DE" b="0" i="0" u="none" strike="noStrike" dirty="0">
                <a:solidFill>
                  <a:srgbClr val="212529"/>
                </a:solidFill>
                <a:effectLst/>
                <a:latin typeface="system-ui"/>
                <a:hlinkClick r:id="rId17"/>
              </a:rPr>
              <a:t>Permalink "Links zu den vorgestellten Tools"#</a:t>
            </a:r>
            <a:endParaRPr lang="de-DE" b="0" i="0" dirty="0">
              <a:solidFill>
                <a:srgbClr val="212529"/>
              </a:solidFill>
              <a:effectLst/>
              <a:latin typeface="system-ui"/>
            </a:endParaRPr>
          </a:p>
          <a:p>
            <a:pPr algn="l">
              <a:buFont typeface="Arial" panose="020B0604020202020204" pitchFamily="34" charset="0"/>
              <a:buChar char="•"/>
            </a:pPr>
            <a:r>
              <a:rPr lang="de-DE" b="0" i="0" dirty="0">
                <a:solidFill>
                  <a:srgbClr val="212529"/>
                </a:solidFill>
                <a:effectLst/>
                <a:latin typeface="system-ui"/>
              </a:rPr>
              <a:t>PDF Accessibility Checkers (PAC) </a:t>
            </a:r>
            <a:r>
              <a:rPr lang="de-DE" b="0" i="0" u="sng" dirty="0">
                <a:solidFill>
                  <a:srgbClr val="212529"/>
                </a:solidFill>
                <a:effectLst/>
                <a:latin typeface="system-ui"/>
                <a:hlinkClick r:id="rId18"/>
              </a:rPr>
              <a:t>https://pdfua.foundation/de/</a:t>
            </a:r>
            <a:endParaRPr lang="de-DE" b="0" i="0" dirty="0">
              <a:solidFill>
                <a:srgbClr val="212529"/>
              </a:solidFill>
              <a:effectLst/>
              <a:latin typeface="system-ui"/>
            </a:endParaRPr>
          </a:p>
          <a:p>
            <a:pPr algn="l">
              <a:buFont typeface="Arial" panose="020B0604020202020204" pitchFamily="34" charset="0"/>
              <a:buChar char="•"/>
            </a:pPr>
            <a:r>
              <a:rPr lang="de-DE" b="0" i="0" dirty="0" err="1">
                <a:solidFill>
                  <a:srgbClr val="212529"/>
                </a:solidFill>
                <a:effectLst/>
                <a:latin typeface="system-ui"/>
              </a:rPr>
              <a:t>axesCheck</a:t>
            </a:r>
            <a:r>
              <a:rPr lang="de-DE" b="0" i="0" dirty="0">
                <a:solidFill>
                  <a:srgbClr val="212529"/>
                </a:solidFill>
                <a:effectLst/>
                <a:latin typeface="system-ui"/>
              </a:rPr>
              <a:t> </a:t>
            </a:r>
            <a:r>
              <a:rPr lang="de-DE" b="0" i="0" u="sng" dirty="0">
                <a:solidFill>
                  <a:srgbClr val="212529"/>
                </a:solidFill>
                <a:effectLst/>
                <a:latin typeface="system-ui"/>
                <a:hlinkClick r:id="rId11"/>
              </a:rPr>
              <a:t>https://check.axes4.com/de/</a:t>
            </a:r>
            <a:endParaRPr lang="de-DE" b="0" i="0" dirty="0">
              <a:solidFill>
                <a:srgbClr val="212529"/>
              </a:solidFill>
              <a:effectLst/>
              <a:latin typeface="system-ui"/>
            </a:endParaRPr>
          </a:p>
          <a:p>
            <a:pPr algn="l">
              <a:buFont typeface="Arial" panose="020B0604020202020204" pitchFamily="34" charset="0"/>
              <a:buChar char="•"/>
            </a:pPr>
            <a:r>
              <a:rPr lang="de-DE" b="0" i="0" dirty="0">
                <a:solidFill>
                  <a:srgbClr val="212529"/>
                </a:solidFill>
                <a:effectLst/>
                <a:latin typeface="system-ui"/>
              </a:rPr>
              <a:t>PDF Accessibility Validation Engine (Pave) </a:t>
            </a:r>
            <a:r>
              <a:rPr lang="de-DE" b="0" i="0" u="sng" dirty="0">
                <a:solidFill>
                  <a:srgbClr val="212529"/>
                </a:solidFill>
                <a:effectLst/>
                <a:latin typeface="system-ui"/>
                <a:hlinkClick r:id="rId14"/>
              </a:rPr>
              <a:t>https://pave-pdf.org/</a:t>
            </a:r>
            <a:endParaRPr lang="de-DE" b="0" i="0" dirty="0">
              <a:solidFill>
                <a:srgbClr val="212529"/>
              </a:solidFill>
              <a:effectLst/>
              <a:latin typeface="system-ui"/>
            </a:endParaRPr>
          </a:p>
          <a:p>
            <a:pPr algn="l">
              <a:buFont typeface="Arial" panose="020B0604020202020204" pitchFamily="34" charset="0"/>
              <a:buChar char="•"/>
            </a:pPr>
            <a:r>
              <a:rPr lang="de-DE" b="0" i="0" dirty="0" err="1">
                <a:solidFill>
                  <a:srgbClr val="212529"/>
                </a:solidFill>
                <a:effectLst/>
                <a:latin typeface="system-ui"/>
              </a:rPr>
              <a:t>axesPDF</a:t>
            </a:r>
            <a:r>
              <a:rPr lang="de-DE" b="0" i="0" dirty="0">
                <a:solidFill>
                  <a:srgbClr val="212529"/>
                </a:solidFill>
                <a:effectLst/>
                <a:latin typeface="system-ui"/>
              </a:rPr>
              <a:t> </a:t>
            </a:r>
            <a:r>
              <a:rPr lang="de-DE" b="0" i="0" u="sng" dirty="0">
                <a:solidFill>
                  <a:srgbClr val="212529"/>
                </a:solidFill>
                <a:effectLst/>
                <a:latin typeface="system-ui"/>
                <a:hlinkClick r:id="rId16"/>
              </a:rPr>
              <a:t>https://www.axes4.com/de/software-services/axespdf</a:t>
            </a:r>
            <a:endParaRPr lang="de-DE" b="0" i="0" dirty="0">
              <a:solidFill>
                <a:srgbClr val="212529"/>
              </a:solidFill>
              <a:effectLst/>
              <a:latin typeface="system-ui"/>
            </a:endParaRPr>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12</a:t>
            </a:fld>
            <a:endParaRPr lang="de-DE"/>
          </a:p>
        </p:txBody>
      </p:sp>
    </p:spTree>
    <p:extLst>
      <p:ext uri="{BB962C8B-B14F-4D97-AF65-F5344CB8AC3E}">
        <p14:creationId xmlns:p14="http://schemas.microsoft.com/office/powerpoint/2010/main" val="2325795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pic>
        <p:nvPicPr>
          <p:cNvPr id="7" name="Picture 2" descr="iaap-dach">
            <a:extLst>
              <a:ext uri="{FF2B5EF4-FFF2-40B4-BE49-F238E27FC236}">
                <a16:creationId xmlns:a16="http://schemas.microsoft.com/office/drawing/2014/main" id="{9DD78B33-BDC1-077E-8209-A39A317595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70110" y="5752161"/>
            <a:ext cx="1403795" cy="802805"/>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Ein Bild, das Text, Screenshot, Grafiken, Logo enthält.&#10;&#10;Automatisch generierte Beschreibung">
            <a:extLst>
              <a:ext uri="{FF2B5EF4-FFF2-40B4-BE49-F238E27FC236}">
                <a16:creationId xmlns:a16="http://schemas.microsoft.com/office/drawing/2014/main" id="{D9935044-231B-128E-0C8C-9B3AE555FB0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053" t="39690" r="16053" b="41395"/>
          <a:stretch/>
        </p:blipFill>
        <p:spPr>
          <a:xfrm>
            <a:off x="822103" y="5716914"/>
            <a:ext cx="4428565" cy="873305"/>
          </a:xfrm>
          <a:prstGeom prst="rect">
            <a:avLst/>
          </a:prstGeom>
        </p:spPr>
      </p:pic>
      <p:pic>
        <p:nvPicPr>
          <p:cNvPr id="5" name="Grafik 4">
            <a:extLst>
              <a:ext uri="{FF2B5EF4-FFF2-40B4-BE49-F238E27FC236}">
                <a16:creationId xmlns:a16="http://schemas.microsoft.com/office/drawing/2014/main" id="{8F6CFDB0-FA6E-6D9A-ABB2-9F7F1DEE233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3347" y="5786852"/>
            <a:ext cx="2876550" cy="733425"/>
          </a:xfrm>
          <a:prstGeom prst="rect">
            <a:avLst/>
          </a:prstGeom>
        </p:spPr>
      </p:pic>
    </p:spTree>
    <p:extLst>
      <p:ext uri="{BB962C8B-B14F-4D97-AF65-F5344CB8AC3E}">
        <p14:creationId xmlns:p14="http://schemas.microsoft.com/office/powerpoint/2010/main" val="73520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564573" y="-1557933"/>
            <a:ext cx="11627427" cy="1325563"/>
          </a:xfrm>
        </p:spPr>
        <p:txBody>
          <a:bodyPr/>
          <a:lstStyle/>
          <a:p>
            <a:r>
              <a:rPr lang="de-DE" dirty="0"/>
              <a:t>Mastertitel</a:t>
            </a:r>
            <a:endParaRPr lang="en-US" dirty="0"/>
          </a:p>
        </p:txBody>
      </p:sp>
      <p:sp>
        <p:nvSpPr>
          <p:cNvPr id="3" name="Content Placeholder 2"/>
          <p:cNvSpPr>
            <a:spLocks noGrp="1"/>
          </p:cNvSpPr>
          <p:nvPr>
            <p:ph idx="1"/>
          </p:nvPr>
        </p:nvSpPr>
        <p:spPr>
          <a:xfrm>
            <a:off x="564573" y="1588073"/>
            <a:ext cx="11062854" cy="4669798"/>
          </a:xfrm>
        </p:spPr>
        <p:txBody>
          <a:bodyPr/>
          <a:lstStyle>
            <a:lvl1pPr marL="355600" indent="-355600">
              <a:buFont typeface="Symbol" panose="05050102010706020507" pitchFamily="18" charset="2"/>
              <a:buChar char="-"/>
              <a:defRPr/>
            </a:lvl1pPr>
            <a:lvl2pPr marL="719138" indent="-261938">
              <a:buFont typeface="Wingdings" panose="05000000000000000000" pitchFamily="2" charset="2"/>
              <a:buChar char="§"/>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Textplatzhalter 7">
            <a:extLst>
              <a:ext uri="{FF2B5EF4-FFF2-40B4-BE49-F238E27FC236}">
                <a16:creationId xmlns:a16="http://schemas.microsoft.com/office/drawing/2014/main" id="{7C494832-1C77-4BBF-AF55-9F71AF4B8830}"/>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pic>
        <p:nvPicPr>
          <p:cNvPr id="10" name="Grafik 9" descr="Ein Bild, das Text, Screenshot, Grafiken, Logo enthält.&#10;&#10;Automatisch generierte Beschreibung">
            <a:extLst>
              <a:ext uri="{FF2B5EF4-FFF2-40B4-BE49-F238E27FC236}">
                <a16:creationId xmlns:a16="http://schemas.microsoft.com/office/drawing/2014/main" id="{635CB44B-29E8-D626-23FD-A0036A7654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053" t="39690" r="16053" b="41395"/>
          <a:stretch/>
        </p:blipFill>
        <p:spPr>
          <a:xfrm>
            <a:off x="564573" y="600129"/>
            <a:ext cx="3817766" cy="752858"/>
          </a:xfrm>
          <a:prstGeom prst="rect">
            <a:avLst/>
          </a:prstGeom>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0929403" y="365125"/>
            <a:ext cx="698024" cy="365125"/>
          </a:xfrm>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307879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128533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de-DE" dirty="0"/>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11" name="Grafik 10" descr="Ein Bild, das Text, Screenshot, Grafiken, Logo enthält.&#10;&#10;Automatisch generierte Beschreibung">
            <a:extLst>
              <a:ext uri="{FF2B5EF4-FFF2-40B4-BE49-F238E27FC236}">
                <a16:creationId xmlns:a16="http://schemas.microsoft.com/office/drawing/2014/main" id="{CCD65CF6-B165-756C-420B-E55BF02A6A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053" t="39690" r="16053" b="41395"/>
          <a:stretch/>
        </p:blipFill>
        <p:spPr>
          <a:xfrm>
            <a:off x="568419" y="600166"/>
            <a:ext cx="3817766" cy="752858"/>
          </a:xfrm>
          <a:prstGeom prst="rect">
            <a:avLst/>
          </a:prstGeom>
        </p:spPr>
      </p:pic>
    </p:spTree>
    <p:extLst>
      <p:ext uri="{BB962C8B-B14F-4D97-AF65-F5344CB8AC3E}">
        <p14:creationId xmlns:p14="http://schemas.microsoft.com/office/powerpoint/2010/main" val="262863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388779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176848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4573" y="1526106"/>
            <a:ext cx="11062854" cy="942176"/>
          </a:xfrm>
          <a:prstGeom prst="rect">
            <a:avLst/>
          </a:prstGeom>
        </p:spPr>
        <p:txBody>
          <a:bodyPr vert="horz" lIns="91440" tIns="45720" rIns="91440" bIns="45720" rtlCol="0" anchor="ctr">
            <a:normAutofit/>
          </a:bodyPr>
          <a:lstStyle/>
          <a:p>
            <a:r>
              <a:rPr lang="de-DE" dirty="0"/>
              <a:t>Titel</a:t>
            </a:r>
            <a:endParaRPr lang="en-US" dirty="0"/>
          </a:p>
        </p:txBody>
      </p:sp>
      <p:sp>
        <p:nvSpPr>
          <p:cNvPr id="3" name="Text Placeholder 2"/>
          <p:cNvSpPr>
            <a:spLocks noGrp="1"/>
          </p:cNvSpPr>
          <p:nvPr>
            <p:ph type="body" idx="1"/>
          </p:nvPr>
        </p:nvSpPr>
        <p:spPr>
          <a:xfrm>
            <a:off x="564573" y="2617694"/>
            <a:ext cx="11062854" cy="3559269"/>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305CA-DCC9-4948-BD69-6E7F4002ACB5}" type="slidenum">
              <a:rPr lang="de-DE" smtClean="0"/>
              <a:pPr/>
              <a:t>‹Nr.›</a:t>
            </a:fld>
            <a:endParaRPr lang="de-DE" dirty="0"/>
          </a:p>
        </p:txBody>
      </p:sp>
      <p:cxnSp>
        <p:nvCxnSpPr>
          <p:cNvPr id="8" name="Gerader Verbinder 7">
            <a:extLst>
              <a:ext uri="{FF2B5EF4-FFF2-40B4-BE49-F238E27FC236}">
                <a16:creationId xmlns:a16="http://schemas.microsoft.com/office/drawing/2014/main" id="{04075D15-4601-F156-3E85-A1E8E8B40DDF}"/>
              </a:ext>
              <a:ext uri="{C183D7F6-B498-43B3-948B-1728B52AA6E4}">
                <adec:decorative xmlns:adec="http://schemas.microsoft.com/office/drawing/2017/decorative" val="1"/>
              </a:ext>
            </a:extLst>
          </p:cNvPr>
          <p:cNvCxnSpPr>
            <a:cxnSpLocks/>
          </p:cNvCxnSpPr>
          <p:nvPr userDrawn="1"/>
        </p:nvCxnSpPr>
        <p:spPr>
          <a:xfrm>
            <a:off x="564573" y="1429275"/>
            <a:ext cx="11062854"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iaap-dach">
            <a:extLst>
              <a:ext uri="{FF2B5EF4-FFF2-40B4-BE49-F238E27FC236}">
                <a16:creationId xmlns:a16="http://schemas.microsoft.com/office/drawing/2014/main" id="{C2A3FEA3-E011-14A1-80F8-C72DD710886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853244" y="643610"/>
            <a:ext cx="1156946" cy="661637"/>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Ein Bild, das Text, Screenshot, Grafiken, Logo enthält.&#10;&#10;Automatisch generierte Beschreibung">
            <a:extLst>
              <a:ext uri="{FF2B5EF4-FFF2-40B4-BE49-F238E27FC236}">
                <a16:creationId xmlns:a16="http://schemas.microsoft.com/office/drawing/2014/main" id="{FD973660-B299-5829-FD2B-5B118CDEE0F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6053" t="39690" r="16053" b="41395"/>
          <a:stretch/>
        </p:blipFill>
        <p:spPr>
          <a:xfrm>
            <a:off x="568419" y="600166"/>
            <a:ext cx="3817766" cy="752858"/>
          </a:xfrm>
          <a:prstGeom prst="rect">
            <a:avLst/>
          </a:prstGeom>
        </p:spPr>
      </p:pic>
      <p:pic>
        <p:nvPicPr>
          <p:cNvPr id="11" name="Grafik 10">
            <a:extLst>
              <a:ext uri="{FF2B5EF4-FFF2-40B4-BE49-F238E27FC236}">
                <a16:creationId xmlns:a16="http://schemas.microsoft.com/office/drawing/2014/main" id="{AE6C3345-0D69-36FF-0295-9A69E348DADC}"/>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77250" y="607717"/>
            <a:ext cx="2876550" cy="733425"/>
          </a:xfrm>
          <a:prstGeom prst="rect">
            <a:avLst/>
          </a:prstGeom>
        </p:spPr>
      </p:pic>
    </p:spTree>
    <p:extLst>
      <p:ext uri="{BB962C8B-B14F-4D97-AF65-F5344CB8AC3E}">
        <p14:creationId xmlns:p14="http://schemas.microsoft.com/office/powerpoint/2010/main" val="3336243986"/>
      </p:ext>
    </p:extLst>
  </p:cSld>
  <p:clrMap bg1="lt1" tx1="dk1" bg2="lt2" tx2="dk2" accent1="accent1" accent2="accent2" accent3="accent3" accent4="accent4" accent5="accent5" accent6="accent6" hlink="hlink" folHlink="folHlink"/>
  <p:sldLayoutIdLst>
    <p:sldLayoutId id="2147483804" r:id="rId1"/>
    <p:sldLayoutId id="2147483828" r:id="rId2"/>
    <p:sldLayoutId id="2147483805" r:id="rId3"/>
    <p:sldLayoutId id="2147483806" r:id="rId4"/>
    <p:sldLayoutId id="2147483809" r:id="rId5"/>
    <p:sldLayoutId id="214748381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handreichungen.bfit-bund.de/bf-dokumente-lernkontext/alternativtexte.html"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s://handreichungen.bfit-bund.de/bf-dokumente-lernkontext/tools.html"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openxmlformats.org/officeDocument/2006/relationships/hyperlink" Target="https://handreichungen.bfit-bund.de/bf-dokumente-lernkontext/formate/apache-fop.html"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andreichungen.bfit-bund.de/bf-dokumente-lernkontext/" TargetMode="External"/><Relationship Id="rId1" Type="http://schemas.openxmlformats.org/officeDocument/2006/relationships/slideLayout" Target="../slideLayouts/slideLayout2.xml"/><Relationship Id="rId4" Type="http://schemas.openxmlformats.org/officeDocument/2006/relationships/hyperlink" Target="https://handreichungen.bfit-bund.de/bf-dokumente-lernkontext/1.3/"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handreichungen.bfit-bund.de/bf-dokumente-lernkontext/ueberblick.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74C41-F470-A5F3-CDD6-7C699209C57A}"/>
              </a:ext>
            </a:extLst>
          </p:cNvPr>
          <p:cNvSpPr>
            <a:spLocks noGrp="1"/>
          </p:cNvSpPr>
          <p:nvPr>
            <p:ph type="title"/>
          </p:nvPr>
        </p:nvSpPr>
        <p:spPr>
          <a:xfrm>
            <a:off x="563995" y="-1131016"/>
            <a:ext cx="11062854" cy="942176"/>
          </a:xfrm>
        </p:spPr>
        <p:txBody>
          <a:bodyPr>
            <a:noAutofit/>
          </a:bodyPr>
          <a:lstStyle/>
          <a:p>
            <a:r>
              <a:rPr lang="de-DE" sz="2800" dirty="0"/>
              <a:t>Agenda nachmittags</a:t>
            </a:r>
          </a:p>
        </p:txBody>
      </p:sp>
      <p:graphicFrame>
        <p:nvGraphicFramePr>
          <p:cNvPr id="5" name="Tabelle 5">
            <a:extLst>
              <a:ext uri="{FF2B5EF4-FFF2-40B4-BE49-F238E27FC236}">
                <a16:creationId xmlns:a16="http://schemas.microsoft.com/office/drawing/2014/main" id="{E57D51F2-2E72-1471-43DB-58ACA81E61D9}"/>
              </a:ext>
            </a:extLst>
          </p:cNvPr>
          <p:cNvGraphicFramePr>
            <a:graphicFrameLocks noGrp="1"/>
          </p:cNvGraphicFramePr>
          <p:nvPr>
            <p:ph idx="1"/>
            <p:extLst>
              <p:ext uri="{D42A27DB-BD31-4B8C-83A1-F6EECF244321}">
                <p14:modId xmlns:p14="http://schemas.microsoft.com/office/powerpoint/2010/main" val="3854492688"/>
              </p:ext>
            </p:extLst>
          </p:nvPr>
        </p:nvGraphicFramePr>
        <p:xfrm>
          <a:off x="565150" y="1910777"/>
          <a:ext cx="11061699" cy="4118229"/>
        </p:xfrm>
        <a:graphic>
          <a:graphicData uri="http://schemas.openxmlformats.org/drawingml/2006/table">
            <a:tbl>
              <a:tblPr firstRow="1" bandRow="1">
                <a:tableStyleId>{D27102A9-8310-4765-A935-A1911B00CA55}</a:tableStyleId>
              </a:tblPr>
              <a:tblGrid>
                <a:gridCol w="1662208">
                  <a:extLst>
                    <a:ext uri="{9D8B030D-6E8A-4147-A177-3AD203B41FA5}">
                      <a16:colId xmlns:a16="http://schemas.microsoft.com/office/drawing/2014/main" val="1847037667"/>
                    </a:ext>
                  </a:extLst>
                </a:gridCol>
                <a:gridCol w="9399491">
                  <a:extLst>
                    <a:ext uri="{9D8B030D-6E8A-4147-A177-3AD203B41FA5}">
                      <a16:colId xmlns:a16="http://schemas.microsoft.com/office/drawing/2014/main" val="999485245"/>
                    </a:ext>
                  </a:extLst>
                </a:gridCol>
              </a:tblGrid>
              <a:tr h="370840">
                <a:tc>
                  <a:txBody>
                    <a:bodyPr/>
                    <a:lstStyle/>
                    <a:p>
                      <a:pPr fontAlgn="t">
                        <a:lnSpc>
                          <a:spcPct val="114000"/>
                        </a:lnSpc>
                      </a:pPr>
                      <a:r>
                        <a:rPr lang="de-DE" sz="2400" dirty="0">
                          <a:effectLst/>
                        </a:rPr>
                        <a:t>Zeit</a:t>
                      </a:r>
                    </a:p>
                  </a:txBody>
                  <a:tcPr/>
                </a:tc>
                <a:tc>
                  <a:txBody>
                    <a:bodyPr/>
                    <a:lstStyle/>
                    <a:p>
                      <a:pPr algn="l" fontAlgn="t">
                        <a:lnSpc>
                          <a:spcPct val="114000"/>
                        </a:lnSpc>
                      </a:pPr>
                      <a:r>
                        <a:rPr lang="de-DE" sz="2400" dirty="0">
                          <a:effectLst/>
                        </a:rPr>
                        <a:t>Programmpunkt</a:t>
                      </a:r>
                    </a:p>
                  </a:txBody>
                  <a:tcPr/>
                </a:tc>
                <a:extLst>
                  <a:ext uri="{0D108BD9-81ED-4DB2-BD59-A6C34878D82A}">
                    <a16:rowId xmlns:a16="http://schemas.microsoft.com/office/drawing/2014/main" val="3623865287"/>
                  </a:ext>
                </a:extLst>
              </a:tr>
              <a:tr h="370840">
                <a:tc>
                  <a:txBody>
                    <a:bodyPr/>
                    <a:lstStyle/>
                    <a:p>
                      <a:pPr fontAlgn="t">
                        <a:lnSpc>
                          <a:spcPct val="114000"/>
                        </a:lnSpc>
                      </a:pPr>
                      <a:r>
                        <a:rPr lang="de-DE" sz="2400" dirty="0">
                          <a:effectLst/>
                        </a:rPr>
                        <a:t>12:00 Uhr</a:t>
                      </a:r>
                    </a:p>
                  </a:txBody>
                  <a:tcPr/>
                </a:tc>
                <a:tc>
                  <a:txBody>
                    <a:bodyPr/>
                    <a:lstStyle/>
                    <a:p>
                      <a:pPr algn="l" fontAlgn="t">
                        <a:lnSpc>
                          <a:spcPct val="114000"/>
                        </a:lnSpc>
                      </a:pPr>
                      <a:r>
                        <a:rPr lang="de-DE" sz="2400" dirty="0">
                          <a:effectLst/>
                        </a:rPr>
                        <a:t>Mittagspause</a:t>
                      </a:r>
                    </a:p>
                  </a:txBody>
                  <a:tcPr/>
                </a:tc>
                <a:extLst>
                  <a:ext uri="{0D108BD9-81ED-4DB2-BD59-A6C34878D82A}">
                    <a16:rowId xmlns:a16="http://schemas.microsoft.com/office/drawing/2014/main" val="3606758808"/>
                  </a:ext>
                </a:extLst>
              </a:tr>
              <a:tr h="370840">
                <a:tc>
                  <a:txBody>
                    <a:bodyPr/>
                    <a:lstStyle/>
                    <a:p>
                      <a:pPr fontAlgn="t">
                        <a:lnSpc>
                          <a:spcPct val="114000"/>
                        </a:lnSpc>
                      </a:pPr>
                      <a:r>
                        <a:rPr lang="de-DE" sz="2400" dirty="0">
                          <a:effectLst/>
                        </a:rPr>
                        <a:t>13:00 Uhr</a:t>
                      </a:r>
                    </a:p>
                  </a:txBody>
                  <a:tcPr/>
                </a:tc>
                <a:tc>
                  <a:txBody>
                    <a:bodyPr/>
                    <a:lstStyle/>
                    <a:p>
                      <a:pPr marL="0" indent="0" algn="l" fontAlgn="t">
                        <a:lnSpc>
                          <a:spcPct val="114000"/>
                        </a:lnSpc>
                        <a:buFont typeface="Symbol" panose="05050102010706020507" pitchFamily="18" charset="2"/>
                        <a:buNone/>
                      </a:pPr>
                      <a:r>
                        <a:rPr lang="de-DE" sz="2400" dirty="0">
                          <a:effectLst/>
                        </a:rPr>
                        <a:t>Praktischer Workshop + Fragerunde: Barrierefreie Dokumente</a:t>
                      </a:r>
                    </a:p>
                    <a:p>
                      <a:pPr marL="342900" indent="-342900" algn="l" fontAlgn="t">
                        <a:lnSpc>
                          <a:spcPct val="114000"/>
                        </a:lnSpc>
                        <a:buFont typeface="Symbol" panose="05050102010706020507" pitchFamily="18" charset="2"/>
                        <a:buChar char="-"/>
                      </a:pPr>
                      <a:r>
                        <a:rPr lang="de-DE" sz="2400" dirty="0">
                          <a:effectLst/>
                        </a:rPr>
                        <a:t>Handreichung Barrierefreie Dokumente im Lernkontext V1.3 (Gottfried Zimmermann)</a:t>
                      </a:r>
                    </a:p>
                    <a:p>
                      <a:pPr marL="342900" indent="-342900" algn="l" fontAlgn="t">
                        <a:lnSpc>
                          <a:spcPct val="114000"/>
                        </a:lnSpc>
                        <a:buFont typeface="Symbol" panose="05050102010706020507" pitchFamily="18" charset="2"/>
                        <a:buChar char="-"/>
                      </a:pPr>
                      <a:r>
                        <a:rPr lang="de-DE" sz="2400" dirty="0">
                          <a:effectLst/>
                        </a:rPr>
                        <a:t>Barrierefreie Schriften nach DIN 1450 (Gregor Strutz)</a:t>
                      </a:r>
                    </a:p>
                    <a:p>
                      <a:pPr marL="342900" indent="-342900" algn="l" fontAlgn="t">
                        <a:lnSpc>
                          <a:spcPct val="114000"/>
                        </a:lnSpc>
                        <a:buFont typeface="Symbol" panose="05050102010706020507" pitchFamily="18" charset="2"/>
                        <a:buChar char="-"/>
                      </a:pPr>
                      <a:r>
                        <a:rPr lang="de-DE" sz="2400" dirty="0">
                          <a:effectLst/>
                        </a:rPr>
                        <a:t>Google Font Legend // Easy Reading (Michael Düren)</a:t>
                      </a:r>
                    </a:p>
                    <a:p>
                      <a:pPr marL="342900" indent="-342900" algn="l" fontAlgn="t">
                        <a:lnSpc>
                          <a:spcPct val="114000"/>
                        </a:lnSpc>
                        <a:buFont typeface="Symbol" panose="05050102010706020507" pitchFamily="18" charset="2"/>
                        <a:buChar char="-"/>
                      </a:pPr>
                      <a:r>
                        <a:rPr lang="de-DE" sz="2400" dirty="0">
                          <a:effectLst/>
                        </a:rPr>
                        <a:t>PDF und PAC 2024 (Yehya Mohamad)</a:t>
                      </a:r>
                    </a:p>
                  </a:txBody>
                  <a:tcPr/>
                </a:tc>
                <a:extLst>
                  <a:ext uri="{0D108BD9-81ED-4DB2-BD59-A6C34878D82A}">
                    <a16:rowId xmlns:a16="http://schemas.microsoft.com/office/drawing/2014/main" val="4036547485"/>
                  </a:ext>
                </a:extLst>
              </a:tr>
              <a:tr h="370840">
                <a:tc>
                  <a:txBody>
                    <a:bodyPr/>
                    <a:lstStyle/>
                    <a:p>
                      <a:pPr fontAlgn="t">
                        <a:lnSpc>
                          <a:spcPct val="114000"/>
                        </a:lnSpc>
                      </a:pPr>
                      <a:r>
                        <a:rPr lang="de-DE" sz="2400" dirty="0">
                          <a:effectLst/>
                        </a:rPr>
                        <a:t>16:00 Uhr</a:t>
                      </a:r>
                    </a:p>
                  </a:txBody>
                  <a:tcPr/>
                </a:tc>
                <a:tc>
                  <a:txBody>
                    <a:bodyPr/>
                    <a:lstStyle/>
                    <a:p>
                      <a:pPr algn="l" fontAlgn="t">
                        <a:lnSpc>
                          <a:spcPct val="114000"/>
                        </a:lnSpc>
                        <a:buFont typeface="Arial" panose="020B0604020202020204" pitchFamily="34" charset="0"/>
                        <a:buNone/>
                      </a:pPr>
                      <a:r>
                        <a:rPr lang="de-DE" sz="2400" dirty="0">
                          <a:effectLst/>
                        </a:rPr>
                        <a:t>Ende</a:t>
                      </a:r>
                    </a:p>
                  </a:txBody>
                  <a:tcPr/>
                </a:tc>
                <a:extLst>
                  <a:ext uri="{0D108BD9-81ED-4DB2-BD59-A6C34878D82A}">
                    <a16:rowId xmlns:a16="http://schemas.microsoft.com/office/drawing/2014/main" val="637645591"/>
                  </a:ext>
                </a:extLst>
              </a:tr>
            </a:tbl>
          </a:graphicData>
        </a:graphic>
      </p:graphicFrame>
    </p:spTree>
    <p:extLst>
      <p:ext uri="{BB962C8B-B14F-4D97-AF65-F5344CB8AC3E}">
        <p14:creationId xmlns:p14="http://schemas.microsoft.com/office/powerpoint/2010/main" val="138477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CE96F65-C4C6-390A-1FEA-E2014D175FE6}"/>
              </a:ext>
            </a:extLst>
          </p:cNvPr>
          <p:cNvSpPr>
            <a:spLocks noGrp="1"/>
          </p:cNvSpPr>
          <p:nvPr>
            <p:ph type="title"/>
          </p:nvPr>
        </p:nvSpPr>
        <p:spPr>
          <a:xfrm>
            <a:off x="564573" y="1526106"/>
            <a:ext cx="11062854" cy="642059"/>
          </a:xfrm>
        </p:spPr>
        <p:txBody>
          <a:bodyPr>
            <a:normAutofit fontScale="90000"/>
          </a:bodyPr>
          <a:lstStyle/>
          <a:p>
            <a:r>
              <a:rPr lang="de-DE" dirty="0"/>
              <a:t>Optical Character Recognition (OCR)</a:t>
            </a:r>
          </a:p>
        </p:txBody>
      </p:sp>
      <p:graphicFrame>
        <p:nvGraphicFramePr>
          <p:cNvPr id="2" name="Inhaltsplatzhalter 1">
            <a:extLst>
              <a:ext uri="{FF2B5EF4-FFF2-40B4-BE49-F238E27FC236}">
                <a16:creationId xmlns:a16="http://schemas.microsoft.com/office/drawing/2014/main" id="{13FFEBD7-41E5-8DFA-7E61-36C9BB811629}"/>
              </a:ext>
            </a:extLst>
          </p:cNvPr>
          <p:cNvGraphicFramePr>
            <a:graphicFrameLocks noGrp="1"/>
          </p:cNvGraphicFramePr>
          <p:nvPr>
            <p:ph idx="1"/>
            <p:extLst>
              <p:ext uri="{D42A27DB-BD31-4B8C-83A1-F6EECF244321}">
                <p14:modId xmlns:p14="http://schemas.microsoft.com/office/powerpoint/2010/main" val="1339159631"/>
              </p:ext>
            </p:extLst>
          </p:nvPr>
        </p:nvGraphicFramePr>
        <p:xfrm>
          <a:off x="565150" y="2366128"/>
          <a:ext cx="11061700" cy="4206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E04C5412-EF36-A096-6CBE-4AC752641EEB}"/>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220918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078E9-3AD8-9042-4639-E826BA74CB29}"/>
              </a:ext>
            </a:extLst>
          </p:cNvPr>
          <p:cNvSpPr>
            <a:spLocks noGrp="1"/>
          </p:cNvSpPr>
          <p:nvPr>
            <p:ph type="title"/>
          </p:nvPr>
        </p:nvSpPr>
        <p:spPr/>
        <p:txBody>
          <a:bodyPr/>
          <a:lstStyle/>
          <a:p>
            <a:r>
              <a:rPr lang="de-DE" dirty="0"/>
              <a:t>Alternativtexte</a:t>
            </a:r>
          </a:p>
        </p:txBody>
      </p:sp>
      <p:graphicFrame>
        <p:nvGraphicFramePr>
          <p:cNvPr id="6" name="Inhaltsplatzhalter 5">
            <a:extLst>
              <a:ext uri="{FF2B5EF4-FFF2-40B4-BE49-F238E27FC236}">
                <a16:creationId xmlns:a16="http://schemas.microsoft.com/office/drawing/2014/main" id="{391BD3CB-B546-ABB3-C31B-00AA82C98848}"/>
              </a:ext>
            </a:extLst>
          </p:cNvPr>
          <p:cNvGraphicFramePr>
            <a:graphicFrameLocks noGrp="1"/>
          </p:cNvGraphicFramePr>
          <p:nvPr>
            <p:ph idx="1"/>
            <p:extLst>
              <p:ext uri="{D42A27DB-BD31-4B8C-83A1-F6EECF244321}">
                <p14:modId xmlns:p14="http://schemas.microsoft.com/office/powerpoint/2010/main" val="124149871"/>
              </p:ext>
            </p:extLst>
          </p:nvPr>
        </p:nvGraphicFramePr>
        <p:xfrm>
          <a:off x="565150" y="2617788"/>
          <a:ext cx="11061700" cy="355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608A0B89-5151-BBD9-B75A-24C7C0D07B52}"/>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11</a:t>
            </a:fld>
            <a:endParaRPr lang="de-DE" dirty="0"/>
          </a:p>
        </p:txBody>
      </p:sp>
      <p:sp>
        <p:nvSpPr>
          <p:cNvPr id="5" name="Textplatzhalter 4">
            <a:extLst>
              <a:ext uri="{FF2B5EF4-FFF2-40B4-BE49-F238E27FC236}">
                <a16:creationId xmlns:a16="http://schemas.microsoft.com/office/drawing/2014/main" id="{A6933EF6-EA67-D2B3-001B-A00103CB6974}"/>
              </a:ext>
            </a:extLst>
          </p:cNvPr>
          <p:cNvSpPr>
            <a:spLocks noGrp="1"/>
          </p:cNvSpPr>
          <p:nvPr>
            <p:ph type="body" sz="quarter" idx="4294967295"/>
          </p:nvPr>
        </p:nvSpPr>
        <p:spPr>
          <a:xfrm>
            <a:off x="502170" y="6389688"/>
            <a:ext cx="10559530" cy="376237"/>
          </a:xfrm>
        </p:spPr>
        <p:txBody>
          <a:bodyPr>
            <a:normAutofit fontScale="70000" lnSpcReduction="20000"/>
          </a:bodyPr>
          <a:lstStyle/>
          <a:p>
            <a:pPr marL="0" marR="0" indent="0" algn="l" rtl="0" eaLnBrk="1" fontAlgn="auto" latinLnBrk="0" hangingPunct="1">
              <a:lnSpc>
                <a:spcPct val="120000"/>
              </a:lnSpc>
              <a:spcBef>
                <a:spcPts val="1000"/>
              </a:spcBef>
              <a:spcAft>
                <a:spcPts val="0"/>
              </a:spcAft>
              <a:buNone/>
            </a:pPr>
            <a:r>
              <a:rPr lang="de-DE" sz="1800" b="0" i="0" kern="1200" spc="0" baseline="0" dirty="0">
                <a:ln>
                  <a:noFill/>
                </a:ln>
                <a:solidFill>
                  <a:srgbClr val="000000"/>
                </a:solidFill>
                <a:effectLst/>
                <a:latin typeface="Calibri" panose="020F0502020204030204" pitchFamily="34" charset="0"/>
                <a:ea typeface="+mn-ea"/>
                <a:cs typeface="+mn-cs"/>
              </a:rPr>
              <a:t>Quelle: Barrierefreie Dokumente in Lernkontexten, Alternativtexte. </a:t>
            </a:r>
            <a:r>
              <a:rPr lang="de-DE" sz="1800" b="0" i="0" kern="1200" spc="0" baseline="0" dirty="0">
                <a:ln>
                  <a:noFill/>
                </a:ln>
                <a:solidFill>
                  <a:srgbClr val="000000"/>
                </a:solidFill>
                <a:effectLst/>
                <a:latin typeface="Calibri" panose="020F0502020204030204" pitchFamily="34" charset="0"/>
                <a:ea typeface="+mn-ea"/>
                <a:cs typeface="+mn-cs"/>
                <a:hlinkClick r:id="rId8"/>
              </a:rPr>
              <a:t>https://handreichungen.bfit-bund.de/bf-dokumente-lernkontext/alternativtexte.html</a:t>
            </a:r>
            <a:endParaRPr lang="de-DE" dirty="0">
              <a:effectLst/>
            </a:endParaRPr>
          </a:p>
        </p:txBody>
      </p:sp>
    </p:spTree>
    <p:extLst>
      <p:ext uri="{BB962C8B-B14F-4D97-AF65-F5344CB8AC3E}">
        <p14:creationId xmlns:p14="http://schemas.microsoft.com/office/powerpoint/2010/main" val="383108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078E9-3AD8-9042-4639-E826BA74CB29}"/>
              </a:ext>
            </a:extLst>
          </p:cNvPr>
          <p:cNvSpPr>
            <a:spLocks noGrp="1"/>
          </p:cNvSpPr>
          <p:nvPr>
            <p:ph type="title"/>
          </p:nvPr>
        </p:nvSpPr>
        <p:spPr/>
        <p:txBody>
          <a:bodyPr/>
          <a:lstStyle/>
          <a:p>
            <a:r>
              <a:rPr lang="de-DE" dirty="0"/>
              <a:t>Tools zur Prüfung</a:t>
            </a:r>
          </a:p>
        </p:txBody>
      </p:sp>
      <p:graphicFrame>
        <p:nvGraphicFramePr>
          <p:cNvPr id="6" name="Inhaltsplatzhalter 5">
            <a:extLst>
              <a:ext uri="{FF2B5EF4-FFF2-40B4-BE49-F238E27FC236}">
                <a16:creationId xmlns:a16="http://schemas.microsoft.com/office/drawing/2014/main" id="{EA8D5B1A-07BC-EDBC-1699-E9520FCAACF9}"/>
              </a:ext>
            </a:extLst>
          </p:cNvPr>
          <p:cNvGraphicFramePr>
            <a:graphicFrameLocks noGrp="1"/>
          </p:cNvGraphicFramePr>
          <p:nvPr>
            <p:ph idx="1"/>
            <p:extLst>
              <p:ext uri="{D42A27DB-BD31-4B8C-83A1-F6EECF244321}">
                <p14:modId xmlns:p14="http://schemas.microsoft.com/office/powerpoint/2010/main" val="2192646488"/>
              </p:ext>
            </p:extLst>
          </p:nvPr>
        </p:nvGraphicFramePr>
        <p:xfrm>
          <a:off x="565150" y="2617788"/>
          <a:ext cx="11061700" cy="355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608A0B89-5151-BBD9-B75A-24C7C0D07B52}"/>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12</a:t>
            </a:fld>
            <a:endParaRPr lang="de-DE" dirty="0"/>
          </a:p>
        </p:txBody>
      </p:sp>
      <p:sp>
        <p:nvSpPr>
          <p:cNvPr id="5" name="Textplatzhalter 4">
            <a:extLst>
              <a:ext uri="{FF2B5EF4-FFF2-40B4-BE49-F238E27FC236}">
                <a16:creationId xmlns:a16="http://schemas.microsoft.com/office/drawing/2014/main" id="{A6933EF6-EA67-D2B3-001B-A00103CB6974}"/>
              </a:ext>
            </a:extLst>
          </p:cNvPr>
          <p:cNvSpPr>
            <a:spLocks noGrp="1"/>
          </p:cNvSpPr>
          <p:nvPr>
            <p:ph type="body" sz="quarter" idx="4294967295"/>
          </p:nvPr>
        </p:nvSpPr>
        <p:spPr>
          <a:xfrm>
            <a:off x="564572" y="6389688"/>
            <a:ext cx="10497127" cy="376237"/>
          </a:xfrm>
        </p:spPr>
        <p:txBody>
          <a:bodyPr>
            <a:normAutofit fontScale="85000" lnSpcReduction="10000"/>
          </a:bodyPr>
          <a:lstStyle/>
          <a:p>
            <a:pPr marL="0" marR="0" indent="0" algn="l" rtl="0" eaLnBrk="1" fontAlgn="auto" latinLnBrk="0" hangingPunct="1">
              <a:lnSpc>
                <a:spcPct val="120000"/>
              </a:lnSpc>
              <a:spcBef>
                <a:spcPts val="1000"/>
              </a:spcBef>
              <a:spcAft>
                <a:spcPts val="0"/>
              </a:spcAft>
              <a:buNone/>
            </a:pPr>
            <a:r>
              <a:rPr lang="de-DE" sz="1800" b="0" i="0" kern="1200" spc="0" baseline="0" dirty="0">
                <a:ln>
                  <a:noFill/>
                </a:ln>
                <a:solidFill>
                  <a:srgbClr val="000000"/>
                </a:solidFill>
                <a:effectLst/>
                <a:latin typeface="Calibri" panose="020F0502020204030204" pitchFamily="34" charset="0"/>
                <a:ea typeface="+mn-ea"/>
                <a:cs typeface="+mn-cs"/>
              </a:rPr>
              <a:t>Quelle: Barrierefreie Dokumente in Lernkontexten, Tools. </a:t>
            </a:r>
            <a:r>
              <a:rPr lang="de-DE" sz="1800" b="0" i="0" kern="1200" spc="0" baseline="0" dirty="0">
                <a:ln>
                  <a:noFill/>
                </a:ln>
                <a:solidFill>
                  <a:srgbClr val="000000"/>
                </a:solidFill>
                <a:effectLst/>
                <a:latin typeface="Calibri" panose="020F0502020204030204" pitchFamily="34" charset="0"/>
                <a:ea typeface="+mn-ea"/>
                <a:cs typeface="+mn-cs"/>
                <a:hlinkClick r:id="rId8"/>
              </a:rPr>
              <a:t>https://handreichungen.bfit-bund.de/bf-dokumente-lernkontext/tools.html</a:t>
            </a:r>
            <a:r>
              <a:rPr lang="de-DE" sz="1800" b="0" i="0" kern="1200" spc="0" baseline="0" dirty="0">
                <a:ln>
                  <a:noFill/>
                </a:ln>
                <a:solidFill>
                  <a:srgbClr val="000000"/>
                </a:solidFill>
                <a:effectLst/>
                <a:latin typeface="Calibri" panose="020F0502020204030204" pitchFamily="34" charset="0"/>
                <a:ea typeface="+mn-ea"/>
                <a:cs typeface="+mn-cs"/>
              </a:rPr>
              <a:t> </a:t>
            </a:r>
            <a:endParaRPr lang="de-DE" dirty="0">
              <a:effectLst/>
            </a:endParaRPr>
          </a:p>
        </p:txBody>
      </p:sp>
    </p:spTree>
    <p:extLst>
      <p:ext uri="{BB962C8B-B14F-4D97-AF65-F5344CB8AC3E}">
        <p14:creationId xmlns:p14="http://schemas.microsoft.com/office/powerpoint/2010/main" val="3797128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078E9-3AD8-9042-4639-E826BA74CB29}"/>
              </a:ext>
            </a:extLst>
          </p:cNvPr>
          <p:cNvSpPr>
            <a:spLocks noGrp="1"/>
          </p:cNvSpPr>
          <p:nvPr>
            <p:ph type="title"/>
          </p:nvPr>
        </p:nvSpPr>
        <p:spPr/>
        <p:txBody>
          <a:bodyPr/>
          <a:lstStyle/>
          <a:p>
            <a:r>
              <a:rPr lang="de-DE" dirty="0"/>
              <a:t>Apache-FOP</a:t>
            </a:r>
          </a:p>
        </p:txBody>
      </p:sp>
      <p:graphicFrame>
        <p:nvGraphicFramePr>
          <p:cNvPr id="6" name="Inhaltsplatzhalter 5">
            <a:extLst>
              <a:ext uri="{FF2B5EF4-FFF2-40B4-BE49-F238E27FC236}">
                <a16:creationId xmlns:a16="http://schemas.microsoft.com/office/drawing/2014/main" id="{655A2CFC-9B0D-1593-E18E-A0029F5A3B4C}"/>
              </a:ext>
            </a:extLst>
          </p:cNvPr>
          <p:cNvGraphicFramePr>
            <a:graphicFrameLocks noGrp="1"/>
          </p:cNvGraphicFramePr>
          <p:nvPr>
            <p:ph idx="1"/>
            <p:extLst>
              <p:ext uri="{D42A27DB-BD31-4B8C-83A1-F6EECF244321}">
                <p14:modId xmlns:p14="http://schemas.microsoft.com/office/powerpoint/2010/main" val="765154181"/>
              </p:ext>
            </p:extLst>
          </p:nvPr>
        </p:nvGraphicFramePr>
        <p:xfrm>
          <a:off x="565150" y="2617788"/>
          <a:ext cx="11061700" cy="355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608A0B89-5151-BBD9-B75A-24C7C0D07B52}"/>
              </a:ext>
              <a:ext uri="{C183D7F6-B498-43B3-948B-1728B52AA6E4}">
                <adec:decorative xmlns:adec="http://schemas.microsoft.com/office/drawing/2017/decorative" val="1"/>
              </a:ext>
            </a:extLst>
          </p:cNvPr>
          <p:cNvSpPr>
            <a:spLocks noGrp="1"/>
          </p:cNvSpPr>
          <p:nvPr>
            <p:ph type="sldNum" sz="quarter" idx="12"/>
          </p:nvPr>
        </p:nvSpPr>
        <p:spPr>
          <a:xfrm>
            <a:off x="8883650" y="6326469"/>
            <a:ext cx="2743200" cy="365125"/>
          </a:xfrm>
        </p:spPr>
        <p:txBody>
          <a:bodyPr/>
          <a:lstStyle/>
          <a:p>
            <a:fld id="{935305CA-DCC9-4948-BD69-6E7F4002ACB5}" type="slidenum">
              <a:rPr lang="de-DE" smtClean="0"/>
              <a:pPr/>
              <a:t>13</a:t>
            </a:fld>
            <a:endParaRPr lang="de-DE" dirty="0"/>
          </a:p>
        </p:txBody>
      </p:sp>
      <p:sp>
        <p:nvSpPr>
          <p:cNvPr id="5" name="Textplatzhalter 4">
            <a:extLst>
              <a:ext uri="{FF2B5EF4-FFF2-40B4-BE49-F238E27FC236}">
                <a16:creationId xmlns:a16="http://schemas.microsoft.com/office/drawing/2014/main" id="{A6933EF6-EA67-D2B3-001B-A00103CB6974}"/>
              </a:ext>
            </a:extLst>
          </p:cNvPr>
          <p:cNvSpPr>
            <a:spLocks noGrp="1"/>
          </p:cNvSpPr>
          <p:nvPr>
            <p:ph type="body" sz="quarter" idx="4294967295"/>
          </p:nvPr>
        </p:nvSpPr>
        <p:spPr>
          <a:xfrm>
            <a:off x="502169" y="6389688"/>
            <a:ext cx="10725463" cy="376237"/>
          </a:xfrm>
        </p:spPr>
        <p:txBody>
          <a:bodyPr>
            <a:normAutofit fontScale="70000" lnSpcReduction="20000"/>
          </a:bodyPr>
          <a:lstStyle/>
          <a:p>
            <a:pPr marL="0" marR="0" indent="0" algn="l" rtl="0" eaLnBrk="1" fontAlgn="auto" latinLnBrk="0" hangingPunct="1">
              <a:lnSpc>
                <a:spcPct val="120000"/>
              </a:lnSpc>
              <a:spcBef>
                <a:spcPts val="1000"/>
              </a:spcBef>
              <a:spcAft>
                <a:spcPts val="0"/>
              </a:spcAft>
              <a:buNone/>
            </a:pPr>
            <a:r>
              <a:rPr lang="de-DE" sz="1800" b="0" i="0" kern="1200" spc="0" baseline="0" dirty="0">
                <a:ln>
                  <a:noFill/>
                </a:ln>
                <a:solidFill>
                  <a:srgbClr val="000000"/>
                </a:solidFill>
                <a:effectLst/>
                <a:latin typeface="Calibri" panose="020F0502020204030204" pitchFamily="34" charset="0"/>
                <a:ea typeface="+mn-ea"/>
                <a:cs typeface="+mn-cs"/>
              </a:rPr>
              <a:t>Quelle: Barrierefreie Dokumente in Lernkontexten, Apache-FOP. </a:t>
            </a:r>
            <a:r>
              <a:rPr lang="de-DE" sz="1800" b="0" i="0" kern="1200" spc="0" baseline="0" dirty="0">
                <a:ln>
                  <a:noFill/>
                </a:ln>
                <a:solidFill>
                  <a:srgbClr val="000000"/>
                </a:solidFill>
                <a:effectLst/>
                <a:latin typeface="Calibri" panose="020F0502020204030204" pitchFamily="34" charset="0"/>
                <a:ea typeface="+mn-ea"/>
                <a:cs typeface="+mn-cs"/>
                <a:hlinkClick r:id="rId8"/>
              </a:rPr>
              <a:t>https://handreichungen.bfit-bund.de/bf-dokumente-lernkontext/formate/apache-fop.html</a:t>
            </a:r>
            <a:r>
              <a:rPr lang="de-DE" sz="1800" b="0" i="0" kern="1200" spc="0" baseline="0" dirty="0">
                <a:ln>
                  <a:noFill/>
                </a:ln>
                <a:solidFill>
                  <a:srgbClr val="000000"/>
                </a:solidFill>
                <a:effectLst/>
                <a:latin typeface="Calibri" panose="020F0502020204030204" pitchFamily="34" charset="0"/>
                <a:ea typeface="+mn-ea"/>
                <a:cs typeface="+mn-cs"/>
              </a:rPr>
              <a:t> </a:t>
            </a:r>
            <a:endParaRPr lang="de-DE" dirty="0">
              <a:effectLst/>
            </a:endParaRPr>
          </a:p>
        </p:txBody>
      </p:sp>
    </p:spTree>
    <p:extLst>
      <p:ext uri="{BB962C8B-B14F-4D97-AF65-F5344CB8AC3E}">
        <p14:creationId xmlns:p14="http://schemas.microsoft.com/office/powerpoint/2010/main" val="413251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D333540-3CA1-CD64-4893-BA658A53354B}"/>
              </a:ext>
            </a:extLst>
          </p:cNvPr>
          <p:cNvSpPr>
            <a:spLocks noGrp="1"/>
          </p:cNvSpPr>
          <p:nvPr>
            <p:ph type="title"/>
          </p:nvPr>
        </p:nvSpPr>
        <p:spPr>
          <a:xfrm>
            <a:off x="831850" y="1318802"/>
            <a:ext cx="10515600" cy="2852737"/>
          </a:xfrm>
        </p:spPr>
        <p:txBody>
          <a:bodyPr>
            <a:normAutofit/>
          </a:bodyPr>
          <a:lstStyle/>
          <a:p>
            <a:pPr>
              <a:lnSpc>
                <a:spcPct val="120000"/>
              </a:lnSpc>
            </a:pPr>
            <a:r>
              <a:rPr lang="de-DE" sz="4800" dirty="0"/>
              <a:t>Praktischer Workshop + Fragerunde: </a:t>
            </a:r>
            <a:br>
              <a:rPr lang="de-DE" sz="4800" dirty="0"/>
            </a:br>
            <a:r>
              <a:rPr lang="de-DE" sz="4800" dirty="0"/>
              <a:t>Barrierefreie Dokumente</a:t>
            </a:r>
          </a:p>
        </p:txBody>
      </p:sp>
      <p:sp>
        <p:nvSpPr>
          <p:cNvPr id="6" name="Textplatzhalter 5">
            <a:extLst>
              <a:ext uri="{FF2B5EF4-FFF2-40B4-BE49-F238E27FC236}">
                <a16:creationId xmlns:a16="http://schemas.microsoft.com/office/drawing/2014/main" id="{92DC1A8F-43B1-2DF2-76DA-48ADBEE87F0A}"/>
              </a:ext>
            </a:extLst>
          </p:cNvPr>
          <p:cNvSpPr>
            <a:spLocks noGrp="1"/>
          </p:cNvSpPr>
          <p:nvPr>
            <p:ph type="body" idx="1"/>
          </p:nvPr>
        </p:nvSpPr>
        <p:spPr>
          <a:xfrm>
            <a:off x="831850" y="4589463"/>
            <a:ext cx="10515600" cy="1936383"/>
          </a:xfrm>
        </p:spPr>
        <p:txBody>
          <a:bodyPr>
            <a:normAutofit lnSpcReduction="10000"/>
          </a:bodyPr>
          <a:lstStyle/>
          <a:p>
            <a:pPr>
              <a:lnSpc>
                <a:spcPct val="130000"/>
              </a:lnSpc>
              <a:spcBef>
                <a:spcPts val="0"/>
              </a:spcBef>
            </a:pPr>
            <a:r>
              <a:rPr lang="de-DE" dirty="0"/>
              <a:t>Michael Düren </a:t>
            </a:r>
          </a:p>
          <a:p>
            <a:pPr>
              <a:lnSpc>
                <a:spcPct val="130000"/>
              </a:lnSpc>
              <a:spcBef>
                <a:spcPts val="0"/>
              </a:spcBef>
            </a:pPr>
            <a:r>
              <a:rPr lang="de-DE" dirty="0"/>
              <a:t>Yehya Mohamad</a:t>
            </a:r>
          </a:p>
          <a:p>
            <a:pPr>
              <a:lnSpc>
                <a:spcPct val="130000"/>
              </a:lnSpc>
              <a:spcBef>
                <a:spcPts val="0"/>
              </a:spcBef>
            </a:pPr>
            <a:r>
              <a:rPr lang="de-DE" dirty="0"/>
              <a:t>Gregor Strutz</a:t>
            </a:r>
          </a:p>
          <a:p>
            <a:pPr>
              <a:lnSpc>
                <a:spcPct val="130000"/>
              </a:lnSpc>
              <a:spcBef>
                <a:spcPts val="0"/>
              </a:spcBef>
            </a:pPr>
            <a:r>
              <a:rPr lang="de-DE" dirty="0"/>
              <a:t>Gottfried Zimmermann</a:t>
            </a:r>
          </a:p>
        </p:txBody>
      </p:sp>
      <p:sp>
        <p:nvSpPr>
          <p:cNvPr id="2" name="Foliennummernplatzhalter 1">
            <a:extLst>
              <a:ext uri="{FF2B5EF4-FFF2-40B4-BE49-F238E27FC236}">
                <a16:creationId xmlns:a16="http://schemas.microsoft.com/office/drawing/2014/main" id="{8E7BACC1-09D1-658C-CAF6-591A98EE6824}"/>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97483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3F6E273-1EA6-25C8-16CF-09599CF55D69}"/>
              </a:ext>
            </a:extLst>
          </p:cNvPr>
          <p:cNvSpPr>
            <a:spLocks noGrp="1"/>
          </p:cNvSpPr>
          <p:nvPr>
            <p:ph type="title"/>
          </p:nvPr>
        </p:nvSpPr>
        <p:spPr/>
        <p:txBody>
          <a:bodyPr/>
          <a:lstStyle/>
          <a:p>
            <a:r>
              <a:rPr lang="de-DE" dirty="0"/>
              <a:t>Handreichung</a:t>
            </a:r>
          </a:p>
        </p:txBody>
      </p:sp>
      <p:pic>
        <p:nvPicPr>
          <p:cNvPr id="10" name="Inhaltsplatzhalter 9" descr="Barrierefreie Dokumente in Lernkontexten&#10;Eine Handreichung&#10;Version: 1.3&#10;Sie können diese Handreichung auch als PDF herunterladen&#10;Inhaltsverzeichnis:&#10;• Vorwort (5 min)&#10;Überblick über Inhaltstypen und Formate (10 min)&#10;Allgemeine Anforderungen zur Barrierefreiheit von Dokumenten (10 min)&#10;' Formatspezifische Hinweise (75 min)&#10;Hinweise zur Erklärung zur Barrierefreiheit (5 min)&#10;Hinweise zur Erstellung von Alternativtexten (5 min)&#10;Überblick von Tools zur Überprüfung der Barrierefreiheit (10 min)&#10;Anhang: Annotierte Linkliste&#10;Anhang: Verfassende Personen&#10;Anhang: Lizenzinformationen für dieses Dokument">
            <a:hlinkClick r:id="rId2"/>
            <a:extLst>
              <a:ext uri="{FF2B5EF4-FFF2-40B4-BE49-F238E27FC236}">
                <a16:creationId xmlns:a16="http://schemas.microsoft.com/office/drawing/2014/main" id="{E683C924-76C6-A3C7-4063-55C5571302ED}"/>
              </a:ext>
            </a:extLst>
          </p:cNvPr>
          <p:cNvPicPr>
            <a:picLocks noGrp="1" noChangeAspect="1"/>
          </p:cNvPicPr>
          <p:nvPr>
            <p:ph idx="1"/>
          </p:nvPr>
        </p:nvPicPr>
        <p:blipFill>
          <a:blip r:embed="rId3"/>
          <a:stretch>
            <a:fillRect/>
          </a:stretch>
        </p:blipFill>
        <p:spPr>
          <a:xfrm>
            <a:off x="2866063" y="1587500"/>
            <a:ext cx="6459873" cy="4670425"/>
          </a:xfrm>
        </p:spPr>
      </p:pic>
      <p:sp>
        <p:nvSpPr>
          <p:cNvPr id="8" name="Textplatzhalter 6">
            <a:extLst>
              <a:ext uri="{FF2B5EF4-FFF2-40B4-BE49-F238E27FC236}">
                <a16:creationId xmlns:a16="http://schemas.microsoft.com/office/drawing/2014/main" id="{E1E10A49-B58E-B627-DDE8-985519CD3C9A}"/>
              </a:ext>
            </a:extLst>
          </p:cNvPr>
          <p:cNvSpPr>
            <a:spLocks noGrp="1"/>
          </p:cNvSpPr>
          <p:nvPr>
            <p:ph type="body" sz="quarter" idx="13"/>
          </p:nvPr>
        </p:nvSpPr>
        <p:spPr/>
        <p:txBody>
          <a:bodyPr>
            <a:normAutofit fontScale="92500" lnSpcReduction="10000"/>
          </a:bodyPr>
          <a:lstStyle/>
          <a:p>
            <a:r>
              <a:rPr lang="de-DE" dirty="0"/>
              <a:t>Quelle: Barrierefreie Dokumente in Lernkontexten. </a:t>
            </a:r>
            <a:r>
              <a:rPr lang="de-DE" dirty="0">
                <a:hlinkClick r:id="rId4"/>
              </a:rPr>
              <a:t>https://handreichungen.bfit-bund.de/bf-dokumente-lernkontext/1.3/</a:t>
            </a:r>
            <a:r>
              <a:rPr lang="de-DE" dirty="0"/>
              <a:t> </a:t>
            </a:r>
          </a:p>
        </p:txBody>
      </p:sp>
      <p:sp>
        <p:nvSpPr>
          <p:cNvPr id="7" name="Foliennummernplatzhalter 6">
            <a:extLst>
              <a:ext uri="{FF2B5EF4-FFF2-40B4-BE49-F238E27FC236}">
                <a16:creationId xmlns:a16="http://schemas.microsoft.com/office/drawing/2014/main" id="{08096250-39F7-6870-F129-6EFC8F01B773}"/>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3</a:t>
            </a:fld>
            <a:endParaRPr lang="de-DE" dirty="0"/>
          </a:p>
        </p:txBody>
      </p:sp>
    </p:spTree>
    <p:extLst>
      <p:ext uri="{BB962C8B-B14F-4D97-AF65-F5344CB8AC3E}">
        <p14:creationId xmlns:p14="http://schemas.microsoft.com/office/powerpoint/2010/main" val="178520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3F6E273-1EA6-25C8-16CF-09599CF55D69}"/>
              </a:ext>
            </a:extLst>
          </p:cNvPr>
          <p:cNvSpPr>
            <a:spLocks noGrp="1"/>
          </p:cNvSpPr>
          <p:nvPr>
            <p:ph type="title"/>
          </p:nvPr>
        </p:nvSpPr>
        <p:spPr/>
        <p:txBody>
          <a:bodyPr/>
          <a:lstStyle/>
          <a:p>
            <a:r>
              <a:rPr lang="de-DE" dirty="0"/>
              <a:t>Überblick über Inhaltstypen und Formate</a:t>
            </a:r>
          </a:p>
        </p:txBody>
      </p:sp>
      <p:graphicFrame>
        <p:nvGraphicFramePr>
          <p:cNvPr id="2" name="Inhaltsplatzhalter 1">
            <a:extLst>
              <a:ext uri="{FF2B5EF4-FFF2-40B4-BE49-F238E27FC236}">
                <a16:creationId xmlns:a16="http://schemas.microsoft.com/office/drawing/2014/main" id="{188D4270-B179-CE03-683B-64062BBC8266}"/>
              </a:ext>
            </a:extLst>
          </p:cNvPr>
          <p:cNvGraphicFramePr>
            <a:graphicFrameLocks noGrp="1"/>
          </p:cNvGraphicFramePr>
          <p:nvPr>
            <p:ph idx="1"/>
            <p:extLst>
              <p:ext uri="{D42A27DB-BD31-4B8C-83A1-F6EECF244321}">
                <p14:modId xmlns:p14="http://schemas.microsoft.com/office/powerpoint/2010/main" val="2949948513"/>
              </p:ext>
            </p:extLst>
          </p:nvPr>
        </p:nvGraphicFramePr>
        <p:xfrm>
          <a:off x="565150" y="2617788"/>
          <a:ext cx="11061700" cy="355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liennummernplatzhalter 6">
            <a:extLst>
              <a:ext uri="{FF2B5EF4-FFF2-40B4-BE49-F238E27FC236}">
                <a16:creationId xmlns:a16="http://schemas.microsoft.com/office/drawing/2014/main" id="{08096250-39F7-6870-F129-6EFC8F01B773}"/>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4</a:t>
            </a:fld>
            <a:endParaRPr lang="de-DE" dirty="0"/>
          </a:p>
        </p:txBody>
      </p:sp>
      <p:sp>
        <p:nvSpPr>
          <p:cNvPr id="8" name="Textplatzhalter 6">
            <a:extLst>
              <a:ext uri="{FF2B5EF4-FFF2-40B4-BE49-F238E27FC236}">
                <a16:creationId xmlns:a16="http://schemas.microsoft.com/office/drawing/2014/main" id="{E1E10A49-B58E-B627-DDE8-985519CD3C9A}"/>
              </a:ext>
            </a:extLst>
          </p:cNvPr>
          <p:cNvSpPr>
            <a:spLocks noGrp="1"/>
          </p:cNvSpPr>
          <p:nvPr>
            <p:ph type="body" sz="quarter" idx="4294967295"/>
          </p:nvPr>
        </p:nvSpPr>
        <p:spPr>
          <a:xfrm>
            <a:off x="0" y="6389688"/>
            <a:ext cx="11061700" cy="376237"/>
          </a:xfrm>
        </p:spPr>
        <p:txBody>
          <a:bodyPr>
            <a:normAutofit fontScale="40000" lnSpcReduction="20000"/>
          </a:bodyPr>
          <a:lstStyle/>
          <a:p>
            <a:pPr marL="0" indent="0">
              <a:buNone/>
            </a:pPr>
            <a:r>
              <a:rPr lang="de-DE" dirty="0"/>
              <a:t>	Quelle: Barrierefreie Dokumente in Lernkontexten, Überblick über Inhaltstypen und Formate. </a:t>
            </a:r>
            <a:r>
              <a:rPr lang="de-DE" dirty="0">
                <a:hlinkClick r:id="rId8"/>
              </a:rPr>
              <a:t>https://handreichungen.bfit-bund.de/bf-dokumente-lernkontext/ueberblick.html</a:t>
            </a:r>
            <a:r>
              <a:rPr lang="de-DE" dirty="0"/>
              <a:t> </a:t>
            </a:r>
          </a:p>
        </p:txBody>
      </p:sp>
    </p:spTree>
    <p:extLst>
      <p:ext uri="{BB962C8B-B14F-4D97-AF65-F5344CB8AC3E}">
        <p14:creationId xmlns:p14="http://schemas.microsoft.com/office/powerpoint/2010/main" val="377340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CE96F65-C4C6-390A-1FEA-E2014D175FE6}"/>
              </a:ext>
            </a:extLst>
          </p:cNvPr>
          <p:cNvSpPr>
            <a:spLocks noGrp="1"/>
          </p:cNvSpPr>
          <p:nvPr>
            <p:ph type="title"/>
          </p:nvPr>
        </p:nvSpPr>
        <p:spPr>
          <a:xfrm>
            <a:off x="564573" y="1526106"/>
            <a:ext cx="11062854" cy="604352"/>
          </a:xfrm>
        </p:spPr>
        <p:txBody>
          <a:bodyPr>
            <a:normAutofit fontScale="90000"/>
          </a:bodyPr>
          <a:lstStyle/>
          <a:p>
            <a:r>
              <a:rPr lang="de-DE" dirty="0"/>
              <a:t>Strukturierter Text &amp; Formulare (1 / 2)</a:t>
            </a:r>
          </a:p>
        </p:txBody>
      </p:sp>
      <p:graphicFrame>
        <p:nvGraphicFramePr>
          <p:cNvPr id="2" name="Inhaltsplatzhalter 1">
            <a:extLst>
              <a:ext uri="{FF2B5EF4-FFF2-40B4-BE49-F238E27FC236}">
                <a16:creationId xmlns:a16="http://schemas.microsoft.com/office/drawing/2014/main" id="{13FFEBD7-41E5-8DFA-7E61-36C9BB811629}"/>
              </a:ext>
            </a:extLst>
          </p:cNvPr>
          <p:cNvGraphicFramePr>
            <a:graphicFrameLocks noGrp="1"/>
          </p:cNvGraphicFramePr>
          <p:nvPr>
            <p:ph idx="1"/>
            <p:extLst>
              <p:ext uri="{D42A27DB-BD31-4B8C-83A1-F6EECF244321}">
                <p14:modId xmlns:p14="http://schemas.microsoft.com/office/powerpoint/2010/main" val="2702929800"/>
              </p:ext>
            </p:extLst>
          </p:nvPr>
        </p:nvGraphicFramePr>
        <p:xfrm>
          <a:off x="565150" y="2026764"/>
          <a:ext cx="11061700" cy="4395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E04C5412-EF36-A096-6CBE-4AC752641EEB}"/>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4158179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CE96F65-C4C6-390A-1FEA-E2014D175FE6}"/>
              </a:ext>
            </a:extLst>
          </p:cNvPr>
          <p:cNvSpPr>
            <a:spLocks noGrp="1"/>
          </p:cNvSpPr>
          <p:nvPr>
            <p:ph type="title"/>
          </p:nvPr>
        </p:nvSpPr>
        <p:spPr>
          <a:xfrm>
            <a:off x="564573" y="1526106"/>
            <a:ext cx="11062854" cy="642059"/>
          </a:xfrm>
        </p:spPr>
        <p:txBody>
          <a:bodyPr>
            <a:normAutofit fontScale="90000"/>
          </a:bodyPr>
          <a:lstStyle/>
          <a:p>
            <a:r>
              <a:rPr lang="de-DE" dirty="0"/>
              <a:t>Strukturierter Text &amp; Formulare (2 / 2)</a:t>
            </a:r>
          </a:p>
        </p:txBody>
      </p:sp>
      <p:graphicFrame>
        <p:nvGraphicFramePr>
          <p:cNvPr id="2" name="Inhaltsplatzhalter 1">
            <a:extLst>
              <a:ext uri="{FF2B5EF4-FFF2-40B4-BE49-F238E27FC236}">
                <a16:creationId xmlns:a16="http://schemas.microsoft.com/office/drawing/2014/main" id="{13FFEBD7-41E5-8DFA-7E61-36C9BB811629}"/>
              </a:ext>
            </a:extLst>
          </p:cNvPr>
          <p:cNvGraphicFramePr>
            <a:graphicFrameLocks noGrp="1"/>
          </p:cNvGraphicFramePr>
          <p:nvPr>
            <p:ph idx="1"/>
            <p:extLst>
              <p:ext uri="{D42A27DB-BD31-4B8C-83A1-F6EECF244321}">
                <p14:modId xmlns:p14="http://schemas.microsoft.com/office/powerpoint/2010/main" val="1172110001"/>
              </p:ext>
            </p:extLst>
          </p:nvPr>
        </p:nvGraphicFramePr>
        <p:xfrm>
          <a:off x="565150" y="2168166"/>
          <a:ext cx="11061700" cy="4008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E04C5412-EF36-A096-6CBE-4AC752641EEB}"/>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3073224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CE96F65-C4C6-390A-1FEA-E2014D175FE6}"/>
              </a:ext>
            </a:extLst>
          </p:cNvPr>
          <p:cNvSpPr>
            <a:spLocks noGrp="1"/>
          </p:cNvSpPr>
          <p:nvPr>
            <p:ph type="title"/>
          </p:nvPr>
        </p:nvSpPr>
        <p:spPr>
          <a:xfrm>
            <a:off x="564573" y="1526106"/>
            <a:ext cx="11062854" cy="642059"/>
          </a:xfrm>
        </p:spPr>
        <p:txBody>
          <a:bodyPr>
            <a:normAutofit fontScale="90000"/>
          </a:bodyPr>
          <a:lstStyle/>
          <a:p>
            <a:r>
              <a:rPr lang="de-DE" dirty="0"/>
              <a:t>Diagramme und Formeln</a:t>
            </a:r>
          </a:p>
        </p:txBody>
      </p:sp>
      <p:graphicFrame>
        <p:nvGraphicFramePr>
          <p:cNvPr id="2" name="Inhaltsplatzhalter 1">
            <a:extLst>
              <a:ext uri="{FF2B5EF4-FFF2-40B4-BE49-F238E27FC236}">
                <a16:creationId xmlns:a16="http://schemas.microsoft.com/office/drawing/2014/main" id="{13FFEBD7-41E5-8DFA-7E61-36C9BB811629}"/>
              </a:ext>
            </a:extLst>
          </p:cNvPr>
          <p:cNvGraphicFramePr>
            <a:graphicFrameLocks noGrp="1"/>
          </p:cNvGraphicFramePr>
          <p:nvPr>
            <p:ph idx="1"/>
            <p:extLst>
              <p:ext uri="{D42A27DB-BD31-4B8C-83A1-F6EECF244321}">
                <p14:modId xmlns:p14="http://schemas.microsoft.com/office/powerpoint/2010/main" val="3821201840"/>
              </p:ext>
            </p:extLst>
          </p:nvPr>
        </p:nvGraphicFramePr>
        <p:xfrm>
          <a:off x="565150" y="2168166"/>
          <a:ext cx="11061700" cy="4008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E04C5412-EF36-A096-6CBE-4AC752641EEB}"/>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335893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CE96F65-C4C6-390A-1FEA-E2014D175FE6}"/>
              </a:ext>
            </a:extLst>
          </p:cNvPr>
          <p:cNvSpPr>
            <a:spLocks noGrp="1"/>
          </p:cNvSpPr>
          <p:nvPr>
            <p:ph type="title"/>
          </p:nvPr>
        </p:nvSpPr>
        <p:spPr>
          <a:xfrm>
            <a:off x="564573" y="1526106"/>
            <a:ext cx="11062854" cy="642059"/>
          </a:xfrm>
        </p:spPr>
        <p:txBody>
          <a:bodyPr>
            <a:normAutofit fontScale="90000"/>
          </a:bodyPr>
          <a:lstStyle/>
          <a:p>
            <a:r>
              <a:rPr lang="de-DE" dirty="0"/>
              <a:t>Tabellenkalkulation: Excel / Calc</a:t>
            </a:r>
          </a:p>
        </p:txBody>
      </p:sp>
      <p:graphicFrame>
        <p:nvGraphicFramePr>
          <p:cNvPr id="2" name="Inhaltsplatzhalter 1">
            <a:extLst>
              <a:ext uri="{FF2B5EF4-FFF2-40B4-BE49-F238E27FC236}">
                <a16:creationId xmlns:a16="http://schemas.microsoft.com/office/drawing/2014/main" id="{13FFEBD7-41E5-8DFA-7E61-36C9BB811629}"/>
              </a:ext>
            </a:extLst>
          </p:cNvPr>
          <p:cNvGraphicFramePr>
            <a:graphicFrameLocks noGrp="1"/>
          </p:cNvGraphicFramePr>
          <p:nvPr>
            <p:ph idx="1"/>
            <p:extLst>
              <p:ext uri="{D42A27DB-BD31-4B8C-83A1-F6EECF244321}">
                <p14:modId xmlns:p14="http://schemas.microsoft.com/office/powerpoint/2010/main" val="3409900523"/>
              </p:ext>
            </p:extLst>
          </p:nvPr>
        </p:nvGraphicFramePr>
        <p:xfrm>
          <a:off x="565150" y="2564090"/>
          <a:ext cx="11061700" cy="4008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E04C5412-EF36-A096-6CBE-4AC752641EEB}"/>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310486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CE96F65-C4C6-390A-1FEA-E2014D175FE6}"/>
              </a:ext>
            </a:extLst>
          </p:cNvPr>
          <p:cNvSpPr>
            <a:spLocks noGrp="1"/>
          </p:cNvSpPr>
          <p:nvPr>
            <p:ph type="title"/>
          </p:nvPr>
        </p:nvSpPr>
        <p:spPr>
          <a:xfrm>
            <a:off x="564573" y="1526106"/>
            <a:ext cx="11062854" cy="642059"/>
          </a:xfrm>
        </p:spPr>
        <p:txBody>
          <a:bodyPr>
            <a:normAutofit fontScale="90000"/>
          </a:bodyPr>
          <a:lstStyle/>
          <a:p>
            <a:r>
              <a:rPr lang="de-DE" dirty="0"/>
              <a:t>Video / Multimedia</a:t>
            </a:r>
          </a:p>
        </p:txBody>
      </p:sp>
      <p:graphicFrame>
        <p:nvGraphicFramePr>
          <p:cNvPr id="2" name="Inhaltsplatzhalter 1">
            <a:extLst>
              <a:ext uri="{FF2B5EF4-FFF2-40B4-BE49-F238E27FC236}">
                <a16:creationId xmlns:a16="http://schemas.microsoft.com/office/drawing/2014/main" id="{13FFEBD7-41E5-8DFA-7E61-36C9BB811629}"/>
              </a:ext>
            </a:extLst>
          </p:cNvPr>
          <p:cNvGraphicFramePr>
            <a:graphicFrameLocks noGrp="1"/>
          </p:cNvGraphicFramePr>
          <p:nvPr>
            <p:ph idx="1"/>
            <p:extLst>
              <p:ext uri="{D42A27DB-BD31-4B8C-83A1-F6EECF244321}">
                <p14:modId xmlns:p14="http://schemas.microsoft.com/office/powerpoint/2010/main" val="3388422147"/>
              </p:ext>
            </p:extLst>
          </p:nvPr>
        </p:nvGraphicFramePr>
        <p:xfrm>
          <a:off x="565150" y="2366128"/>
          <a:ext cx="11061700" cy="4206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E04C5412-EF36-A096-6CBE-4AC752641EEB}"/>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943080668"/>
      </p:ext>
    </p:extLst>
  </p:cSld>
  <p:clrMapOvr>
    <a:masterClrMapping/>
  </p:clrMapOvr>
</p:sld>
</file>

<file path=ppt/theme/theme1.xml><?xml version="1.0" encoding="utf-8"?>
<a:theme xmlns:a="http://schemas.openxmlformats.org/drawingml/2006/main" name="Office 2013 – 2022-Design">
  <a:themeElements>
    <a:clrScheme name="Office 2013 – 2022-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Design">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wA1D18CnVURKi/Msde8TtyJ1wvc=" pdftag="H1" isBookmarkSet="no" bookmark="yes" Order="_x0031_"/>
  <Shape xmlns="" ID="B2El0aXF6LXTFrOxi4uWNe3Gi1c=" pdftag="H2" isBookmarkSet="no" bookmark="yes" Order="_x0032_"/>
  <Shape xmlns="" ID="NBisaGLmSGH7vKefW+p/KlAm/4M=" pdftag="H2" isBookmarkSet="no" bookmark="yes" Order="_x0031_"/>
  <Shape xmlns="" ID="/NK6RH3jTDepdx6dgq3CJhDCRRw=" pdftag="P" isBookmarkSet="no" bookmark="no" Order="_x0032_"/>
  <Shape xmlns="" ID="62UTqro7zwWKLMLZDxcrmubR5b0=" Order="_x0033_" pdftag="_x005B_Artifact_x005D_" isBookmarkSet="no" bookmark="no"/>
  <Shape xmlns="" ID="UeCpqTVPL8y9dsqzjYYpRB0Xd4I=" Order="_x0034_" pdftag="_x005B_Artifact_x005D_" isBookmarkSet="no" bookmark="no"/>
  <Shape xmlns="" ID="DQBry1I4iXDUY7boSgYzuHdd2kA=" pdftag="H2" isBookmarkSet="no" bookmark="yes" Order="_x0031_"/>
  <Shape xmlns="" ID="y9yBckny3A8y8NShCAKOCGbA9QA=" pdftag="P" isBookmarkSet="no" bookmark="no" Order="_x0032_"/>
  <Shape xmlns="" ID="qaHqTYr9LMXOr0gSIBHRpjwg2QA=" Order="_x0033_" pdftag="_x005B_Artifact_x005D_" isBookmarkSet="no" bookmark="no"/>
  <Shape xmlns="" ID="cIMFmZjRra4sxU7WAIJpazwlwoQ=" pdftag="H2" isBookmarkSet="no" bookmark="yes" Order="_x0031_"/>
  <Shape xmlns="" ID="zylUTMZfRAwtS9TN+JPvTSqrLMY=" pdftag="P" isBookmarkSet="no" bookmark="no" Order="_x0032_"/>
  <Shape xmlns="" ID="LpwNKsriJ6eadOSc7g1wOHaHBT4=" Order="_x0033_" pdftag="_x005B_Artifact_x005D_" isBookmarkSet="no" bookmark="no"/>
  <Shape xmlns="" ID="Sowg1aKLcrOXwM9fNWdoUP86xYw=" pdftag="" bookmark="no" Order="_x0031_"/>
  <Shape xmlns="" ID="Evh3Tf5HIQZLam/4UpOSuvkimfs=" pdftag="" Order="_x0032_" bookmark="no"/>
  <Shape xmlns="" ID="Qe9xSyjsdBkO1QsLBXAPuDPk6zA=" pdftag="" Order="_x0033_" bookmark="no"/>
  <Shape xmlns="" ID="MtNe3+WICrxL1/3Tcp7kkk9bwKQ=" pdftag="" bookmark="no" Order="_x0033_"/>
  <Shape xmlns="" ID="sEX7K2UhZswOPVntjMCz0QnVSKw=" pdftag="" bookmark="no" Order="_x0031_"/>
  <Shape xmlns="" ID="l8jteuguE517Djr9rY2SWCXTydk=" pdftag="" bookmark="no" Order="_x0032_"/>
  <Shape xmlns="" ID="MMT7NiSF6yO/kGSiZyiHQsyidWw=" pdftag="" bookmark="no" Order="_x0033_"/>
  <Shape xmlns="" ID="1iP1HUdBLAGEEZwxBmFau1jIBX0=" pdftag="H2" isBookmarkSet="no" bookmark="yes" Order="_x0031_"/>
  <Shape xmlns="" ID="V+uMif22URbYBBp60k8XFNrUnGw=" pdftag="P" isBookmarkSet="no" bookmark="no" Order="_x0032_"/>
  <Shape xmlns="" ID="kNKsrjCQxSYzW/hj6wPz14WqWsE=" Order="_x0033_" pdftag="_x005B_Artifact_x005D_" isBookmarkSet="no" bookmark="no"/>
  <Shape xmlns="" ID="ntHGDV4vikLl3QUi9l7T3V/gIOQ=" Order="_x0034_" pdftag="_x005B_Artifact_x005D_" isBookmarkSet="no" bookmark="no"/>
  <Shape xmlns="" ID="HlhgDpF1zByPp9zdXia18K56NTs=" pdftag="H2" isBookmarkSet="no" bookmark="yes" Order="_x0031_"/>
  <Shape xmlns="" ID="WZ0nGOeQ82vN5z+gM2Jsaa7hryg=" pdftag="P" isBookmarkSet="no" bookmark="no" Order="_x0032_"/>
  <Shape xmlns="" ID="LYwkRXuhoSERe/CFzcRayN8YHAo=" Order="_x0033_" pdftag="_x005B_Artifact_x005D_" isBookmarkSet="no" bookmark="no"/>
  <HyperLink xmlns="" ID="62UTqro7zwWKLMLZDxcrmubR5b0=-66117401498.0274_499.3963" plainAltText="http:_x002F__x002F_www.w3.org_x002F_TR_x002F_2014_x002F_NOTE-WCAG-EM-20140710_x002F_"/>
  <HyperLink xmlns="" ID="Qe9xSyjsdBkO1QsLBXAPuDPk6zA=1078960056570.6523_505.3963" plainAltText="https:_x002F__x002F_eur-lex.europa.eu_x002F_legal-" Lang=""/>
  <HyperLink xmlns="" ID="Qe9xSyjsdBkO1QsLBXAPuDPk6zA=55887939679.15236_517.3962" plainAltText="content_x002F_DE_x002F_TXT_x002F__x003F_uri_x003D_CELEX:32018D1524" Lang=""/>
  <HyperLink xmlns="" ID="kNKsrjCQxSYzW/hj6wPz14WqWsE=-111026977098.0274_499.3963" plainAltText="https:_x002F__x002F_www.bitvtest.de_x002F_bitv_test_x002F_das_testverfahren_im_detail_x002F_verfahren.html"/>
  <SubText xmlns="" ID="wA1D18CnVURKi/Msde8TtyJ1wvc=-1" artifact="_x0030_" plainAltText=""/>
  <SubText xmlns="" ID="B2El0aXF6LXTFrOxi4uWNe3Gi1c=-1" artifact="_x0030_" plainAltText=""/>
  <SubText xmlns="" ID="B2El0aXF6LXTFrOxi4uWNe3Gi1c=-22" artifact="_x0030_" plainAltText=""/>
  <SubText xmlns="" ID="B2El0aXF6LXTFrOxi4uWNe3Gi1c=-65" artifact="_x0030_" plainAltText=""/>
  <SubText xmlns="" ID="NBisaGLmSGH7vKefW+p/KlAm/4M=-1" artifact="_x0030_" plainAltText=""/>
  <SubText xmlns="" ID="/NK6RH3jTDepdx6dgq3CJhDCRRw=-1" artifact="_x0030_" plainAltText=""/>
  <SubText xmlns="" ID="/NK6RH3jTDepdx6dgq3CJhDCRRw=-35" artifact="_x0030_" plainAltText=""/>
  <SubText xmlns="" ID="/NK6RH3jTDepdx6dgq3CJhDCRRw=-61" artifact="_x0030_" plainAltText=""/>
  <SubText xmlns="" ID="/NK6RH3jTDepdx6dgq3CJhDCRRw=-72" artifact="_x0030_" plainAltText=""/>
  <SubText xmlns="" ID="/NK6RH3jTDepdx6dgq3CJhDCRRw=-108" artifact="_x0030_" plainAltText=""/>
  <SubText xmlns="" ID="/NK6RH3jTDepdx6dgq3CJhDCRRw=-143" artifact="_x0030_" plainAltText=""/>
  <SubText xmlns="" ID="/NK6RH3jTDepdx6dgq3CJhDCRRw=-182" artifact="_x0030_" plainAltText=""/>
  <SubText xmlns="" ID="/NK6RH3jTDepdx6dgq3CJhDCRRw=-216" artifact="_x0030_" plainAltText=""/>
  <SubText xmlns="" ID="DQBry1I4iXDUY7boSgYzuHdd2kA=-1" artifact="_x0030_" plainAltText=""/>
  <SubText xmlns="" ID="y9yBckny3A8y8NShCAKOCGbA9QA=-1" artifact="_x0030_" plainAltText=""/>
  <SubText xmlns="" ID="y9yBckny3A8y8NShCAKOCGbA9QA=-62" artifact="_x0030_" plainAltText=""/>
  <SubText xmlns="" ID="y9yBckny3A8y8NShCAKOCGbA9QA=-153" artifact="_x0030_" plainAltText=""/>
  <SubText xmlns="" ID="y9yBckny3A8y8NShCAKOCGbA9QA=-215" artifact="_x0030_" plainAltText=""/>
  <SubText xmlns="" ID="y9yBckny3A8y8NShCAKOCGbA9QA=-246" artifact="_x0030_" plainAltText=""/>
  <SubText xmlns="" ID="y9yBckny3A8y8NShCAKOCGbA9QA=-288" artifact="_x0030_" plainAltText=""/>
  <SubText xmlns="" ID="y9yBckny3A8y8NShCAKOCGbA9QA=-356" artifact="_x0030_" plainAltText=""/>
  <SubText xmlns="" ID="y9yBckny3A8y8NShCAKOCGbA9QA=-408" artifact="_x0030_" plainAltText=""/>
  <SubText xmlns="" ID="y9yBckny3A8y8NShCAKOCGbA9QA=-453" artifact="_x0030_" plainAltText=""/>
  <SubText xmlns="" ID="y9yBckny3A8y8NShCAKOCGbA9QA=-499" artifact="_x0030_" plainAltText=""/>
  <SubText xmlns="" ID="y9yBckny3A8y8NShCAKOCGbA9QA=-638" artifact="_x0030_" plainAltText=""/>
  <SubText xmlns="" ID="y9yBckny3A8y8NShCAKOCGbA9QA=-741" artifact="_x0030_" plainAltText=""/>
  <SubText xmlns="" ID="cIMFmZjRra4sxU7WAIJpazwlwoQ=-1" artifact="_x0030_" plainAltText=""/>
  <SubText xmlns="" ID="zylUTMZfRAwtS9TN+JPvTSqrLMY=-1" artifact="_x0030_" plainAltText=""/>
  <SubText xmlns="" ID="zylUTMZfRAwtS9TN+JPvTSqrLMY=-19" artifact="_x0030_" plainAltText=""/>
  <SubText xmlns="" ID="zylUTMZfRAwtS9TN+JPvTSqrLMY=-32" artifact="_x0030_" plainAltText=""/>
  <SubText xmlns="" ID="zylUTMZfRAwtS9TN+JPvTSqrLMY=-54" artifact="_x0030_" plainAltText=""/>
  <SubText xmlns="" ID="zylUTMZfRAwtS9TN+JPvTSqrLMY=-143" artifact="_x0030_" plainAltText=""/>
  <SubText xmlns="" ID="zylUTMZfRAwtS9TN+JPvTSqrLMY=-174" artifact="_x0030_" plainAltText=""/>
  <SubText xmlns="" ID="zylUTMZfRAwtS9TN+JPvTSqrLMY=-202" artifact="_x0030_" plainAltText=""/>
  <SubText xmlns="" ID="zylUTMZfRAwtS9TN+JPvTSqrLMY=-231" artifact="_x0030_" plainAltText=""/>
  <SubText xmlns="" ID="zylUTMZfRAwtS9TN+JPvTSqrLMY=-286" artifact="_x0030_" plainAltText=""/>
  <SubText xmlns="" ID="Sowg1aKLcrOXwM9fNWdoUP86xYw=-1" artifact="_x0030_" plainAltText=""/>
  <SubText xmlns="" ID="Evh3Tf5HIQZLam/4UpOSuvkimfs=-1" artifact="_x0030_" plainAltText=""/>
  <SubText xmlns="" ID="Evh3Tf5HIQZLam/4UpOSuvkimfs=-38" artifact="_x0030_" plainAltText=""/>
  <SubText xmlns="" ID="Evh3Tf5HIQZLam/4UpOSuvkimfs=-60" artifact="_x0030_" plainAltText=""/>
  <SubText xmlns="" ID="Evh3Tf5HIQZLam/4UpOSuvkimfs=-95" artifact="_x0030_" plainAltText=""/>
  <SubText xmlns="" ID="Evh3Tf5HIQZLam/4UpOSuvkimfs=-128" artifact="_x0030_" plainAltText=""/>
  <SubText xmlns="" ID="Evh3Tf5HIQZLam/4UpOSuvkimfs=-164" artifact="_x0030_" plainAltText=""/>
  <SubText xmlns="" ID="Evh3Tf5HIQZLam/4UpOSuvkimfs=-246" artifact="_x0030_" plainAltText=""/>
  <SubText xmlns="" ID="Evh3Tf5HIQZLam/4UpOSuvkimfs=-291" artifact="_x0030_" plainAltText=""/>
  <SubText xmlns="" ID="Evh3Tf5HIQZLam/4UpOSuvkimfs=-341" artifact="_x0030_" plainAltText=""/>
  <SubText xmlns="" ID="sEX7K2UhZswOPVntjMCz0QnVSKw=-1" artifact="_x0030_" plainAltText=""/>
  <SubText xmlns="" ID="l8jteuguE517Djr9rY2SWCXTydk=-1" artifact="_x0030_" plainAltText=""/>
  <SubText xmlns="" ID="l8jteuguE517Djr9rY2SWCXTydk=-54" artifact="_x0030_" plainAltText=""/>
  <SubText xmlns="" ID="l8jteuguE517Djr9rY2SWCXTydk=-141" artifact="_x0030_" plainAltText=""/>
  <SubText xmlns="" ID="l8jteuguE517Djr9rY2SWCXTydk=-256" artifact="_x0030_" plainAltText=""/>
  <SubText xmlns="" ID="l8jteuguE517Djr9rY2SWCXTydk=-322" artifact="_x0030_" plainAltText=""/>
  <SubText xmlns="" ID="l8jteuguE517Djr9rY2SWCXTydk=-401" artifact="_x0030_" plainAltText=""/>
  <SubText xmlns="" ID="l8jteuguE517Djr9rY2SWCXTydk=-460" artifact="_x0030_" plainAltText=""/>
  <SubText xmlns="" ID="l8jteuguE517Djr9rY2SWCXTydk=-484" artifact="_x0030_" plainAltText=""/>
  <SubText xmlns="" ID="l8jteuguE517Djr9rY2SWCXTydk=-543" artifact="_x0030_" plainAltText=""/>
  <SubText xmlns="" ID="1iP1HUdBLAGEEZwxBmFau1jIBX0=-1" artifact="_x0030_" plainAltText=""/>
  <SubText xmlns="" ID="V+uMif22URbYBBp60k8XFNrUnGw=-1" artifact="_x0030_" plainAltText=""/>
  <SubText xmlns="" ID="V+uMif22URbYBBp60k8XFNrUnGw=-42" artifact="_x0030_" plainAltText=""/>
  <SubText xmlns="" ID="V+uMif22URbYBBp60k8XFNrUnGw=-87" artifact="_x0030_" plainAltText=""/>
  <SubText xmlns="" ID="V+uMif22URbYBBp60k8XFNrUnGw=-103" artifact="_x0030_" plainAltText=""/>
  <SubText xmlns="" ID="V+uMif22URbYBBp60k8XFNrUnGw=-141" artifact="_x0030_" plainAltText=""/>
  <SubText xmlns="" ID="V+uMif22URbYBBp60k8XFNrUnGw=-209" artifact="_x0030_" plainAltText=""/>
  <SubText xmlns="" ID="HlhgDpF1zByPp9zdXia18K56NTs=-1" artifact="_x0030_" plainAltText=""/>
  <SubText xmlns="" ID="WZ0nGOeQ82vN5z+gM2Jsaa7hryg=-1" artifact="_x0030_" plainAltText=""/>
  <SubText xmlns="" ID="WZ0nGOeQ82vN5z+gM2Jsaa7hryg=-26" artifact="_x0030_" plainAltText=""/>
  <SubText xmlns="" ID="WZ0nGOeQ82vN5z+gM2Jsaa7hryg=-153" artifact="_x0030_" plainAltText=""/>
  <SubText xmlns="" ID="WZ0nGOeQ82vN5z+gM2Jsaa7hryg=-194" artifact="_x0030_" plainAltText=""/>
  <SubText xmlns="" ID="WZ0nGOeQ82vN5z+gM2Jsaa7hryg=-344" artifact="_x0030_" plainAltText=""/>
  <SubText xmlns="" ID="WZ0nGOeQ82vN5z+gM2Jsaa7hryg=-416" artifact="_x0030_" plainAltText=""/>
  <SubText xmlns="" ID="WZ0nGOeQ82vN5z+gM2Jsaa7hryg=-475" artifact="_x0030_" plainAltText=""/>
  <SubText xmlns="" ID="WZ0nGOeQ82vN5z+gM2Jsaa7hryg=-512" artifact="_x0030_" plainAltText=""/>
  <Shape xmlns="" ID="XrmLC38iNkEe2lIT15jkEGo8TnA=" pdftag="P" isBookmarkSet="no" bookmark="no" Order="_x0033_"/>
  <Shape xmlns="" ID="g1yDfS36OHe/Tz+Dh5RrkE3CTpU=" pdftag="" Order="_x0032_" bookmark="no"/>
  <Shape xmlns="" ID="je0H9YyYz3Pc5TelK6SurPdx1TE=" pdftag="" Order="_x0034_" bookmark="no"/>
  <Shape xmlns="" ID="zFa2QnDRBj6b4NfKVly90uroRto=" pdftag="" Order="_x0033_" bookmark="no"/>
  <SubText xmlns="" ID="XrmLC38iNkEe2lIT15jkEGo8TnA=-1" artifact="_x0030_" plainAltText=""/>
  <SubText xmlns="" ID="XrmLC38iNkEe2lIT15jkEGo8TnA=-5" artifact="_x0030_" plainAltText=""/>
  <SubText xmlns="" ID="g1yDfS36OHe/Tz+Dh5RrkE3CTpU=-1" artifact="_x0030_" plainAltText=""/>
  <SubText xmlns="" ID="g1yDfS36OHe/Tz+Dh5RrkE3CTpU=-38" artifact="_x0030_" plainAltText=""/>
  <SubText xmlns="" ID="g1yDfS36OHe/Tz+Dh5RrkE3CTpU=-60" artifact="_x0030_" plainAltText=""/>
  <SubText xmlns="" ID="g1yDfS36OHe/Tz+Dh5RrkE3CTpU=-95" artifact="_x0030_" plainAltText=""/>
  <SubText xmlns="" ID="g1yDfS36OHe/Tz+Dh5RrkE3CTpU=-128" artifact="_x0030_" plainAltText=""/>
  <SubText xmlns="" ID="g1yDfS36OHe/Tz+Dh5RrkE3CTpU=-164" artifact="_x0030_" plainAltText=""/>
  <SubText xmlns="" ID="g1yDfS36OHe/Tz+Dh5RrkE3CTpU=-246" artifact="_x0030_" plainAltText=""/>
  <SubText xmlns="" ID="g1yDfS36OHe/Tz+Dh5RrkE3CTpU=-291" artifact="_x0030_" plainAltText=""/>
  <SubText xmlns="" ID="g1yDfS36OHe/Tz+Dh5RrkE3CTpU=-341" artifact="_x0030_" plainAltText=""/>
  <SubText xmlns="" ID="je0H9YyYz3Pc5TelK6SurPdx1TE=-1" artifact="_x0030_" plainAltText=""/>
  <SubText xmlns="" ID="je0H9YyYz3Pc5TelK6SurPdx1TE=-358" artifact="_x0030_" plainAltText=""/>
  <SubText xmlns="" ID="zFa2QnDRBj6b4NfKVly90uroRto=-1" artifact="_x0030_" plainAltText=""/>
  <SubText xmlns="" ID="zFa2QnDRBj6b4NfKVly90uroRto=-5" artifact="_x0030_" plainAltText=""/>
  <Shape xmlns="" ID="cZ8gVkYEaSIjMIjMlEyeZ80D8A4=" pdftag="H1" isBookmarkSet="no" Order="_x0031_" bookmark="yes"/>
  <Shape xmlns="" ID="Dre9te9y1PAQK1AnjlpxicboFls=" pdftag="H2" isBookmarkSet="no" Order="_x0032_" bookmark="yes"/>
  <Shape xmlns="" ID="HcMAL4vk5ED1nJuqoVWSGTMLl3k=" pdftag="H2" isBookmarkSet="no" Order="_x0031_" bookmark="yes"/>
  <Shape xmlns="" ID="JNi7pqSn6u4Hsk5Ybr8bSBuqV78=" pdftag="P" isBookmarkSet="no" bookmark="no" Order="_x0032_"/>
  <Shape xmlns="" ID="6TJ57flEhUMDU6wGCib/+dY0H6A=" pdftag="P" isBookmarkSet="no" bookmark="no" Order="_x0033_"/>
  <Shape xmlns="" ID="QiFNyMcGxWaJ01Bz5WD++q4taNs=" Order="_x0032_" pdftag="_x005B_Artifact_x005D_" isBookmarkSet="no" bookmark="no"/>
  <Shape xmlns="" ID="UUKdgCO5EyTwbBj5+kEDp7RFWfY=" pdftag="H2" isBookmarkSet="no" Order="_x0031_" bookmark="yes"/>
  <Shape xmlns="" ID="KRuT2xNbbymxHEPic0TZNhdyDvU=" pdftag="P" isBookmarkSet="no" bookmark="no" Order="_x0032_"/>
  <Shape xmlns="" ID="18WRZ+Z0mRHO0egP4lRKgSg8Zss=" Order="_x0032_" pdftag="_x005B_Artifact_x005D_" isBookmarkSet="no" bookmark="no"/>
  <Shape xmlns="" ID="bdjiWV+e6XzGJPTijiuAZWYVyGU=" pdftag="H2" isBookmarkSet="no" Order="_x0031_" bookmark="yes"/>
  <Shape xmlns="" ID="+p+IZKJNAde55TTTcERYFl4MBr8=" pdftag="P" isBookmarkSet="no" bookmark="no" Order="_x0032_"/>
  <Shape xmlns="" ID="Sc4zO1uBgurh25nsxAViMOBix/k=" Order="_x0032_" pdftag="_x005B_Artifact_x005D_" isBookmarkSet="no" bookmark="no"/>
  <Shape xmlns="" ID="saSKQwGpC/aWmGSNBEdMrSuwbWk=" pdftag="H2" isBookmarkSet="no" Order="_x0031_" bookmark="yes"/>
  <Shape xmlns="" ID="n5/T/w/T07FcAjL6N9d+vI1WX1M=" pdftag="P" isBookmarkSet="no" bookmark="no" Order="_x0032_"/>
  <Shape xmlns="" ID="ffxMK09nfJU28LV+H/i9WG+KOM0=" pdftag="P" isBookmarkSet="no" bookmark="no" Order="_x0033_"/>
  <Shape xmlns="" ID="fuxBDha5C/pCK00JZgcdewKS+VE=" Order="_x0032_" pdftag="_x005B_Artifact_x005D_" isBookmarkSet="no" bookmark="no"/>
  <Shape xmlns="" ID="SemhEAJEWzqqVcY5Q5rdQbeS2JI=" pdftag="H2" isBookmarkSet="no" Order="_x0031_" bookmark="yes"/>
  <Shape xmlns="" ID="IYy95W3k1CrRw6i4akX8IhusBaQ=" pdftag="P" isBookmarkSet="no" bookmark="no" Order="_x0032_"/>
  <Shape xmlns="" ID="59nAb54C5aOoVKNVFQxvlNmePck=" Order="_x0032_" pdftag="_x005B_Artifact_x005D_" isBookmarkSet="no" bookmark="no"/>
  <Shape xmlns="" ID="6HA6a96Wl++e0iMCXJgIAgeGeXg=" Order="_x0031_" pdftag="H2" isBookmarkSet="no" bookmark="yes"/>
  <Shape xmlns="" ID="wiEtKPtWHkH5MeME9OSLCy4wJ0o=" bookmark="no" Order="_x0033_" pdftag="P" isBookmarkSet="no"/>
  <Shape xmlns="" ID="e9kfmZxmBEAYkWrXWBmFotzmboo=" bookmark="no" Order="_x0032_" pdftag="_x005B_Artifact_x005D_" isBookmarkSet="no"/>
  <Shape xmlns="" ID="vVw4BGlJZUVMKIeK+NsRt26yd5A=" bookmark="no" Order="_x0034_" pdftag="P" isBookmarkSet="no"/>
  <Shape xmlns="" ID="awZt7r6BGTPxzffuPxh/0sX9iFw=" Order="_x0031_" pdftag="H2" isBookmarkSet="no" bookmark="yes"/>
  <Shape xmlns="" ID="p1DHP8yCaBPm6gbED6z8syZ8eNA=" bookmark="no" Order="_x0032_" pdftag="P" isBookmarkSet="no"/>
  <Shape xmlns="" ID="gr1M55Orlv2qyxOOjj1eC5v/hTk=" bookmark="no" Order="_x0033_" pdftag="_x005B_Artifact_x005D_" isBookmarkSet="no"/>
  <Shape xmlns="" ID="n4S86YlQ0K+MhjI4LUXZrTCX56M=" Order="_x0031_" pdftag="H2" isBookmarkSet="no" bookmark="yes"/>
  <Shape xmlns="" ID="GB3uJo7tSYcYPymmljRZaLolbCY=" bookmark="no" Order="_x0033_" pdftag="P" isBookmarkSet="no"/>
  <Shape xmlns="" ID="orjooCCg2Jm/SwAaBPfIHwdRQ54=" pdftag="" Order="_x0034_" formula="no" artifact="_x0030_" inline="no" validate="yes" Lang="" bookmark="no"/>
  <Shape xmlns="" ID="uVj6N8m9vukQDqoRb34an8CCgrM=" bookmark="no" Order="_x0032_" pdftag="_x005B_Artifact_x005D_" isBookmarkSet="no"/>
  <SubText xmlns="" ID="orjooCCg2Jm/SwAaBPfIHwdRQ54=" ActualText=""/>
  <HyperLink xmlns="" ID="6TJ57flEhUMDU6wGCib/+dY0H6A=-66117401475.94992_509.7599" plainAltText="http:_x002F__x002F_www.w3.org_x002F_TR_x002F_2014_x002F_NOTE-WCAG-EM-20140710_x002F_" Lang=""/>
  <HyperLink xmlns="" ID="ffxMK09nfJU28LV+H/i9WG+KOM0=821897802359.8699_517.5798" plainAltText="https:_x002F__x002F_eur-lex.europa.eu_x002F_legal-content_x002F_DE_x002F_TXT_x002F__x003F_uri_x003D_CELEX:32018D1524" Lang=""/>
  <HyperLink xmlns="" ID="vVw4BGlJZUVMKIeK+NsRt26yd5A=-111026977075.94992_509.7599" plainAltText="https:_x002F__x002F_www.bitvtest.de_x002F_bitv_test_x002F_das_testverfahren_im_detail_x002F_verfahren.html" Lang=""/>
  <HyperLink xmlns="" ID="GB3uJo7tSYcYPymmljRZaLolbCY=2048378540206.6655_186.3429" plainAltText="gzimmermann_x0040_hdm-stuttgart.de" Lang=""/>
  <HyperLink xmlns="" ID="GB3uJo7tSYcYPymmljRZaLolbCY=1736526545162.2105_376.3429" plainAltText="barrierefreiheit.hdm-stuttgart.de_x002F_newsletter" Lang=""/>
  <Shape xmlns="" ID="hMSwQRUgUR0VG8VqtWPTU9qMLDw=" Order="_x0034_" formula="no" inline="no" artifact="_x0030_" validate="yes" pdftag="Figure" isBookmarkSet="no" Lang="" bookmark="no"/>
  <SubText xmlns="" ID="hMSwQRUgUR0VG8VqtWPTU9qMLDw=" ActualText="Foto_x0020_Gottfried_x0020_Zimmermann"/>
</PAW>
</file>

<file path=customXml/itemProps1.xml><?xml version="1.0" encoding="utf-8"?>
<ds:datastoreItem xmlns:ds="http://schemas.openxmlformats.org/officeDocument/2006/customXml" ds:itemID="{D7B401FA-BF27-4EE6-9CCD-3AF07A08A783}">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0</TotalTime>
  <Words>6755</Words>
  <Application>Microsoft Office PowerPoint</Application>
  <PresentationFormat>Breitbild</PresentationFormat>
  <Paragraphs>454</Paragraphs>
  <Slides>13</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Arial</vt:lpstr>
      <vt:lpstr>Calibri</vt:lpstr>
      <vt:lpstr>Calibri Light</vt:lpstr>
      <vt:lpstr>Symbol</vt:lpstr>
      <vt:lpstr>system-ui</vt:lpstr>
      <vt:lpstr>Wingdings</vt:lpstr>
      <vt:lpstr>Office 2013 – 2022-Design</vt:lpstr>
      <vt:lpstr>Agenda nachmittags</vt:lpstr>
      <vt:lpstr>Praktischer Workshop + Fragerunde:  Barrierefreie Dokumente</vt:lpstr>
      <vt:lpstr>Handreichung</vt:lpstr>
      <vt:lpstr>Überblick über Inhaltstypen und Formate</vt:lpstr>
      <vt:lpstr>Strukturierter Text &amp; Formulare (1 / 2)</vt:lpstr>
      <vt:lpstr>Strukturierter Text &amp; Formulare (2 / 2)</vt:lpstr>
      <vt:lpstr>Diagramme und Formeln</vt:lpstr>
      <vt:lpstr>Tabellenkalkulation: Excel / Calc</vt:lpstr>
      <vt:lpstr>Video / Multimedia</vt:lpstr>
      <vt:lpstr>Optical Character Recognition (OCR)</vt:lpstr>
      <vt:lpstr>Alternativtexte</vt:lpstr>
      <vt:lpstr>Tools zur Prüfung</vt:lpstr>
      <vt:lpstr>Apache-FOP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Day 2023: Rahmenprogramm</dc:title>
  <dc:subject>Prüfprozesse</dc:subject>
  <dc:creator>Gottfried Zimmermann</dc:creator>
  <cp:lastModifiedBy>Gottfried Zimmermann</cp:lastModifiedBy>
  <cp:revision>149</cp:revision>
  <cp:lastPrinted>2023-04-27T16:26:54Z</cp:lastPrinted>
  <dcterms:created xsi:type="dcterms:W3CDTF">2022-03-09T10:05:01Z</dcterms:created>
  <dcterms:modified xsi:type="dcterms:W3CDTF">2024-03-20T15:10:40Z</dcterms:modified>
</cp:coreProperties>
</file>