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257" r:id="rId6"/>
    <p:sldId id="258" r:id="rId7"/>
    <p:sldId id="259" r:id="rId8"/>
    <p:sldId id="260" r:id="rId9"/>
    <p:sldId id="261" r:id="rId10"/>
    <p:sldId id="262" r:id="rId11"/>
    <p:sldId id="263" r:id="rId12"/>
    <p:sldId id="2134804822" r:id="rId13"/>
    <p:sldId id="2134804863" r:id="rId1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597"/>
    <a:srgbClr val="DAE3F3"/>
    <a:srgbClr val="4472C4"/>
    <a:srgbClr val="00827C"/>
    <a:srgbClr val="00837D"/>
    <a:srgbClr val="0E8A8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86" autoAdjust="0"/>
    <p:restoredTop sz="85734" autoAdjust="0"/>
  </p:normalViewPr>
  <p:slideViewPr>
    <p:cSldViewPr snapToGrid="0">
      <p:cViewPr varScale="1">
        <p:scale>
          <a:sx n="102" d="100"/>
          <a:sy n="102" d="100"/>
        </p:scale>
        <p:origin x="355"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ey, Alexandra-Lisa" userId="be2898ea-1cac-437a-9cb3-5dfc2a3feab2" providerId="ADAL" clId="{714755A5-8F67-4B92-BEF0-0C4934A98D98}"/>
    <pc:docChg chg="undo custSel addSld delSld addSection delSection modSection">
      <pc:chgData name="Frey, Alexandra-Lisa" userId="be2898ea-1cac-437a-9cb3-5dfc2a3feab2" providerId="ADAL" clId="{714755A5-8F67-4B92-BEF0-0C4934A98D98}" dt="2023-06-30T08:42:19.476" v="4" actId="680"/>
      <pc:docMkLst>
        <pc:docMk/>
      </pc:docMkLst>
      <pc:sldChg chg="new">
        <pc:chgData name="Frey, Alexandra-Lisa" userId="be2898ea-1cac-437a-9cb3-5dfc2a3feab2" providerId="ADAL" clId="{714755A5-8F67-4B92-BEF0-0C4934A98D98}" dt="2023-06-30T08:42:19.476" v="4" actId="680"/>
        <pc:sldMkLst>
          <pc:docMk/>
          <pc:sldMk cId="4099271591" sldId="256"/>
        </pc:sldMkLst>
      </pc:sldChg>
      <pc:sldChg chg="del">
        <pc:chgData name="Frey, Alexandra-Lisa" userId="be2898ea-1cac-437a-9cb3-5dfc2a3feab2" providerId="ADAL" clId="{714755A5-8F67-4B92-BEF0-0C4934A98D98}" dt="2023-06-30T08:42:17.490" v="3" actId="18676"/>
        <pc:sldMkLst>
          <pc:docMk/>
          <pc:sldMk cId="1984733421" sldId="258"/>
        </pc:sldMkLst>
      </pc:sldChg>
      <pc:sldChg chg="del">
        <pc:chgData name="Frey, Alexandra-Lisa" userId="be2898ea-1cac-437a-9cb3-5dfc2a3feab2" providerId="ADAL" clId="{714755A5-8F67-4B92-BEF0-0C4934A98D98}" dt="2023-06-30T08:42:17.490" v="3" actId="18676"/>
        <pc:sldMkLst>
          <pc:docMk/>
          <pc:sldMk cId="1160318123" sldId="259"/>
        </pc:sldMkLst>
      </pc:sldChg>
      <pc:sldChg chg="del">
        <pc:chgData name="Frey, Alexandra-Lisa" userId="be2898ea-1cac-437a-9cb3-5dfc2a3feab2" providerId="ADAL" clId="{714755A5-8F67-4B92-BEF0-0C4934A98D98}" dt="2023-06-30T08:42:17.490" v="3" actId="18676"/>
        <pc:sldMkLst>
          <pc:docMk/>
          <pc:sldMk cId="2358340636" sldId="260"/>
        </pc:sldMkLst>
      </pc:sldChg>
      <pc:sldChg chg="del">
        <pc:chgData name="Frey, Alexandra-Lisa" userId="be2898ea-1cac-437a-9cb3-5dfc2a3feab2" providerId="ADAL" clId="{714755A5-8F67-4B92-BEF0-0C4934A98D98}" dt="2023-06-30T08:42:17.490" v="3" actId="18676"/>
        <pc:sldMkLst>
          <pc:docMk/>
          <pc:sldMk cId="443454679" sldId="261"/>
        </pc:sldMkLst>
      </pc:sldChg>
      <pc:sldChg chg="del">
        <pc:chgData name="Frey, Alexandra-Lisa" userId="be2898ea-1cac-437a-9cb3-5dfc2a3feab2" providerId="ADAL" clId="{714755A5-8F67-4B92-BEF0-0C4934A98D98}" dt="2023-06-30T08:42:17.490" v="3" actId="18676"/>
        <pc:sldMkLst>
          <pc:docMk/>
          <pc:sldMk cId="3495995902" sldId="262"/>
        </pc:sldMkLst>
      </pc:sldChg>
      <pc:sldChg chg="del">
        <pc:chgData name="Frey, Alexandra-Lisa" userId="be2898ea-1cac-437a-9cb3-5dfc2a3feab2" providerId="ADAL" clId="{714755A5-8F67-4B92-BEF0-0C4934A98D98}" dt="2023-06-30T08:42:17.490" v="3" actId="18676"/>
        <pc:sldMkLst>
          <pc:docMk/>
          <pc:sldMk cId="1912626583" sldId="263"/>
        </pc:sldMkLst>
      </pc:sldChg>
      <pc:sldChg chg="del">
        <pc:chgData name="Frey, Alexandra-Lisa" userId="be2898ea-1cac-437a-9cb3-5dfc2a3feab2" providerId="ADAL" clId="{714755A5-8F67-4B92-BEF0-0C4934A98D98}" dt="2023-06-30T08:42:17.490" v="3" actId="18676"/>
        <pc:sldMkLst>
          <pc:docMk/>
          <pc:sldMk cId="1041103658" sldId="264"/>
        </pc:sldMkLst>
      </pc:sldChg>
      <pc:sldChg chg="del">
        <pc:chgData name="Frey, Alexandra-Lisa" userId="be2898ea-1cac-437a-9cb3-5dfc2a3feab2" providerId="ADAL" clId="{714755A5-8F67-4B92-BEF0-0C4934A98D98}" dt="2023-06-30T08:42:17.490" v="3" actId="18676"/>
        <pc:sldMkLst>
          <pc:docMk/>
          <pc:sldMk cId="3680233755" sldId="265"/>
        </pc:sldMkLst>
      </pc:sldChg>
      <pc:sldChg chg="del">
        <pc:chgData name="Frey, Alexandra-Lisa" userId="be2898ea-1cac-437a-9cb3-5dfc2a3feab2" providerId="ADAL" clId="{714755A5-8F67-4B92-BEF0-0C4934A98D98}" dt="2023-06-30T08:42:17.490" v="3" actId="18676"/>
        <pc:sldMkLst>
          <pc:docMk/>
          <pc:sldMk cId="517919466" sldId="266"/>
        </pc:sldMkLst>
      </pc:sldChg>
      <pc:sldChg chg="del">
        <pc:chgData name="Frey, Alexandra-Lisa" userId="be2898ea-1cac-437a-9cb3-5dfc2a3feab2" providerId="ADAL" clId="{714755A5-8F67-4B92-BEF0-0C4934A98D98}" dt="2023-06-30T08:42:17.490" v="3" actId="18676"/>
        <pc:sldMkLst>
          <pc:docMk/>
          <pc:sldMk cId="3463457717" sldId="268"/>
        </pc:sldMkLst>
      </pc:sldChg>
      <pc:sldChg chg="del">
        <pc:chgData name="Frey, Alexandra-Lisa" userId="be2898ea-1cac-437a-9cb3-5dfc2a3feab2" providerId="ADAL" clId="{714755A5-8F67-4B92-BEF0-0C4934A98D98}" dt="2023-06-30T08:42:17.490" v="3" actId="18676"/>
        <pc:sldMkLst>
          <pc:docMk/>
          <pc:sldMk cId="1393320920" sldId="270"/>
        </pc:sldMkLst>
      </pc:sldChg>
      <pc:sldChg chg="del">
        <pc:chgData name="Frey, Alexandra-Lisa" userId="be2898ea-1cac-437a-9cb3-5dfc2a3feab2" providerId="ADAL" clId="{714755A5-8F67-4B92-BEF0-0C4934A98D98}" dt="2023-06-30T08:42:17.490" v="3" actId="18676"/>
        <pc:sldMkLst>
          <pc:docMk/>
          <pc:sldMk cId="1635170820" sldId="271"/>
        </pc:sldMkLst>
      </pc:sldChg>
      <pc:sldChg chg="del">
        <pc:chgData name="Frey, Alexandra-Lisa" userId="be2898ea-1cac-437a-9cb3-5dfc2a3feab2" providerId="ADAL" clId="{714755A5-8F67-4B92-BEF0-0C4934A98D98}" dt="2023-06-30T08:42:17.490" v="3" actId="18676"/>
        <pc:sldMkLst>
          <pc:docMk/>
          <pc:sldMk cId="4283581076" sldId="275"/>
        </pc:sldMkLst>
      </pc:sldChg>
      <pc:sldChg chg="del">
        <pc:chgData name="Frey, Alexandra-Lisa" userId="be2898ea-1cac-437a-9cb3-5dfc2a3feab2" providerId="ADAL" clId="{714755A5-8F67-4B92-BEF0-0C4934A98D98}" dt="2023-06-30T08:42:17.490" v="3" actId="18676"/>
        <pc:sldMkLst>
          <pc:docMk/>
          <pc:sldMk cId="971418044" sldId="276"/>
        </pc:sldMkLst>
      </pc:sldChg>
      <pc:sldChg chg="del">
        <pc:chgData name="Frey, Alexandra-Lisa" userId="be2898ea-1cac-437a-9cb3-5dfc2a3feab2" providerId="ADAL" clId="{714755A5-8F67-4B92-BEF0-0C4934A98D98}" dt="2023-06-30T08:42:17.490" v="3" actId="18676"/>
        <pc:sldMkLst>
          <pc:docMk/>
          <pc:sldMk cId="1199464178" sldId="277"/>
        </pc:sldMkLst>
      </pc:sldChg>
      <pc:sldChg chg="del">
        <pc:chgData name="Frey, Alexandra-Lisa" userId="be2898ea-1cac-437a-9cb3-5dfc2a3feab2" providerId="ADAL" clId="{714755A5-8F67-4B92-BEF0-0C4934A98D98}" dt="2023-06-30T08:42:17.490" v="3" actId="18676"/>
        <pc:sldMkLst>
          <pc:docMk/>
          <pc:sldMk cId="2029441476" sldId="278"/>
        </pc:sldMkLst>
      </pc:sldChg>
      <pc:sldChg chg="del">
        <pc:chgData name="Frey, Alexandra-Lisa" userId="be2898ea-1cac-437a-9cb3-5dfc2a3feab2" providerId="ADAL" clId="{714755A5-8F67-4B92-BEF0-0C4934A98D98}" dt="2023-06-30T08:42:17.490" v="3" actId="18676"/>
        <pc:sldMkLst>
          <pc:docMk/>
          <pc:sldMk cId="3520660679" sldId="279"/>
        </pc:sldMkLst>
      </pc:sldChg>
      <pc:sldChg chg="del">
        <pc:chgData name="Frey, Alexandra-Lisa" userId="be2898ea-1cac-437a-9cb3-5dfc2a3feab2" providerId="ADAL" clId="{714755A5-8F67-4B92-BEF0-0C4934A98D98}" dt="2023-06-30T08:42:17.490" v="3" actId="18676"/>
        <pc:sldMkLst>
          <pc:docMk/>
          <pc:sldMk cId="290309010" sldId="280"/>
        </pc:sldMkLst>
      </pc:sldChg>
      <pc:sldChg chg="del">
        <pc:chgData name="Frey, Alexandra-Lisa" userId="be2898ea-1cac-437a-9cb3-5dfc2a3feab2" providerId="ADAL" clId="{714755A5-8F67-4B92-BEF0-0C4934A98D98}" dt="2023-06-30T08:42:17.490" v="3" actId="18676"/>
        <pc:sldMkLst>
          <pc:docMk/>
          <pc:sldMk cId="69979888" sldId="282"/>
        </pc:sldMkLst>
      </pc:sldChg>
      <pc:sldChg chg="del">
        <pc:chgData name="Frey, Alexandra-Lisa" userId="be2898ea-1cac-437a-9cb3-5dfc2a3feab2" providerId="ADAL" clId="{714755A5-8F67-4B92-BEF0-0C4934A98D98}" dt="2023-06-30T08:42:17.490" v="3" actId="18676"/>
        <pc:sldMkLst>
          <pc:docMk/>
          <pc:sldMk cId="2321126493" sldId="283"/>
        </pc:sldMkLst>
      </pc:sldChg>
      <pc:sldChg chg="del">
        <pc:chgData name="Frey, Alexandra-Lisa" userId="be2898ea-1cac-437a-9cb3-5dfc2a3feab2" providerId="ADAL" clId="{714755A5-8F67-4B92-BEF0-0C4934A98D98}" dt="2023-06-30T08:42:17.490" v="3" actId="18676"/>
        <pc:sldMkLst>
          <pc:docMk/>
          <pc:sldMk cId="2454863971" sldId="284"/>
        </pc:sldMkLst>
      </pc:sldChg>
      <pc:sldChg chg="del">
        <pc:chgData name="Frey, Alexandra-Lisa" userId="be2898ea-1cac-437a-9cb3-5dfc2a3feab2" providerId="ADAL" clId="{714755A5-8F67-4B92-BEF0-0C4934A98D98}" dt="2023-06-30T08:42:17.490" v="3" actId="18676"/>
        <pc:sldMkLst>
          <pc:docMk/>
          <pc:sldMk cId="3480163935" sldId="285"/>
        </pc:sldMkLst>
      </pc:sldChg>
      <pc:sldChg chg="del">
        <pc:chgData name="Frey, Alexandra-Lisa" userId="be2898ea-1cac-437a-9cb3-5dfc2a3feab2" providerId="ADAL" clId="{714755A5-8F67-4B92-BEF0-0C4934A98D98}" dt="2023-06-30T08:42:17.490" v="3" actId="18676"/>
        <pc:sldMkLst>
          <pc:docMk/>
          <pc:sldMk cId="62875941" sldId="286"/>
        </pc:sldMkLst>
      </pc:sldChg>
      <pc:sldChg chg="del">
        <pc:chgData name="Frey, Alexandra-Lisa" userId="be2898ea-1cac-437a-9cb3-5dfc2a3feab2" providerId="ADAL" clId="{714755A5-8F67-4B92-BEF0-0C4934A98D98}" dt="2023-06-30T08:42:17.490" v="3" actId="18676"/>
        <pc:sldMkLst>
          <pc:docMk/>
          <pc:sldMk cId="2178506682" sldId="287"/>
        </pc:sldMkLst>
      </pc:sldChg>
      <pc:sldChg chg="del">
        <pc:chgData name="Frey, Alexandra-Lisa" userId="be2898ea-1cac-437a-9cb3-5dfc2a3feab2" providerId="ADAL" clId="{714755A5-8F67-4B92-BEF0-0C4934A98D98}" dt="2023-06-30T08:42:17.490" v="3" actId="18676"/>
        <pc:sldMkLst>
          <pc:docMk/>
          <pc:sldMk cId="3384244776" sldId="288"/>
        </pc:sldMkLst>
      </pc:sldChg>
      <pc:sldChg chg="del">
        <pc:chgData name="Frey, Alexandra-Lisa" userId="be2898ea-1cac-437a-9cb3-5dfc2a3feab2" providerId="ADAL" clId="{714755A5-8F67-4B92-BEF0-0C4934A98D98}" dt="2023-06-30T08:42:17.490" v="3" actId="18676"/>
        <pc:sldMkLst>
          <pc:docMk/>
          <pc:sldMk cId="2826136660" sldId="289"/>
        </pc:sldMkLst>
      </pc:sldChg>
      <pc:sldChg chg="del">
        <pc:chgData name="Frey, Alexandra-Lisa" userId="be2898ea-1cac-437a-9cb3-5dfc2a3feab2" providerId="ADAL" clId="{714755A5-8F67-4B92-BEF0-0C4934A98D98}" dt="2023-06-30T08:42:17.490" v="3" actId="18676"/>
        <pc:sldMkLst>
          <pc:docMk/>
          <pc:sldMk cId="3878847312" sldId="290"/>
        </pc:sldMkLst>
      </pc:sldChg>
      <pc:sldChg chg="del">
        <pc:chgData name="Frey, Alexandra-Lisa" userId="be2898ea-1cac-437a-9cb3-5dfc2a3feab2" providerId="ADAL" clId="{714755A5-8F67-4B92-BEF0-0C4934A98D98}" dt="2023-06-30T08:42:17.490" v="3" actId="18676"/>
        <pc:sldMkLst>
          <pc:docMk/>
          <pc:sldMk cId="899156194" sldId="291"/>
        </pc:sldMkLst>
      </pc:sldChg>
      <pc:sldChg chg="del">
        <pc:chgData name="Frey, Alexandra-Lisa" userId="be2898ea-1cac-437a-9cb3-5dfc2a3feab2" providerId="ADAL" clId="{714755A5-8F67-4B92-BEF0-0C4934A98D98}" dt="2023-06-30T08:42:17.490" v="3" actId="18676"/>
        <pc:sldMkLst>
          <pc:docMk/>
          <pc:sldMk cId="2999515448" sldId="292"/>
        </pc:sldMkLst>
      </pc:sldChg>
      <pc:sldChg chg="del">
        <pc:chgData name="Frey, Alexandra-Lisa" userId="be2898ea-1cac-437a-9cb3-5dfc2a3feab2" providerId="ADAL" clId="{714755A5-8F67-4B92-BEF0-0C4934A98D98}" dt="2023-06-30T08:42:17.490" v="3" actId="18676"/>
        <pc:sldMkLst>
          <pc:docMk/>
          <pc:sldMk cId="2150408665" sldId="293"/>
        </pc:sldMkLst>
      </pc:sldChg>
      <pc:sldChg chg="del">
        <pc:chgData name="Frey, Alexandra-Lisa" userId="be2898ea-1cac-437a-9cb3-5dfc2a3feab2" providerId="ADAL" clId="{714755A5-8F67-4B92-BEF0-0C4934A98D98}" dt="2023-06-30T08:42:17.490" v="3" actId="18676"/>
        <pc:sldMkLst>
          <pc:docMk/>
          <pc:sldMk cId="2487408343" sldId="294"/>
        </pc:sldMkLst>
      </pc:sldChg>
      <pc:sldChg chg="del">
        <pc:chgData name="Frey, Alexandra-Lisa" userId="be2898ea-1cac-437a-9cb3-5dfc2a3feab2" providerId="ADAL" clId="{714755A5-8F67-4B92-BEF0-0C4934A98D98}" dt="2023-06-30T08:42:17.490" v="3" actId="18676"/>
        <pc:sldMkLst>
          <pc:docMk/>
          <pc:sldMk cId="1871920672" sldId="295"/>
        </pc:sldMkLst>
      </pc:sldChg>
      <pc:sldChg chg="del">
        <pc:chgData name="Frey, Alexandra-Lisa" userId="be2898ea-1cac-437a-9cb3-5dfc2a3feab2" providerId="ADAL" clId="{714755A5-8F67-4B92-BEF0-0C4934A98D98}" dt="2023-06-30T08:42:17.490" v="3" actId="18676"/>
        <pc:sldMkLst>
          <pc:docMk/>
          <pc:sldMk cId="1754436112" sldId="296"/>
        </pc:sldMkLst>
      </pc:sldChg>
      <pc:sldChg chg="del">
        <pc:chgData name="Frey, Alexandra-Lisa" userId="be2898ea-1cac-437a-9cb3-5dfc2a3feab2" providerId="ADAL" clId="{714755A5-8F67-4B92-BEF0-0C4934A98D98}" dt="2023-06-30T08:42:17.490" v="3" actId="18676"/>
        <pc:sldMkLst>
          <pc:docMk/>
          <pc:sldMk cId="3047185822" sldId="297"/>
        </pc:sldMkLst>
      </pc:sldChg>
      <pc:sldChg chg="del">
        <pc:chgData name="Frey, Alexandra-Lisa" userId="be2898ea-1cac-437a-9cb3-5dfc2a3feab2" providerId="ADAL" clId="{714755A5-8F67-4B92-BEF0-0C4934A98D98}" dt="2023-06-30T08:42:17.490" v="3" actId="18676"/>
        <pc:sldMkLst>
          <pc:docMk/>
          <pc:sldMk cId="442283326" sldId="298"/>
        </pc:sldMkLst>
      </pc:sldChg>
      <pc:sldChg chg="del">
        <pc:chgData name="Frey, Alexandra-Lisa" userId="be2898ea-1cac-437a-9cb3-5dfc2a3feab2" providerId="ADAL" clId="{714755A5-8F67-4B92-BEF0-0C4934A98D98}" dt="2023-06-30T08:42:17.490" v="3" actId="18676"/>
        <pc:sldMkLst>
          <pc:docMk/>
          <pc:sldMk cId="561313832" sldId="299"/>
        </pc:sldMkLst>
      </pc:sldChg>
      <pc:sldChg chg="del">
        <pc:chgData name="Frey, Alexandra-Lisa" userId="be2898ea-1cac-437a-9cb3-5dfc2a3feab2" providerId="ADAL" clId="{714755A5-8F67-4B92-BEF0-0C4934A98D98}" dt="2023-06-30T08:42:17.490" v="3" actId="18676"/>
        <pc:sldMkLst>
          <pc:docMk/>
          <pc:sldMk cId="328498898" sldId="300"/>
        </pc:sldMkLst>
      </pc:sldChg>
      <pc:sldChg chg="del">
        <pc:chgData name="Frey, Alexandra-Lisa" userId="be2898ea-1cac-437a-9cb3-5dfc2a3feab2" providerId="ADAL" clId="{714755A5-8F67-4B92-BEF0-0C4934A98D98}" dt="2023-06-30T08:42:17.490" v="3" actId="18676"/>
        <pc:sldMkLst>
          <pc:docMk/>
          <pc:sldMk cId="621261169" sldId="301"/>
        </pc:sldMkLst>
      </pc:sldChg>
      <pc:sldChg chg="del">
        <pc:chgData name="Frey, Alexandra-Lisa" userId="be2898ea-1cac-437a-9cb3-5dfc2a3feab2" providerId="ADAL" clId="{714755A5-8F67-4B92-BEF0-0C4934A98D98}" dt="2023-06-30T08:42:14.656" v="2" actId="18676"/>
        <pc:sldMkLst>
          <pc:docMk/>
          <pc:sldMk cId="2617477882" sldId="303"/>
        </pc:sldMkLst>
      </pc:sldChg>
      <pc:sldChg chg="del">
        <pc:chgData name="Frey, Alexandra-Lisa" userId="be2898ea-1cac-437a-9cb3-5dfc2a3feab2" providerId="ADAL" clId="{714755A5-8F67-4B92-BEF0-0C4934A98D98}" dt="2023-06-30T08:42:14.656" v="2" actId="18676"/>
        <pc:sldMkLst>
          <pc:docMk/>
          <pc:sldMk cId="210514773" sldId="306"/>
        </pc:sldMkLst>
      </pc:sldChg>
      <pc:sldChg chg="del">
        <pc:chgData name="Frey, Alexandra-Lisa" userId="be2898ea-1cac-437a-9cb3-5dfc2a3feab2" providerId="ADAL" clId="{714755A5-8F67-4B92-BEF0-0C4934A98D98}" dt="2023-06-30T08:42:14.656" v="2" actId="18676"/>
        <pc:sldMkLst>
          <pc:docMk/>
          <pc:sldMk cId="2904311278" sldId="309"/>
        </pc:sldMkLst>
      </pc:sldChg>
      <pc:sldChg chg="del">
        <pc:chgData name="Frey, Alexandra-Lisa" userId="be2898ea-1cac-437a-9cb3-5dfc2a3feab2" providerId="ADAL" clId="{714755A5-8F67-4B92-BEF0-0C4934A98D98}" dt="2023-06-30T08:42:17.490" v="3" actId="18676"/>
        <pc:sldMkLst>
          <pc:docMk/>
          <pc:sldMk cId="2101201349" sldId="311"/>
        </pc:sldMkLst>
      </pc:sldChg>
      <pc:sldChg chg="del">
        <pc:chgData name="Frey, Alexandra-Lisa" userId="be2898ea-1cac-437a-9cb3-5dfc2a3feab2" providerId="ADAL" clId="{714755A5-8F67-4B92-BEF0-0C4934A98D98}" dt="2023-06-30T08:42:17.490" v="3" actId="18676"/>
        <pc:sldMkLst>
          <pc:docMk/>
          <pc:sldMk cId="4280519825" sldId="389"/>
        </pc:sldMkLst>
      </pc:sldChg>
      <pc:sldChg chg="del">
        <pc:chgData name="Frey, Alexandra-Lisa" userId="be2898ea-1cac-437a-9cb3-5dfc2a3feab2" providerId="ADAL" clId="{714755A5-8F67-4B92-BEF0-0C4934A98D98}" dt="2023-06-30T08:42:14.656" v="2" actId="18676"/>
        <pc:sldMkLst>
          <pc:docMk/>
          <pc:sldMk cId="1644014440" sldId="807"/>
        </pc:sldMkLst>
      </pc:sldChg>
      <pc:sldChg chg="del">
        <pc:chgData name="Frey, Alexandra-Lisa" userId="be2898ea-1cac-437a-9cb3-5dfc2a3feab2" providerId="ADAL" clId="{714755A5-8F67-4B92-BEF0-0C4934A98D98}" dt="2023-06-30T08:42:17.490" v="3" actId="18676"/>
        <pc:sldMkLst>
          <pc:docMk/>
          <pc:sldMk cId="1463325110" sldId="911"/>
        </pc:sldMkLst>
      </pc:sldChg>
      <pc:sldChg chg="del">
        <pc:chgData name="Frey, Alexandra-Lisa" userId="be2898ea-1cac-437a-9cb3-5dfc2a3feab2" providerId="ADAL" clId="{714755A5-8F67-4B92-BEF0-0C4934A98D98}" dt="2023-06-30T08:42:17.490" v="3" actId="18676"/>
        <pc:sldMkLst>
          <pc:docMk/>
          <pc:sldMk cId="1933515681" sldId="913"/>
        </pc:sldMkLst>
      </pc:sldChg>
      <pc:sldChg chg="del">
        <pc:chgData name="Frey, Alexandra-Lisa" userId="be2898ea-1cac-437a-9cb3-5dfc2a3feab2" providerId="ADAL" clId="{714755A5-8F67-4B92-BEF0-0C4934A98D98}" dt="2023-06-30T08:42:17.490" v="3" actId="18676"/>
        <pc:sldMkLst>
          <pc:docMk/>
          <pc:sldMk cId="646695012" sldId="914"/>
        </pc:sldMkLst>
      </pc:sldChg>
      <pc:sldChg chg="del">
        <pc:chgData name="Frey, Alexandra-Lisa" userId="be2898ea-1cac-437a-9cb3-5dfc2a3feab2" providerId="ADAL" clId="{714755A5-8F67-4B92-BEF0-0C4934A98D98}" dt="2023-06-30T08:42:17.490" v="3" actId="18676"/>
        <pc:sldMkLst>
          <pc:docMk/>
          <pc:sldMk cId="2642445149" sldId="915"/>
        </pc:sldMkLst>
      </pc:sldChg>
      <pc:sldChg chg="del">
        <pc:chgData name="Frey, Alexandra-Lisa" userId="be2898ea-1cac-437a-9cb3-5dfc2a3feab2" providerId="ADAL" clId="{714755A5-8F67-4B92-BEF0-0C4934A98D98}" dt="2023-06-30T08:42:17.490" v="3" actId="18676"/>
        <pc:sldMkLst>
          <pc:docMk/>
          <pc:sldMk cId="2062181790" sldId="917"/>
        </pc:sldMkLst>
      </pc:sldChg>
      <pc:sldChg chg="del">
        <pc:chgData name="Frey, Alexandra-Lisa" userId="be2898ea-1cac-437a-9cb3-5dfc2a3feab2" providerId="ADAL" clId="{714755A5-8F67-4B92-BEF0-0C4934A98D98}" dt="2023-06-30T08:42:17.490" v="3" actId="18676"/>
        <pc:sldMkLst>
          <pc:docMk/>
          <pc:sldMk cId="954383754" sldId="918"/>
        </pc:sldMkLst>
      </pc:sldChg>
      <pc:sldChg chg="del">
        <pc:chgData name="Frey, Alexandra-Lisa" userId="be2898ea-1cac-437a-9cb3-5dfc2a3feab2" providerId="ADAL" clId="{714755A5-8F67-4B92-BEF0-0C4934A98D98}" dt="2023-06-30T08:42:17.490" v="3" actId="18676"/>
        <pc:sldMkLst>
          <pc:docMk/>
          <pc:sldMk cId="3228561428" sldId="919"/>
        </pc:sldMkLst>
      </pc:sldChg>
      <pc:sldChg chg="del">
        <pc:chgData name="Frey, Alexandra-Lisa" userId="be2898ea-1cac-437a-9cb3-5dfc2a3feab2" providerId="ADAL" clId="{714755A5-8F67-4B92-BEF0-0C4934A98D98}" dt="2023-06-30T08:42:17.490" v="3" actId="18676"/>
        <pc:sldMkLst>
          <pc:docMk/>
          <pc:sldMk cId="934190697" sldId="920"/>
        </pc:sldMkLst>
      </pc:sldChg>
      <pc:sldChg chg="del">
        <pc:chgData name="Frey, Alexandra-Lisa" userId="be2898ea-1cac-437a-9cb3-5dfc2a3feab2" providerId="ADAL" clId="{714755A5-8F67-4B92-BEF0-0C4934A98D98}" dt="2023-06-30T08:42:17.490" v="3" actId="18676"/>
        <pc:sldMkLst>
          <pc:docMk/>
          <pc:sldMk cId="2983286804" sldId="921"/>
        </pc:sldMkLst>
      </pc:sldChg>
      <pc:sldChg chg="del">
        <pc:chgData name="Frey, Alexandra-Lisa" userId="be2898ea-1cac-437a-9cb3-5dfc2a3feab2" providerId="ADAL" clId="{714755A5-8F67-4B92-BEF0-0C4934A98D98}" dt="2023-06-30T08:42:17.490" v="3" actId="18676"/>
        <pc:sldMkLst>
          <pc:docMk/>
          <pc:sldMk cId="2591379995" sldId="1380"/>
        </pc:sldMkLst>
      </pc:sldChg>
      <pc:sldChg chg="del">
        <pc:chgData name="Frey, Alexandra-Lisa" userId="be2898ea-1cac-437a-9cb3-5dfc2a3feab2" providerId="ADAL" clId="{714755A5-8F67-4B92-BEF0-0C4934A98D98}" dt="2023-06-30T08:42:17.490" v="3" actId="18676"/>
        <pc:sldMkLst>
          <pc:docMk/>
          <pc:sldMk cId="3471277866" sldId="1381"/>
        </pc:sldMkLst>
      </pc:sldChg>
      <pc:sldChg chg="del">
        <pc:chgData name="Frey, Alexandra-Lisa" userId="be2898ea-1cac-437a-9cb3-5dfc2a3feab2" providerId="ADAL" clId="{714755A5-8F67-4B92-BEF0-0C4934A98D98}" dt="2023-06-30T08:42:17.490" v="3" actId="18676"/>
        <pc:sldMkLst>
          <pc:docMk/>
          <pc:sldMk cId="589695571" sldId="2134804717"/>
        </pc:sldMkLst>
      </pc:sldChg>
      <pc:sldChg chg="del">
        <pc:chgData name="Frey, Alexandra-Lisa" userId="be2898ea-1cac-437a-9cb3-5dfc2a3feab2" providerId="ADAL" clId="{714755A5-8F67-4B92-BEF0-0C4934A98D98}" dt="2023-06-30T08:42:17.490" v="3" actId="18676"/>
        <pc:sldMkLst>
          <pc:docMk/>
          <pc:sldMk cId="2716422014" sldId="2134804798"/>
        </pc:sldMkLst>
      </pc:sldChg>
      <pc:sldChg chg="del">
        <pc:chgData name="Frey, Alexandra-Lisa" userId="be2898ea-1cac-437a-9cb3-5dfc2a3feab2" providerId="ADAL" clId="{714755A5-8F67-4B92-BEF0-0C4934A98D98}" dt="2023-06-30T08:42:17.490" v="3" actId="18676"/>
        <pc:sldMkLst>
          <pc:docMk/>
          <pc:sldMk cId="3511583380" sldId="2134804813"/>
        </pc:sldMkLst>
      </pc:sldChg>
      <pc:sldChg chg="del">
        <pc:chgData name="Frey, Alexandra-Lisa" userId="be2898ea-1cac-437a-9cb3-5dfc2a3feab2" providerId="ADAL" clId="{714755A5-8F67-4B92-BEF0-0C4934A98D98}" dt="2023-06-30T08:42:14.656" v="2" actId="18676"/>
        <pc:sldMkLst>
          <pc:docMk/>
          <pc:sldMk cId="997340538" sldId="2134804814"/>
        </pc:sldMkLst>
      </pc:sldChg>
      <pc:sldChg chg="del">
        <pc:chgData name="Frey, Alexandra-Lisa" userId="be2898ea-1cac-437a-9cb3-5dfc2a3feab2" providerId="ADAL" clId="{714755A5-8F67-4B92-BEF0-0C4934A98D98}" dt="2023-06-30T08:42:14.656" v="2" actId="18676"/>
        <pc:sldMkLst>
          <pc:docMk/>
          <pc:sldMk cId="4033627617" sldId="2134804815"/>
        </pc:sldMkLst>
      </pc:sldChg>
      <pc:sldChg chg="del">
        <pc:chgData name="Frey, Alexandra-Lisa" userId="be2898ea-1cac-437a-9cb3-5dfc2a3feab2" providerId="ADAL" clId="{714755A5-8F67-4B92-BEF0-0C4934A98D98}" dt="2023-06-30T08:42:14.656" v="2" actId="18676"/>
        <pc:sldMkLst>
          <pc:docMk/>
          <pc:sldMk cId="27075382" sldId="2134804816"/>
        </pc:sldMkLst>
      </pc:sldChg>
      <pc:sldChg chg="del">
        <pc:chgData name="Frey, Alexandra-Lisa" userId="be2898ea-1cac-437a-9cb3-5dfc2a3feab2" providerId="ADAL" clId="{714755A5-8F67-4B92-BEF0-0C4934A98D98}" dt="2023-06-30T08:42:14.656" v="2" actId="18676"/>
        <pc:sldMkLst>
          <pc:docMk/>
          <pc:sldMk cId="1255302826" sldId="2134804819"/>
        </pc:sldMkLst>
      </pc:sldChg>
      <pc:sldChg chg="del">
        <pc:chgData name="Frey, Alexandra-Lisa" userId="be2898ea-1cac-437a-9cb3-5dfc2a3feab2" providerId="ADAL" clId="{714755A5-8F67-4B92-BEF0-0C4934A98D98}" dt="2023-06-30T08:42:14.656" v="2" actId="18676"/>
        <pc:sldMkLst>
          <pc:docMk/>
          <pc:sldMk cId="3056960843" sldId="2134804820"/>
        </pc:sldMkLst>
      </pc:sldChg>
      <pc:sldChg chg="del">
        <pc:chgData name="Frey, Alexandra-Lisa" userId="be2898ea-1cac-437a-9cb3-5dfc2a3feab2" providerId="ADAL" clId="{714755A5-8F67-4B92-BEF0-0C4934A98D98}" dt="2023-06-30T08:42:17.490" v="3" actId="18676"/>
        <pc:sldMkLst>
          <pc:docMk/>
          <pc:sldMk cId="453175073" sldId="2134804822"/>
        </pc:sldMkLst>
      </pc:sldChg>
      <pc:sldChg chg="del">
        <pc:chgData name="Frey, Alexandra-Lisa" userId="be2898ea-1cac-437a-9cb3-5dfc2a3feab2" providerId="ADAL" clId="{714755A5-8F67-4B92-BEF0-0C4934A98D98}" dt="2023-06-30T08:42:17.490" v="3" actId="18676"/>
        <pc:sldMkLst>
          <pc:docMk/>
          <pc:sldMk cId="1001419104" sldId="2134804823"/>
        </pc:sldMkLst>
      </pc:sldChg>
      <pc:sldChg chg="del">
        <pc:chgData name="Frey, Alexandra-Lisa" userId="be2898ea-1cac-437a-9cb3-5dfc2a3feab2" providerId="ADAL" clId="{714755A5-8F67-4B92-BEF0-0C4934A98D98}" dt="2023-06-30T08:42:17.490" v="3" actId="18676"/>
        <pc:sldMkLst>
          <pc:docMk/>
          <pc:sldMk cId="349387963" sldId="2134804824"/>
        </pc:sldMkLst>
      </pc:sldChg>
      <pc:sldChg chg="del">
        <pc:chgData name="Frey, Alexandra-Lisa" userId="be2898ea-1cac-437a-9cb3-5dfc2a3feab2" providerId="ADAL" clId="{714755A5-8F67-4B92-BEF0-0C4934A98D98}" dt="2023-06-30T08:42:17.490" v="3" actId="18676"/>
        <pc:sldMkLst>
          <pc:docMk/>
          <pc:sldMk cId="2563045796" sldId="2134804825"/>
        </pc:sldMkLst>
      </pc:sldChg>
      <pc:sldChg chg="del">
        <pc:chgData name="Frey, Alexandra-Lisa" userId="be2898ea-1cac-437a-9cb3-5dfc2a3feab2" providerId="ADAL" clId="{714755A5-8F67-4B92-BEF0-0C4934A98D98}" dt="2023-06-30T08:42:17.490" v="3" actId="18676"/>
        <pc:sldMkLst>
          <pc:docMk/>
          <pc:sldMk cId="1320644638" sldId="2134804826"/>
        </pc:sldMkLst>
      </pc:sldChg>
      <pc:sldChg chg="del">
        <pc:chgData name="Frey, Alexandra-Lisa" userId="be2898ea-1cac-437a-9cb3-5dfc2a3feab2" providerId="ADAL" clId="{714755A5-8F67-4B92-BEF0-0C4934A98D98}" dt="2023-06-30T08:42:17.490" v="3" actId="18676"/>
        <pc:sldMkLst>
          <pc:docMk/>
          <pc:sldMk cId="2641150515" sldId="2134804827"/>
        </pc:sldMkLst>
      </pc:sldChg>
    </pc:docChg>
  </pc:docChgLst>
  <pc:docChgLst>
    <pc:chgData name="Düren, Michael" userId="20f24d7e-607d-47dd-8f9e-d8d2c7b15db4" providerId="ADAL" clId="{04E40DC6-CE26-472F-BEDA-DAF4C6A7DD13}"/>
    <pc:docChg chg="custSel modMainMaster">
      <pc:chgData name="Düren, Michael" userId="20f24d7e-607d-47dd-8f9e-d8d2c7b15db4" providerId="ADAL" clId="{04E40DC6-CE26-472F-BEDA-DAF4C6A7DD13}" dt="2023-12-17T08:30:01.885" v="28"/>
      <pc:docMkLst>
        <pc:docMk/>
      </pc:docMkLst>
      <pc:sldMasterChg chg="modSldLayout">
        <pc:chgData name="Düren, Michael" userId="20f24d7e-607d-47dd-8f9e-d8d2c7b15db4" providerId="ADAL" clId="{04E40DC6-CE26-472F-BEDA-DAF4C6A7DD13}" dt="2023-12-17T08:30:01.885" v="28"/>
        <pc:sldMasterMkLst>
          <pc:docMk/>
          <pc:sldMasterMk cId="2391234761" sldId="2147483648"/>
        </pc:sldMasterMkLst>
        <pc:sldLayoutChg chg="modSp mod">
          <pc:chgData name="Düren, Michael" userId="20f24d7e-607d-47dd-8f9e-d8d2c7b15db4" providerId="ADAL" clId="{04E40DC6-CE26-472F-BEDA-DAF4C6A7DD13}" dt="2023-12-17T08:28:55.219" v="14" actId="313"/>
          <pc:sldLayoutMkLst>
            <pc:docMk/>
            <pc:sldMasterMk cId="2391234761" sldId="2147483648"/>
            <pc:sldLayoutMk cId="929086081" sldId="2147483650"/>
          </pc:sldLayoutMkLst>
          <pc:spChg chg="mod">
            <ac:chgData name="Düren, Michael" userId="20f24d7e-607d-47dd-8f9e-d8d2c7b15db4" providerId="ADAL" clId="{04E40DC6-CE26-472F-BEDA-DAF4C6A7DD13}" dt="2023-12-17T08:28:55.219" v="14" actId="313"/>
            <ac:spMkLst>
              <pc:docMk/>
              <pc:sldMasterMk cId="2391234761" sldId="2147483648"/>
              <pc:sldLayoutMk cId="929086081" sldId="2147483650"/>
              <ac:spMk id="10" creationId="{6DF5CDF6-118C-F122-D985-18399C84F187}"/>
            </ac:spMkLst>
          </pc:spChg>
        </pc:sldLayoutChg>
        <pc:sldLayoutChg chg="modSp mod">
          <pc:chgData name="Düren, Michael" userId="20f24d7e-607d-47dd-8f9e-d8d2c7b15db4" providerId="ADAL" clId="{04E40DC6-CE26-472F-BEDA-DAF4C6A7DD13}" dt="2023-12-17T08:29:04.763" v="15"/>
          <pc:sldLayoutMkLst>
            <pc:docMk/>
            <pc:sldMasterMk cId="2391234761" sldId="2147483648"/>
            <pc:sldLayoutMk cId="1040637081" sldId="2147483651"/>
          </pc:sldLayoutMkLst>
          <pc:spChg chg="mod">
            <ac:chgData name="Düren, Michael" userId="20f24d7e-607d-47dd-8f9e-d8d2c7b15db4" providerId="ADAL" clId="{04E40DC6-CE26-472F-BEDA-DAF4C6A7DD13}" dt="2023-12-17T08:29:04.763" v="15"/>
            <ac:spMkLst>
              <pc:docMk/>
              <pc:sldMasterMk cId="2391234761" sldId="2147483648"/>
              <pc:sldLayoutMk cId="1040637081" sldId="2147483651"/>
              <ac:spMk id="12" creationId="{FE196310-B3A3-3E54-8B2F-CF47C6137861}"/>
            </ac:spMkLst>
          </pc:spChg>
        </pc:sldLayoutChg>
        <pc:sldLayoutChg chg="modSp mod">
          <pc:chgData name="Düren, Michael" userId="20f24d7e-607d-47dd-8f9e-d8d2c7b15db4" providerId="ADAL" clId="{04E40DC6-CE26-472F-BEDA-DAF4C6A7DD13}" dt="2023-12-17T08:29:14.089" v="17"/>
          <pc:sldLayoutMkLst>
            <pc:docMk/>
            <pc:sldMasterMk cId="2391234761" sldId="2147483648"/>
            <pc:sldLayoutMk cId="3227202358" sldId="2147483652"/>
          </pc:sldLayoutMkLst>
          <pc:spChg chg="mod">
            <ac:chgData name="Düren, Michael" userId="20f24d7e-607d-47dd-8f9e-d8d2c7b15db4" providerId="ADAL" clId="{04E40DC6-CE26-472F-BEDA-DAF4C6A7DD13}" dt="2023-12-17T08:29:14.089" v="17"/>
            <ac:spMkLst>
              <pc:docMk/>
              <pc:sldMasterMk cId="2391234761" sldId="2147483648"/>
              <pc:sldLayoutMk cId="3227202358" sldId="2147483652"/>
              <ac:spMk id="13" creationId="{2AD7F945-3D24-DCE5-3F40-F0B398146BC8}"/>
            </ac:spMkLst>
          </pc:spChg>
        </pc:sldLayoutChg>
        <pc:sldLayoutChg chg="modSp mod">
          <pc:chgData name="Düren, Michael" userId="20f24d7e-607d-47dd-8f9e-d8d2c7b15db4" providerId="ADAL" clId="{04E40DC6-CE26-472F-BEDA-DAF4C6A7DD13}" dt="2023-12-17T08:29:18.491" v="18"/>
          <pc:sldLayoutMkLst>
            <pc:docMk/>
            <pc:sldMasterMk cId="2391234761" sldId="2147483648"/>
            <pc:sldLayoutMk cId="1179585904" sldId="2147483653"/>
          </pc:sldLayoutMkLst>
          <pc:spChg chg="mod">
            <ac:chgData name="Düren, Michael" userId="20f24d7e-607d-47dd-8f9e-d8d2c7b15db4" providerId="ADAL" clId="{04E40DC6-CE26-472F-BEDA-DAF4C6A7DD13}" dt="2023-12-17T08:29:18.491" v="18"/>
            <ac:spMkLst>
              <pc:docMk/>
              <pc:sldMasterMk cId="2391234761" sldId="2147483648"/>
              <pc:sldLayoutMk cId="1179585904" sldId="2147483653"/>
              <ac:spMk id="11" creationId="{873B68D2-9529-4946-631D-BA697DEB5E30}"/>
            </ac:spMkLst>
          </pc:spChg>
        </pc:sldLayoutChg>
        <pc:sldLayoutChg chg="modSp mod">
          <pc:chgData name="Düren, Michael" userId="20f24d7e-607d-47dd-8f9e-d8d2c7b15db4" providerId="ADAL" clId="{04E40DC6-CE26-472F-BEDA-DAF4C6A7DD13}" dt="2023-12-17T08:29:26.040" v="20"/>
          <pc:sldLayoutMkLst>
            <pc:docMk/>
            <pc:sldMasterMk cId="2391234761" sldId="2147483648"/>
            <pc:sldLayoutMk cId="3181610342" sldId="2147483654"/>
          </pc:sldLayoutMkLst>
          <pc:spChg chg="mod">
            <ac:chgData name="Düren, Michael" userId="20f24d7e-607d-47dd-8f9e-d8d2c7b15db4" providerId="ADAL" clId="{04E40DC6-CE26-472F-BEDA-DAF4C6A7DD13}" dt="2023-12-17T08:29:26.040" v="20"/>
            <ac:spMkLst>
              <pc:docMk/>
              <pc:sldMasterMk cId="2391234761" sldId="2147483648"/>
              <pc:sldLayoutMk cId="3181610342" sldId="2147483654"/>
              <ac:spMk id="9" creationId="{769AE787-F7C5-C0D3-45BC-562BF84936E9}"/>
            </ac:spMkLst>
          </pc:spChg>
        </pc:sldLayoutChg>
        <pc:sldLayoutChg chg="modSp mod">
          <pc:chgData name="Düren, Michael" userId="20f24d7e-607d-47dd-8f9e-d8d2c7b15db4" providerId="ADAL" clId="{04E40DC6-CE26-472F-BEDA-DAF4C6A7DD13}" dt="2023-12-17T08:29:31.069" v="21"/>
          <pc:sldLayoutMkLst>
            <pc:docMk/>
            <pc:sldMasterMk cId="2391234761" sldId="2147483648"/>
            <pc:sldLayoutMk cId="1294515731" sldId="2147483655"/>
          </pc:sldLayoutMkLst>
          <pc:spChg chg="mod">
            <ac:chgData name="Düren, Michael" userId="20f24d7e-607d-47dd-8f9e-d8d2c7b15db4" providerId="ADAL" clId="{04E40DC6-CE26-472F-BEDA-DAF4C6A7DD13}" dt="2023-12-17T08:29:31.069" v="21"/>
            <ac:spMkLst>
              <pc:docMk/>
              <pc:sldMasterMk cId="2391234761" sldId="2147483648"/>
              <pc:sldLayoutMk cId="1294515731" sldId="2147483655"/>
              <ac:spMk id="7" creationId="{8423B1FE-2BBF-3F98-7B07-FC1814F58814}"/>
            </ac:spMkLst>
          </pc:spChg>
        </pc:sldLayoutChg>
        <pc:sldLayoutChg chg="modSp mod">
          <pc:chgData name="Düren, Michael" userId="20f24d7e-607d-47dd-8f9e-d8d2c7b15db4" providerId="ADAL" clId="{04E40DC6-CE26-472F-BEDA-DAF4C6A7DD13}" dt="2023-12-17T08:29:36.620" v="22"/>
          <pc:sldLayoutMkLst>
            <pc:docMk/>
            <pc:sldMasterMk cId="2391234761" sldId="2147483648"/>
            <pc:sldLayoutMk cId="170999964" sldId="2147483656"/>
          </pc:sldLayoutMkLst>
          <pc:spChg chg="mod">
            <ac:chgData name="Düren, Michael" userId="20f24d7e-607d-47dd-8f9e-d8d2c7b15db4" providerId="ADAL" clId="{04E40DC6-CE26-472F-BEDA-DAF4C6A7DD13}" dt="2023-12-17T08:29:36.620" v="22"/>
            <ac:spMkLst>
              <pc:docMk/>
              <pc:sldMasterMk cId="2391234761" sldId="2147483648"/>
              <pc:sldLayoutMk cId="170999964" sldId="2147483656"/>
              <ac:spMk id="11" creationId="{CC93A371-9D6D-A116-25EF-E98EFC35ACBD}"/>
            </ac:spMkLst>
          </pc:spChg>
        </pc:sldLayoutChg>
        <pc:sldLayoutChg chg="modSp mod">
          <pc:chgData name="Düren, Michael" userId="20f24d7e-607d-47dd-8f9e-d8d2c7b15db4" providerId="ADAL" clId="{04E40DC6-CE26-472F-BEDA-DAF4C6A7DD13}" dt="2023-12-17T08:29:49.022" v="25"/>
          <pc:sldLayoutMkLst>
            <pc:docMk/>
            <pc:sldMasterMk cId="2391234761" sldId="2147483648"/>
            <pc:sldLayoutMk cId="1807259662" sldId="2147483657"/>
          </pc:sldLayoutMkLst>
          <pc:spChg chg="mod">
            <ac:chgData name="Düren, Michael" userId="20f24d7e-607d-47dd-8f9e-d8d2c7b15db4" providerId="ADAL" clId="{04E40DC6-CE26-472F-BEDA-DAF4C6A7DD13}" dt="2023-12-17T08:29:49.022" v="25"/>
            <ac:spMkLst>
              <pc:docMk/>
              <pc:sldMasterMk cId="2391234761" sldId="2147483648"/>
              <pc:sldLayoutMk cId="1807259662" sldId="2147483657"/>
              <ac:spMk id="11" creationId="{23068F2A-DD0A-162F-DDFE-496B66F32455}"/>
            </ac:spMkLst>
          </pc:spChg>
        </pc:sldLayoutChg>
        <pc:sldLayoutChg chg="modSp mod">
          <pc:chgData name="Düren, Michael" userId="20f24d7e-607d-47dd-8f9e-d8d2c7b15db4" providerId="ADAL" clId="{04E40DC6-CE26-472F-BEDA-DAF4C6A7DD13}" dt="2023-12-17T08:29:59.023" v="27"/>
          <pc:sldLayoutMkLst>
            <pc:docMk/>
            <pc:sldMasterMk cId="2391234761" sldId="2147483648"/>
            <pc:sldLayoutMk cId="1427679114" sldId="2147483658"/>
          </pc:sldLayoutMkLst>
          <pc:spChg chg="mod">
            <ac:chgData name="Düren, Michael" userId="20f24d7e-607d-47dd-8f9e-d8d2c7b15db4" providerId="ADAL" clId="{04E40DC6-CE26-472F-BEDA-DAF4C6A7DD13}" dt="2023-12-17T08:29:59.023" v="27"/>
            <ac:spMkLst>
              <pc:docMk/>
              <pc:sldMasterMk cId="2391234761" sldId="2147483648"/>
              <pc:sldLayoutMk cId="1427679114" sldId="2147483658"/>
              <ac:spMk id="10" creationId="{501B388F-E1ED-55DA-18A1-C85D1010A9F9}"/>
            </ac:spMkLst>
          </pc:spChg>
        </pc:sldLayoutChg>
        <pc:sldLayoutChg chg="modSp mod">
          <pc:chgData name="Düren, Michael" userId="20f24d7e-607d-47dd-8f9e-d8d2c7b15db4" providerId="ADAL" clId="{04E40DC6-CE26-472F-BEDA-DAF4C6A7DD13}" dt="2023-12-17T08:30:01.885" v="28"/>
          <pc:sldLayoutMkLst>
            <pc:docMk/>
            <pc:sldMasterMk cId="2391234761" sldId="2147483648"/>
            <pc:sldLayoutMk cId="1416854652" sldId="2147483659"/>
          </pc:sldLayoutMkLst>
          <pc:spChg chg="mod">
            <ac:chgData name="Düren, Michael" userId="20f24d7e-607d-47dd-8f9e-d8d2c7b15db4" providerId="ADAL" clId="{04E40DC6-CE26-472F-BEDA-DAF4C6A7DD13}" dt="2023-12-17T08:30:01.885" v="28"/>
            <ac:spMkLst>
              <pc:docMk/>
              <pc:sldMasterMk cId="2391234761" sldId="2147483648"/>
              <pc:sldLayoutMk cId="1416854652" sldId="2147483659"/>
              <ac:spMk id="8" creationId="{EB98AD81-7403-F780-E43A-B8B01E1667AD}"/>
            </ac:spMkLst>
          </pc:spChg>
        </pc:sldLayoutChg>
        <pc:sldLayoutChg chg="modSp mod">
          <pc:chgData name="Düren, Michael" userId="20f24d7e-607d-47dd-8f9e-d8d2c7b15db4" providerId="ADAL" clId="{04E40DC6-CE26-472F-BEDA-DAF4C6A7DD13}" dt="2023-12-17T08:29:39.677" v="23"/>
          <pc:sldLayoutMkLst>
            <pc:docMk/>
            <pc:sldMasterMk cId="2391234761" sldId="2147483648"/>
            <pc:sldLayoutMk cId="1862134904" sldId="2147483664"/>
          </pc:sldLayoutMkLst>
          <pc:spChg chg="mod">
            <ac:chgData name="Düren, Michael" userId="20f24d7e-607d-47dd-8f9e-d8d2c7b15db4" providerId="ADAL" clId="{04E40DC6-CE26-472F-BEDA-DAF4C6A7DD13}" dt="2023-12-17T08:29:39.677" v="23"/>
            <ac:spMkLst>
              <pc:docMk/>
              <pc:sldMasterMk cId="2391234761" sldId="2147483648"/>
              <pc:sldLayoutMk cId="1862134904" sldId="2147483664"/>
              <ac:spMk id="11" creationId="{CC93A371-9D6D-A116-25EF-E98EFC35ACBD}"/>
            </ac:spMkLst>
          </pc:spChg>
        </pc:sldLayoutChg>
        <pc:sldLayoutChg chg="modSp mod">
          <pc:chgData name="Düren, Michael" userId="20f24d7e-607d-47dd-8f9e-d8d2c7b15db4" providerId="ADAL" clId="{04E40DC6-CE26-472F-BEDA-DAF4C6A7DD13}" dt="2023-12-17T08:29:22.120" v="19"/>
          <pc:sldLayoutMkLst>
            <pc:docMk/>
            <pc:sldMasterMk cId="2391234761" sldId="2147483648"/>
            <pc:sldLayoutMk cId="3212737979" sldId="2147483665"/>
          </pc:sldLayoutMkLst>
          <pc:spChg chg="mod">
            <ac:chgData name="Düren, Michael" userId="20f24d7e-607d-47dd-8f9e-d8d2c7b15db4" providerId="ADAL" clId="{04E40DC6-CE26-472F-BEDA-DAF4C6A7DD13}" dt="2023-12-17T08:29:22.120" v="19"/>
            <ac:spMkLst>
              <pc:docMk/>
              <pc:sldMasterMk cId="2391234761" sldId="2147483648"/>
              <pc:sldLayoutMk cId="3212737979" sldId="2147483665"/>
              <ac:spMk id="11" creationId="{873B68D2-9529-4946-631D-BA697DEB5E30}"/>
            </ac:spMkLst>
          </pc:spChg>
        </pc:sldLayoutChg>
        <pc:sldLayoutChg chg="modSp mod">
          <pc:chgData name="Düren, Michael" userId="20f24d7e-607d-47dd-8f9e-d8d2c7b15db4" providerId="ADAL" clId="{04E40DC6-CE26-472F-BEDA-DAF4C6A7DD13}" dt="2023-12-17T08:29:55.410" v="26"/>
          <pc:sldLayoutMkLst>
            <pc:docMk/>
            <pc:sldMasterMk cId="2391234761" sldId="2147483648"/>
            <pc:sldLayoutMk cId="3255953214" sldId="2147483666"/>
          </pc:sldLayoutMkLst>
          <pc:spChg chg="mod">
            <ac:chgData name="Düren, Michael" userId="20f24d7e-607d-47dd-8f9e-d8d2c7b15db4" providerId="ADAL" clId="{04E40DC6-CE26-472F-BEDA-DAF4C6A7DD13}" dt="2023-12-17T08:29:55.410" v="26"/>
            <ac:spMkLst>
              <pc:docMk/>
              <pc:sldMasterMk cId="2391234761" sldId="2147483648"/>
              <pc:sldLayoutMk cId="3255953214" sldId="2147483666"/>
              <ac:spMk id="11" creationId="{23068F2A-DD0A-162F-DDFE-496B66F32455}"/>
            </ac:spMkLst>
          </pc:spChg>
        </pc:sldLayoutChg>
        <pc:sldLayoutChg chg="modSp mod">
          <pc:chgData name="Düren, Michael" userId="20f24d7e-607d-47dd-8f9e-d8d2c7b15db4" providerId="ADAL" clId="{04E40DC6-CE26-472F-BEDA-DAF4C6A7DD13}" dt="2023-12-17T08:29:45.336" v="24"/>
          <pc:sldLayoutMkLst>
            <pc:docMk/>
            <pc:sldMasterMk cId="2391234761" sldId="2147483648"/>
            <pc:sldLayoutMk cId="2013153038" sldId="2147483667"/>
          </pc:sldLayoutMkLst>
          <pc:spChg chg="mod">
            <ac:chgData name="Düren, Michael" userId="20f24d7e-607d-47dd-8f9e-d8d2c7b15db4" providerId="ADAL" clId="{04E40DC6-CE26-472F-BEDA-DAF4C6A7DD13}" dt="2023-12-17T08:29:45.336" v="24"/>
            <ac:spMkLst>
              <pc:docMk/>
              <pc:sldMasterMk cId="2391234761" sldId="2147483648"/>
              <pc:sldLayoutMk cId="2013153038" sldId="2147483667"/>
              <ac:spMk id="11" creationId="{CC93A371-9D6D-A116-25EF-E98EFC35ACBD}"/>
            </ac:spMkLst>
          </pc:spChg>
        </pc:sldLayoutChg>
        <pc:sldLayoutChg chg="modSp mod">
          <pc:chgData name="Düren, Michael" userId="20f24d7e-607d-47dd-8f9e-d8d2c7b15db4" providerId="ADAL" clId="{04E40DC6-CE26-472F-BEDA-DAF4C6A7DD13}" dt="2023-12-17T08:29:10.019" v="16"/>
          <pc:sldLayoutMkLst>
            <pc:docMk/>
            <pc:sldMasterMk cId="2391234761" sldId="2147483648"/>
            <pc:sldLayoutMk cId="652260524" sldId="2147483668"/>
          </pc:sldLayoutMkLst>
          <pc:spChg chg="mod">
            <ac:chgData name="Düren, Michael" userId="20f24d7e-607d-47dd-8f9e-d8d2c7b15db4" providerId="ADAL" clId="{04E40DC6-CE26-472F-BEDA-DAF4C6A7DD13}" dt="2023-12-17T08:29:10.019" v="16"/>
            <ac:spMkLst>
              <pc:docMk/>
              <pc:sldMasterMk cId="2391234761" sldId="2147483648"/>
              <pc:sldLayoutMk cId="652260524" sldId="2147483668"/>
              <ac:spMk id="12" creationId="{FE196310-B3A3-3E54-8B2F-CF47C6137861}"/>
            </ac:spMkLst>
          </pc:spChg>
        </pc:sldLayoutChg>
      </pc:sldMasterChg>
    </pc:docChg>
  </pc:docChgLst>
  <pc:docChgLst>
    <pc:chgData name="Düren, Michael" userId="20f24d7e-607d-47dd-8f9e-d8d2c7b15db4" providerId="ADAL" clId="{6F066F0B-94D6-4B28-A3D4-05FFFC66408A}"/>
    <pc:docChg chg="undo custSel addSld delSld">
      <pc:chgData name="Düren, Michael" userId="20f24d7e-607d-47dd-8f9e-d8d2c7b15db4" providerId="ADAL" clId="{6F066F0B-94D6-4B28-A3D4-05FFFC66408A}" dt="2023-11-13T13:27:28.772" v="1" actId="680"/>
      <pc:docMkLst>
        <pc:docMk/>
      </pc:docMkLst>
      <pc:sldChg chg="new del">
        <pc:chgData name="Düren, Michael" userId="20f24d7e-607d-47dd-8f9e-d8d2c7b15db4" providerId="ADAL" clId="{6F066F0B-94D6-4B28-A3D4-05FFFC66408A}" dt="2023-11-13T13:27:28.772" v="1" actId="680"/>
        <pc:sldMkLst>
          <pc:docMk/>
          <pc:sldMk cId="3765855369" sldId="25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27C325-F7A6-4EC7-A834-5AC303078E56}" type="datetimeFigureOut">
              <a:rPr lang="de-DE" smtClean="0"/>
              <a:t>13.04.2024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498111-4BEC-463A-91DC-8E75DCE5A4A4}" type="slidenum">
              <a:rPr lang="de-DE" smtClean="0"/>
              <a:t>‹Nr.›</a:t>
            </a:fld>
            <a:endParaRPr lang="de-DE"/>
          </a:p>
        </p:txBody>
      </p:sp>
    </p:spTree>
    <p:extLst>
      <p:ext uri="{BB962C8B-B14F-4D97-AF65-F5344CB8AC3E}">
        <p14:creationId xmlns:p14="http://schemas.microsoft.com/office/powerpoint/2010/main" val="624063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C3498111-4BEC-463A-91DC-8E75DCE5A4A4}" type="slidenum">
              <a:rPr lang="de-DE" smtClean="0"/>
              <a:t>9</a:t>
            </a:fld>
            <a:endParaRPr lang="de-DE"/>
          </a:p>
        </p:txBody>
      </p:sp>
    </p:spTree>
    <p:extLst>
      <p:ext uri="{BB962C8B-B14F-4D97-AF65-F5344CB8AC3E}">
        <p14:creationId xmlns:p14="http://schemas.microsoft.com/office/powerpoint/2010/main" val="2163108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7853E4-F989-4BB4-9A47-ECDD59D52AC8}"/>
              </a:ext>
            </a:extLst>
          </p:cNvPr>
          <p:cNvSpPr>
            <a:spLocks noGrp="1"/>
          </p:cNvSpPr>
          <p:nvPr>
            <p:ph type="ctrTitle"/>
          </p:nvPr>
        </p:nvSpPr>
        <p:spPr>
          <a:xfrm>
            <a:off x="1524000" y="1122363"/>
            <a:ext cx="9144000" cy="2387600"/>
          </a:xfrm>
        </p:spPr>
        <p:txBody>
          <a:bodyPr anchor="b"/>
          <a:lstStyle>
            <a:lvl1pPr algn="l">
              <a:defRPr sz="6000"/>
            </a:lvl1pPr>
          </a:lstStyle>
          <a:p>
            <a:r>
              <a:rPr lang="de-DE" dirty="0"/>
              <a:t>Mastertitelformat bearbeiten</a:t>
            </a:r>
          </a:p>
        </p:txBody>
      </p:sp>
      <p:sp>
        <p:nvSpPr>
          <p:cNvPr id="3" name="Untertitel 2">
            <a:extLst>
              <a:ext uri="{FF2B5EF4-FFF2-40B4-BE49-F238E27FC236}">
                <a16:creationId xmlns:a16="http://schemas.microsoft.com/office/drawing/2014/main" id="{60811B17-820B-4833-B383-DCC16F0D7A8E}"/>
              </a:ext>
            </a:extLst>
          </p:cNvPr>
          <p:cNvSpPr>
            <a:spLocks noGrp="1"/>
          </p:cNvSpPr>
          <p:nvPr>
            <p:ph type="subTitle" idx="1"/>
          </p:nvPr>
        </p:nvSpPr>
        <p:spPr>
          <a:xfrm>
            <a:off x="15240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p>
        </p:txBody>
      </p:sp>
      <p:cxnSp>
        <p:nvCxnSpPr>
          <p:cNvPr id="12" name="Gerader Verbinder 11">
            <a:extLst>
              <a:ext uri="{FF2B5EF4-FFF2-40B4-BE49-F238E27FC236}">
                <a16:creationId xmlns:a16="http://schemas.microsoft.com/office/drawing/2014/main" id="{60C4EB77-23D4-4635-BAF5-E636FE2775B6}"/>
              </a:ext>
            </a:extLst>
          </p:cNvPr>
          <p:cNvCxnSpPr>
            <a:cxnSpLocks/>
          </p:cNvCxnSpPr>
          <p:nvPr userDrawn="1"/>
        </p:nvCxnSpPr>
        <p:spPr>
          <a:xfrm>
            <a:off x="1524000" y="3535266"/>
            <a:ext cx="4764833" cy="0"/>
          </a:xfrm>
          <a:prstGeom prst="line">
            <a:avLst/>
          </a:prstGeom>
          <a:ln w="38100">
            <a:solidFill>
              <a:srgbClr val="00827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3043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57D0FC-B83E-4E2B-AB36-2ECEC0F038C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30CB0A1B-ACF6-4DD9-87BD-61E163C0DD5B}"/>
              </a:ext>
            </a:extLst>
          </p:cNvPr>
          <p:cNvSpPr>
            <a:spLocks noGrp="1"/>
          </p:cNvSpPr>
          <p:nvPr>
            <p:ph idx="1"/>
          </p:nvPr>
        </p:nvSpPr>
        <p:spPr>
          <a:xfrm>
            <a:off x="5183188" y="987425"/>
            <a:ext cx="6172200" cy="4873625"/>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86A5DE6E-F259-4002-8A36-7CB5FFEB27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8" name="Foliennummernplatzhalter 5">
            <a:extLst>
              <a:ext uri="{FF2B5EF4-FFF2-40B4-BE49-F238E27FC236}">
                <a16:creationId xmlns:a16="http://schemas.microsoft.com/office/drawing/2014/main" id="{A34057EF-6875-FE38-FB1F-27FE2539D2D2}"/>
              </a:ext>
            </a:extLst>
          </p:cNvPr>
          <p:cNvSpPr>
            <a:spLocks noGrp="1"/>
          </p:cNvSpPr>
          <p:nvPr>
            <p:ph type="sldNum" sz="quarter" idx="14"/>
          </p:nvPr>
        </p:nvSpPr>
        <p:spPr>
          <a:xfrm>
            <a:off x="10579970" y="6438121"/>
            <a:ext cx="773830" cy="177736"/>
          </a:xfrm>
          <a:prstGeom prst="rect">
            <a:avLst/>
          </a:prstGeom>
        </p:spPr>
        <p:txBody>
          <a:bodyPr/>
          <a:lstStyle/>
          <a:p>
            <a:fld id="{512B2051-B8E2-4B50-97E9-84E5282439BC}" type="slidenum">
              <a:rPr lang="de-DE" smtClean="0"/>
              <a:t>‹Nr.›</a:t>
            </a:fld>
            <a:endParaRPr lang="de-DE" dirty="0"/>
          </a:p>
        </p:txBody>
      </p:sp>
      <p:sp>
        <p:nvSpPr>
          <p:cNvPr id="10" name="Datumsplatzhalter 6">
            <a:extLst>
              <a:ext uri="{FF2B5EF4-FFF2-40B4-BE49-F238E27FC236}">
                <a16:creationId xmlns:a16="http://schemas.microsoft.com/office/drawing/2014/main" id="{AB2CEE5C-8C9D-D470-3BAE-A3395B369070}"/>
              </a:ext>
            </a:extLst>
          </p:cNvPr>
          <p:cNvSpPr txBox="1">
            <a:spLocks/>
          </p:cNvSpPr>
          <p:nvPr userDrawn="1"/>
        </p:nvSpPr>
        <p:spPr>
          <a:xfrm>
            <a:off x="838200" y="6438120"/>
            <a:ext cx="1027923" cy="177738"/>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176E8DF-8950-475F-BD01-AC5EE0AE0388}" type="datetimeFigureOut">
              <a:rPr lang="de-DE" smtClean="0"/>
              <a:pPr algn="l"/>
              <a:t>13.04.2024</a:t>
            </a:fld>
            <a:endParaRPr lang="de-DE" dirty="0"/>
          </a:p>
        </p:txBody>
      </p:sp>
      <p:sp>
        <p:nvSpPr>
          <p:cNvPr id="11" name="Datumsplatzhalter 4">
            <a:extLst>
              <a:ext uri="{FF2B5EF4-FFF2-40B4-BE49-F238E27FC236}">
                <a16:creationId xmlns:a16="http://schemas.microsoft.com/office/drawing/2014/main" id="{CC93A371-9D6D-A116-25EF-E98EFC35ACBD}"/>
              </a:ext>
            </a:extLst>
          </p:cNvPr>
          <p:cNvSpPr>
            <a:spLocks noGrp="1"/>
          </p:cNvSpPr>
          <p:nvPr>
            <p:ph type="dt" sz="half" idx="12"/>
          </p:nvPr>
        </p:nvSpPr>
        <p:spPr>
          <a:xfrm>
            <a:off x="1866123" y="6438121"/>
            <a:ext cx="8713848" cy="177738"/>
          </a:xfrm>
        </p:spPr>
        <p:txBody>
          <a:bodyPr/>
          <a:lstStyle>
            <a:lvl1pPr algn="ctr">
              <a:defRPr/>
            </a:lvl1pPr>
          </a:lstStyle>
          <a:p>
            <a:r>
              <a:rPr lang="de-DE" dirty="0"/>
              <a:t>Kompetenzzentrum „Digitale Teilhabe für Alle“</a:t>
            </a:r>
          </a:p>
        </p:txBody>
      </p:sp>
      <p:cxnSp>
        <p:nvCxnSpPr>
          <p:cNvPr id="12" name="Gerader Verbinder 11">
            <a:extLst>
              <a:ext uri="{FF2B5EF4-FFF2-40B4-BE49-F238E27FC236}">
                <a16:creationId xmlns:a16="http://schemas.microsoft.com/office/drawing/2014/main" id="{03698AA2-600B-A299-0987-C67BC7F68459}"/>
              </a:ext>
            </a:extLst>
          </p:cNvPr>
          <p:cNvCxnSpPr>
            <a:cxnSpLocks/>
          </p:cNvCxnSpPr>
          <p:nvPr userDrawn="1"/>
        </p:nvCxnSpPr>
        <p:spPr>
          <a:xfrm>
            <a:off x="4985296" y="457200"/>
            <a:ext cx="0" cy="5411788"/>
          </a:xfrm>
          <a:prstGeom prst="line">
            <a:avLst/>
          </a:prstGeom>
          <a:ln w="38100">
            <a:solidFill>
              <a:srgbClr val="00827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999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57D0FC-B83E-4E2B-AB36-2ECEC0F038CD}"/>
              </a:ext>
            </a:extLst>
          </p:cNvPr>
          <p:cNvSpPr>
            <a:spLocks noGrp="1"/>
          </p:cNvSpPr>
          <p:nvPr>
            <p:ph type="title"/>
          </p:nvPr>
        </p:nvSpPr>
        <p:spPr>
          <a:xfrm>
            <a:off x="836612" y="2362994"/>
            <a:ext cx="3932237" cy="1600200"/>
          </a:xfrm>
        </p:spPr>
        <p:txBody>
          <a:bodyPr anchor="ctr"/>
          <a:lstStyle>
            <a:lvl1pPr algn="l">
              <a:defRPr sz="3200"/>
            </a:lvl1pPr>
          </a:lstStyle>
          <a:p>
            <a:r>
              <a:rPr lang="de-DE" dirty="0"/>
              <a:t>Mastertitelformat bearbeiten</a:t>
            </a:r>
          </a:p>
        </p:txBody>
      </p:sp>
      <p:sp>
        <p:nvSpPr>
          <p:cNvPr id="3" name="Inhaltsplatzhalter 2">
            <a:extLst>
              <a:ext uri="{FF2B5EF4-FFF2-40B4-BE49-F238E27FC236}">
                <a16:creationId xmlns:a16="http://schemas.microsoft.com/office/drawing/2014/main" id="{30CB0A1B-ACF6-4DD9-87BD-61E163C0DD5B}"/>
              </a:ext>
            </a:extLst>
          </p:cNvPr>
          <p:cNvSpPr>
            <a:spLocks noGrp="1"/>
          </p:cNvSpPr>
          <p:nvPr>
            <p:ph idx="1"/>
          </p:nvPr>
        </p:nvSpPr>
        <p:spPr>
          <a:xfrm>
            <a:off x="5183188" y="987425"/>
            <a:ext cx="6172200" cy="4873625"/>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8" name="Foliennummernplatzhalter 5">
            <a:extLst>
              <a:ext uri="{FF2B5EF4-FFF2-40B4-BE49-F238E27FC236}">
                <a16:creationId xmlns:a16="http://schemas.microsoft.com/office/drawing/2014/main" id="{A34057EF-6875-FE38-FB1F-27FE2539D2D2}"/>
              </a:ext>
            </a:extLst>
          </p:cNvPr>
          <p:cNvSpPr>
            <a:spLocks noGrp="1"/>
          </p:cNvSpPr>
          <p:nvPr>
            <p:ph type="sldNum" sz="quarter" idx="14"/>
          </p:nvPr>
        </p:nvSpPr>
        <p:spPr>
          <a:xfrm>
            <a:off x="10579970" y="6438121"/>
            <a:ext cx="773830" cy="177736"/>
          </a:xfrm>
          <a:prstGeom prst="rect">
            <a:avLst/>
          </a:prstGeom>
        </p:spPr>
        <p:txBody>
          <a:bodyPr/>
          <a:lstStyle/>
          <a:p>
            <a:fld id="{512B2051-B8E2-4B50-97E9-84E5282439BC}" type="slidenum">
              <a:rPr lang="de-DE" smtClean="0"/>
              <a:t>‹Nr.›</a:t>
            </a:fld>
            <a:endParaRPr lang="de-DE" dirty="0"/>
          </a:p>
        </p:txBody>
      </p:sp>
      <p:sp>
        <p:nvSpPr>
          <p:cNvPr id="10" name="Datumsplatzhalter 6">
            <a:extLst>
              <a:ext uri="{FF2B5EF4-FFF2-40B4-BE49-F238E27FC236}">
                <a16:creationId xmlns:a16="http://schemas.microsoft.com/office/drawing/2014/main" id="{AB2CEE5C-8C9D-D470-3BAE-A3395B369070}"/>
              </a:ext>
            </a:extLst>
          </p:cNvPr>
          <p:cNvSpPr txBox="1">
            <a:spLocks/>
          </p:cNvSpPr>
          <p:nvPr userDrawn="1"/>
        </p:nvSpPr>
        <p:spPr>
          <a:xfrm>
            <a:off x="838200" y="6438120"/>
            <a:ext cx="1027923" cy="177738"/>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176E8DF-8950-475F-BD01-AC5EE0AE0388}" type="datetimeFigureOut">
              <a:rPr lang="de-DE" smtClean="0"/>
              <a:pPr algn="l"/>
              <a:t>13.04.2024</a:t>
            </a:fld>
            <a:endParaRPr lang="de-DE" dirty="0"/>
          </a:p>
        </p:txBody>
      </p:sp>
      <p:sp>
        <p:nvSpPr>
          <p:cNvPr id="11" name="Datumsplatzhalter 4">
            <a:extLst>
              <a:ext uri="{FF2B5EF4-FFF2-40B4-BE49-F238E27FC236}">
                <a16:creationId xmlns:a16="http://schemas.microsoft.com/office/drawing/2014/main" id="{CC93A371-9D6D-A116-25EF-E98EFC35ACBD}"/>
              </a:ext>
            </a:extLst>
          </p:cNvPr>
          <p:cNvSpPr>
            <a:spLocks noGrp="1"/>
          </p:cNvSpPr>
          <p:nvPr>
            <p:ph type="dt" sz="half" idx="12"/>
          </p:nvPr>
        </p:nvSpPr>
        <p:spPr>
          <a:xfrm>
            <a:off x="1866123" y="6438121"/>
            <a:ext cx="8713848" cy="177738"/>
          </a:xfrm>
        </p:spPr>
        <p:txBody>
          <a:bodyPr/>
          <a:lstStyle>
            <a:lvl1pPr algn="ctr">
              <a:defRPr/>
            </a:lvl1pPr>
          </a:lstStyle>
          <a:p>
            <a:r>
              <a:rPr lang="de-DE" dirty="0"/>
              <a:t>Kompetenzzentrum „Digitale Teilhabe für Alle“</a:t>
            </a:r>
          </a:p>
        </p:txBody>
      </p:sp>
      <p:cxnSp>
        <p:nvCxnSpPr>
          <p:cNvPr id="12" name="Gerader Verbinder 11">
            <a:extLst>
              <a:ext uri="{FF2B5EF4-FFF2-40B4-BE49-F238E27FC236}">
                <a16:creationId xmlns:a16="http://schemas.microsoft.com/office/drawing/2014/main" id="{03698AA2-600B-A299-0987-C67BC7F68459}"/>
              </a:ext>
            </a:extLst>
          </p:cNvPr>
          <p:cNvCxnSpPr>
            <a:cxnSpLocks/>
          </p:cNvCxnSpPr>
          <p:nvPr userDrawn="1"/>
        </p:nvCxnSpPr>
        <p:spPr>
          <a:xfrm>
            <a:off x="4985296" y="457200"/>
            <a:ext cx="0" cy="5411788"/>
          </a:xfrm>
          <a:prstGeom prst="line">
            <a:avLst/>
          </a:prstGeom>
          <a:ln w="38100">
            <a:solidFill>
              <a:srgbClr val="00827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21349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57D0FC-B83E-4E2B-AB36-2ECEC0F038CD}"/>
              </a:ext>
            </a:extLst>
          </p:cNvPr>
          <p:cNvSpPr>
            <a:spLocks noGrp="1"/>
          </p:cNvSpPr>
          <p:nvPr>
            <p:ph type="title"/>
          </p:nvPr>
        </p:nvSpPr>
        <p:spPr>
          <a:xfrm>
            <a:off x="836612" y="2362994"/>
            <a:ext cx="3932237" cy="1600200"/>
          </a:xfrm>
        </p:spPr>
        <p:txBody>
          <a:bodyPr anchor="ctr"/>
          <a:lstStyle>
            <a:lvl1pPr algn="l">
              <a:defRPr sz="3200"/>
            </a:lvl1pPr>
          </a:lstStyle>
          <a:p>
            <a:r>
              <a:rPr lang="de-DE" dirty="0"/>
              <a:t>Mastertitelformat bearbeiten</a:t>
            </a:r>
          </a:p>
        </p:txBody>
      </p:sp>
      <p:sp>
        <p:nvSpPr>
          <p:cNvPr id="3" name="Inhaltsplatzhalter 2">
            <a:extLst>
              <a:ext uri="{FF2B5EF4-FFF2-40B4-BE49-F238E27FC236}">
                <a16:creationId xmlns:a16="http://schemas.microsoft.com/office/drawing/2014/main" id="{30CB0A1B-ACF6-4DD9-87BD-61E163C0DD5B}"/>
              </a:ext>
            </a:extLst>
          </p:cNvPr>
          <p:cNvSpPr>
            <a:spLocks noGrp="1"/>
          </p:cNvSpPr>
          <p:nvPr>
            <p:ph idx="1"/>
          </p:nvPr>
        </p:nvSpPr>
        <p:spPr>
          <a:xfrm>
            <a:off x="7004181" y="1997232"/>
            <a:ext cx="4351208" cy="921381"/>
          </a:xfrm>
        </p:spPr>
        <p:txBody>
          <a:bodyPr anchor="t">
            <a:normAutofit/>
          </a:bodyPr>
          <a:lstStyle>
            <a:lvl1pPr marL="0" indent="0">
              <a:buNone/>
              <a:defRPr sz="2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dirty="0"/>
              <a:t>Mastertextformat bearbeiten</a:t>
            </a:r>
          </a:p>
        </p:txBody>
      </p:sp>
      <p:sp>
        <p:nvSpPr>
          <p:cNvPr id="8" name="Foliennummernplatzhalter 5">
            <a:extLst>
              <a:ext uri="{FF2B5EF4-FFF2-40B4-BE49-F238E27FC236}">
                <a16:creationId xmlns:a16="http://schemas.microsoft.com/office/drawing/2014/main" id="{A34057EF-6875-FE38-FB1F-27FE2539D2D2}"/>
              </a:ext>
            </a:extLst>
          </p:cNvPr>
          <p:cNvSpPr>
            <a:spLocks noGrp="1"/>
          </p:cNvSpPr>
          <p:nvPr>
            <p:ph type="sldNum" sz="quarter" idx="14"/>
          </p:nvPr>
        </p:nvSpPr>
        <p:spPr>
          <a:xfrm>
            <a:off x="10579970" y="6438121"/>
            <a:ext cx="773830" cy="177736"/>
          </a:xfrm>
          <a:prstGeom prst="rect">
            <a:avLst/>
          </a:prstGeom>
        </p:spPr>
        <p:txBody>
          <a:bodyPr/>
          <a:lstStyle/>
          <a:p>
            <a:fld id="{512B2051-B8E2-4B50-97E9-84E5282439BC}" type="slidenum">
              <a:rPr lang="de-DE" smtClean="0"/>
              <a:t>‹Nr.›</a:t>
            </a:fld>
            <a:endParaRPr lang="de-DE" dirty="0"/>
          </a:p>
        </p:txBody>
      </p:sp>
      <p:sp>
        <p:nvSpPr>
          <p:cNvPr id="10" name="Datumsplatzhalter 6">
            <a:extLst>
              <a:ext uri="{FF2B5EF4-FFF2-40B4-BE49-F238E27FC236}">
                <a16:creationId xmlns:a16="http://schemas.microsoft.com/office/drawing/2014/main" id="{AB2CEE5C-8C9D-D470-3BAE-A3395B369070}"/>
              </a:ext>
            </a:extLst>
          </p:cNvPr>
          <p:cNvSpPr txBox="1">
            <a:spLocks/>
          </p:cNvSpPr>
          <p:nvPr userDrawn="1"/>
        </p:nvSpPr>
        <p:spPr>
          <a:xfrm>
            <a:off x="838200" y="6438120"/>
            <a:ext cx="1027923" cy="177738"/>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176E8DF-8950-475F-BD01-AC5EE0AE0388}" type="datetimeFigureOut">
              <a:rPr lang="de-DE" smtClean="0"/>
              <a:pPr algn="l"/>
              <a:t>13.04.2024</a:t>
            </a:fld>
            <a:endParaRPr lang="de-DE" dirty="0"/>
          </a:p>
        </p:txBody>
      </p:sp>
      <p:sp>
        <p:nvSpPr>
          <p:cNvPr id="11" name="Datumsplatzhalter 4">
            <a:extLst>
              <a:ext uri="{FF2B5EF4-FFF2-40B4-BE49-F238E27FC236}">
                <a16:creationId xmlns:a16="http://schemas.microsoft.com/office/drawing/2014/main" id="{CC93A371-9D6D-A116-25EF-E98EFC35ACBD}"/>
              </a:ext>
            </a:extLst>
          </p:cNvPr>
          <p:cNvSpPr>
            <a:spLocks noGrp="1"/>
          </p:cNvSpPr>
          <p:nvPr>
            <p:ph type="dt" sz="half" idx="12"/>
          </p:nvPr>
        </p:nvSpPr>
        <p:spPr>
          <a:xfrm>
            <a:off x="1866123" y="6438121"/>
            <a:ext cx="8713848" cy="177738"/>
          </a:xfrm>
        </p:spPr>
        <p:txBody>
          <a:bodyPr/>
          <a:lstStyle>
            <a:lvl1pPr algn="ctr">
              <a:defRPr/>
            </a:lvl1pPr>
          </a:lstStyle>
          <a:p>
            <a:r>
              <a:rPr lang="de-DE" dirty="0"/>
              <a:t>Kompetenzzentrum „Digitale Teilhabe für Alle“</a:t>
            </a:r>
          </a:p>
        </p:txBody>
      </p:sp>
      <p:cxnSp>
        <p:nvCxnSpPr>
          <p:cNvPr id="12" name="Gerader Verbinder 11">
            <a:extLst>
              <a:ext uri="{FF2B5EF4-FFF2-40B4-BE49-F238E27FC236}">
                <a16:creationId xmlns:a16="http://schemas.microsoft.com/office/drawing/2014/main" id="{03698AA2-600B-A299-0987-C67BC7F68459}"/>
              </a:ext>
            </a:extLst>
          </p:cNvPr>
          <p:cNvCxnSpPr>
            <a:cxnSpLocks/>
          </p:cNvCxnSpPr>
          <p:nvPr userDrawn="1"/>
        </p:nvCxnSpPr>
        <p:spPr>
          <a:xfrm>
            <a:off x="4985296" y="457200"/>
            <a:ext cx="0" cy="5411788"/>
          </a:xfrm>
          <a:prstGeom prst="line">
            <a:avLst/>
          </a:prstGeom>
          <a:ln w="38100">
            <a:solidFill>
              <a:srgbClr val="00827C"/>
            </a:solidFill>
          </a:ln>
        </p:spPr>
        <p:style>
          <a:lnRef idx="1">
            <a:schemeClr val="accent1"/>
          </a:lnRef>
          <a:fillRef idx="0">
            <a:schemeClr val="accent1"/>
          </a:fillRef>
          <a:effectRef idx="0">
            <a:schemeClr val="accent1"/>
          </a:effectRef>
          <a:fontRef idx="minor">
            <a:schemeClr val="tx1"/>
          </a:fontRef>
        </p:style>
      </p:cxnSp>
      <p:sp>
        <p:nvSpPr>
          <p:cNvPr id="9" name="Textplatzhalter 8">
            <a:extLst>
              <a:ext uri="{FF2B5EF4-FFF2-40B4-BE49-F238E27FC236}">
                <a16:creationId xmlns:a16="http://schemas.microsoft.com/office/drawing/2014/main" id="{0C5A1227-F851-50BD-3D8E-7BBB0F34DA1D}"/>
              </a:ext>
            </a:extLst>
          </p:cNvPr>
          <p:cNvSpPr>
            <a:spLocks noGrp="1"/>
          </p:cNvSpPr>
          <p:nvPr>
            <p:ph type="body" sz="quarter" idx="15"/>
          </p:nvPr>
        </p:nvSpPr>
        <p:spPr>
          <a:xfrm>
            <a:off x="5201744" y="1463040"/>
            <a:ext cx="6152056" cy="323461"/>
          </a:xfrm>
        </p:spPr>
        <p:txBody>
          <a:bodyPr/>
          <a:lstStyle>
            <a:lvl1pPr marL="0" indent="0">
              <a:buNone/>
              <a:defRPr sz="1800"/>
            </a:lvl1pPr>
          </a:lstStyle>
          <a:p>
            <a:pPr lvl="0"/>
            <a:r>
              <a:rPr lang="de-DE" dirty="0"/>
              <a:t>Mastertextformat bearbeiten</a:t>
            </a:r>
          </a:p>
        </p:txBody>
      </p:sp>
      <p:cxnSp>
        <p:nvCxnSpPr>
          <p:cNvPr id="16" name="Gerader Verbinder 15">
            <a:extLst>
              <a:ext uri="{FF2B5EF4-FFF2-40B4-BE49-F238E27FC236}">
                <a16:creationId xmlns:a16="http://schemas.microsoft.com/office/drawing/2014/main" id="{D6C3A930-12DB-4DE1-5D0F-3C0E029DB8CE}"/>
              </a:ext>
            </a:extLst>
          </p:cNvPr>
          <p:cNvCxnSpPr/>
          <p:nvPr userDrawn="1"/>
        </p:nvCxnSpPr>
        <p:spPr>
          <a:xfrm>
            <a:off x="5201745" y="1786504"/>
            <a:ext cx="6152056"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Inhaltsplatzhalter 2">
            <a:extLst>
              <a:ext uri="{FF2B5EF4-FFF2-40B4-BE49-F238E27FC236}">
                <a16:creationId xmlns:a16="http://schemas.microsoft.com/office/drawing/2014/main" id="{C226EF57-14C2-40B3-F040-3E778AF63591}"/>
              </a:ext>
            </a:extLst>
          </p:cNvPr>
          <p:cNvSpPr>
            <a:spLocks noGrp="1"/>
          </p:cNvSpPr>
          <p:nvPr>
            <p:ph idx="16"/>
          </p:nvPr>
        </p:nvSpPr>
        <p:spPr>
          <a:xfrm>
            <a:off x="7002592" y="3131689"/>
            <a:ext cx="4351208" cy="921381"/>
          </a:xfrm>
        </p:spPr>
        <p:txBody>
          <a:bodyPr anchor="t">
            <a:normAutofit/>
          </a:bodyPr>
          <a:lstStyle>
            <a:lvl1pPr marL="0" indent="0">
              <a:buNone/>
              <a:defRPr sz="2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dirty="0"/>
              <a:t>Mastertextformat bearbeiten</a:t>
            </a:r>
          </a:p>
        </p:txBody>
      </p:sp>
      <p:sp>
        <p:nvSpPr>
          <p:cNvPr id="18" name="Inhaltsplatzhalter 2">
            <a:extLst>
              <a:ext uri="{FF2B5EF4-FFF2-40B4-BE49-F238E27FC236}">
                <a16:creationId xmlns:a16="http://schemas.microsoft.com/office/drawing/2014/main" id="{4E4FC2C3-4997-5817-A424-697F23CF41D6}"/>
              </a:ext>
            </a:extLst>
          </p:cNvPr>
          <p:cNvSpPr>
            <a:spLocks noGrp="1"/>
          </p:cNvSpPr>
          <p:nvPr>
            <p:ph idx="17"/>
          </p:nvPr>
        </p:nvSpPr>
        <p:spPr>
          <a:xfrm>
            <a:off x="7002592" y="4261428"/>
            <a:ext cx="4351208" cy="921381"/>
          </a:xfrm>
        </p:spPr>
        <p:txBody>
          <a:bodyPr anchor="t">
            <a:normAutofit/>
          </a:bodyPr>
          <a:lstStyle>
            <a:lvl1pPr marL="0" indent="0">
              <a:buNone/>
              <a:defRPr sz="2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dirty="0"/>
              <a:t>Mastertextformat bearbeiten</a:t>
            </a:r>
          </a:p>
        </p:txBody>
      </p:sp>
    </p:spTree>
    <p:extLst>
      <p:ext uri="{BB962C8B-B14F-4D97-AF65-F5344CB8AC3E}">
        <p14:creationId xmlns:p14="http://schemas.microsoft.com/office/powerpoint/2010/main" val="20131530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172BEF-E8DC-4A5B-9BC2-9900D02DBD3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B2B2917-694C-44F7-8980-E71C4FC184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166DF00F-1A32-4703-935A-C80C754434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8" name="Foliennummernplatzhalter 5">
            <a:extLst>
              <a:ext uri="{FF2B5EF4-FFF2-40B4-BE49-F238E27FC236}">
                <a16:creationId xmlns:a16="http://schemas.microsoft.com/office/drawing/2014/main" id="{1D5714DF-D388-B0B2-F80E-937015014CA9}"/>
              </a:ext>
            </a:extLst>
          </p:cNvPr>
          <p:cNvSpPr>
            <a:spLocks noGrp="1"/>
          </p:cNvSpPr>
          <p:nvPr>
            <p:ph type="sldNum" sz="quarter" idx="14"/>
          </p:nvPr>
        </p:nvSpPr>
        <p:spPr>
          <a:xfrm>
            <a:off x="10579970" y="6438121"/>
            <a:ext cx="773830" cy="177736"/>
          </a:xfrm>
          <a:prstGeom prst="rect">
            <a:avLst/>
          </a:prstGeom>
        </p:spPr>
        <p:txBody>
          <a:bodyPr/>
          <a:lstStyle/>
          <a:p>
            <a:fld id="{512B2051-B8E2-4B50-97E9-84E5282439BC}" type="slidenum">
              <a:rPr lang="de-DE" smtClean="0"/>
              <a:t>‹Nr.›</a:t>
            </a:fld>
            <a:endParaRPr lang="de-DE" dirty="0"/>
          </a:p>
        </p:txBody>
      </p:sp>
      <p:sp>
        <p:nvSpPr>
          <p:cNvPr id="10" name="Datumsplatzhalter 6">
            <a:extLst>
              <a:ext uri="{FF2B5EF4-FFF2-40B4-BE49-F238E27FC236}">
                <a16:creationId xmlns:a16="http://schemas.microsoft.com/office/drawing/2014/main" id="{1D14F4EA-FEF4-C78D-87E6-A72039C3E244}"/>
              </a:ext>
            </a:extLst>
          </p:cNvPr>
          <p:cNvSpPr txBox="1">
            <a:spLocks/>
          </p:cNvSpPr>
          <p:nvPr userDrawn="1"/>
        </p:nvSpPr>
        <p:spPr>
          <a:xfrm>
            <a:off x="838200" y="6438120"/>
            <a:ext cx="1027923" cy="177738"/>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176E8DF-8950-475F-BD01-AC5EE0AE0388}" type="datetimeFigureOut">
              <a:rPr lang="de-DE" smtClean="0"/>
              <a:pPr algn="l"/>
              <a:t>13.04.2024</a:t>
            </a:fld>
            <a:endParaRPr lang="de-DE" dirty="0"/>
          </a:p>
        </p:txBody>
      </p:sp>
      <p:sp>
        <p:nvSpPr>
          <p:cNvPr id="11" name="Datumsplatzhalter 4">
            <a:extLst>
              <a:ext uri="{FF2B5EF4-FFF2-40B4-BE49-F238E27FC236}">
                <a16:creationId xmlns:a16="http://schemas.microsoft.com/office/drawing/2014/main" id="{23068F2A-DD0A-162F-DDFE-496B66F32455}"/>
              </a:ext>
            </a:extLst>
          </p:cNvPr>
          <p:cNvSpPr>
            <a:spLocks noGrp="1"/>
          </p:cNvSpPr>
          <p:nvPr>
            <p:ph type="dt" sz="half" idx="12"/>
          </p:nvPr>
        </p:nvSpPr>
        <p:spPr>
          <a:xfrm>
            <a:off x="1866123" y="6438121"/>
            <a:ext cx="8713848" cy="177738"/>
          </a:xfrm>
        </p:spPr>
        <p:txBody>
          <a:bodyPr/>
          <a:lstStyle>
            <a:lvl1pPr algn="ctr">
              <a:defRPr/>
            </a:lvl1pPr>
          </a:lstStyle>
          <a:p>
            <a:r>
              <a:rPr lang="de-DE" dirty="0"/>
              <a:t>Kompetenzzentrum „Digitale Teilhabe für Alle“</a:t>
            </a:r>
          </a:p>
        </p:txBody>
      </p:sp>
      <p:cxnSp>
        <p:nvCxnSpPr>
          <p:cNvPr id="12" name="Gerader Verbinder 11">
            <a:extLst>
              <a:ext uri="{FF2B5EF4-FFF2-40B4-BE49-F238E27FC236}">
                <a16:creationId xmlns:a16="http://schemas.microsoft.com/office/drawing/2014/main" id="{DA2483D2-F3CB-251A-5705-C492616A981F}"/>
              </a:ext>
            </a:extLst>
          </p:cNvPr>
          <p:cNvCxnSpPr>
            <a:cxnSpLocks/>
          </p:cNvCxnSpPr>
          <p:nvPr userDrawn="1"/>
        </p:nvCxnSpPr>
        <p:spPr>
          <a:xfrm>
            <a:off x="4985296" y="457200"/>
            <a:ext cx="0" cy="5411788"/>
          </a:xfrm>
          <a:prstGeom prst="line">
            <a:avLst/>
          </a:prstGeom>
          <a:ln w="38100">
            <a:solidFill>
              <a:srgbClr val="00827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72596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1_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172BEF-E8DC-4A5B-9BC2-9900D02DBD3B}"/>
              </a:ext>
            </a:extLst>
          </p:cNvPr>
          <p:cNvSpPr>
            <a:spLocks noGrp="1"/>
          </p:cNvSpPr>
          <p:nvPr>
            <p:ph type="title"/>
          </p:nvPr>
        </p:nvSpPr>
        <p:spPr>
          <a:xfrm>
            <a:off x="6647733" y="491983"/>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B2B2917-694C-44F7-8980-E71C4FC184F3}"/>
              </a:ext>
            </a:extLst>
          </p:cNvPr>
          <p:cNvSpPr>
            <a:spLocks noGrp="1"/>
          </p:cNvSpPr>
          <p:nvPr>
            <p:ph type="pic" idx="1"/>
          </p:nvPr>
        </p:nvSpPr>
        <p:spPr>
          <a:xfrm>
            <a:off x="838200" y="1030146"/>
            <a:ext cx="5351057"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166DF00F-1A32-4703-935A-C80C7544349E}"/>
              </a:ext>
            </a:extLst>
          </p:cNvPr>
          <p:cNvSpPr>
            <a:spLocks noGrp="1"/>
          </p:cNvSpPr>
          <p:nvPr>
            <p:ph type="body" sz="half" idx="2"/>
          </p:nvPr>
        </p:nvSpPr>
        <p:spPr>
          <a:xfrm>
            <a:off x="6647733" y="2092183"/>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8" name="Foliennummernplatzhalter 5">
            <a:extLst>
              <a:ext uri="{FF2B5EF4-FFF2-40B4-BE49-F238E27FC236}">
                <a16:creationId xmlns:a16="http://schemas.microsoft.com/office/drawing/2014/main" id="{1D5714DF-D388-B0B2-F80E-937015014CA9}"/>
              </a:ext>
            </a:extLst>
          </p:cNvPr>
          <p:cNvSpPr>
            <a:spLocks noGrp="1"/>
          </p:cNvSpPr>
          <p:nvPr>
            <p:ph type="sldNum" sz="quarter" idx="14"/>
          </p:nvPr>
        </p:nvSpPr>
        <p:spPr>
          <a:xfrm>
            <a:off x="10579970" y="6438121"/>
            <a:ext cx="773830" cy="177736"/>
          </a:xfrm>
          <a:prstGeom prst="rect">
            <a:avLst/>
          </a:prstGeom>
        </p:spPr>
        <p:txBody>
          <a:bodyPr/>
          <a:lstStyle/>
          <a:p>
            <a:fld id="{512B2051-B8E2-4B50-97E9-84E5282439BC}" type="slidenum">
              <a:rPr lang="de-DE" smtClean="0"/>
              <a:t>‹Nr.›</a:t>
            </a:fld>
            <a:endParaRPr lang="de-DE" dirty="0"/>
          </a:p>
        </p:txBody>
      </p:sp>
      <p:sp>
        <p:nvSpPr>
          <p:cNvPr id="10" name="Datumsplatzhalter 6">
            <a:extLst>
              <a:ext uri="{FF2B5EF4-FFF2-40B4-BE49-F238E27FC236}">
                <a16:creationId xmlns:a16="http://schemas.microsoft.com/office/drawing/2014/main" id="{1D14F4EA-FEF4-C78D-87E6-A72039C3E244}"/>
              </a:ext>
            </a:extLst>
          </p:cNvPr>
          <p:cNvSpPr txBox="1">
            <a:spLocks/>
          </p:cNvSpPr>
          <p:nvPr userDrawn="1"/>
        </p:nvSpPr>
        <p:spPr>
          <a:xfrm>
            <a:off x="838200" y="6438120"/>
            <a:ext cx="1027923" cy="177738"/>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176E8DF-8950-475F-BD01-AC5EE0AE0388}" type="datetimeFigureOut">
              <a:rPr lang="de-DE" smtClean="0"/>
              <a:pPr algn="l"/>
              <a:t>13.04.2024</a:t>
            </a:fld>
            <a:endParaRPr lang="de-DE" dirty="0"/>
          </a:p>
        </p:txBody>
      </p:sp>
      <p:sp>
        <p:nvSpPr>
          <p:cNvPr id="11" name="Datumsplatzhalter 4">
            <a:extLst>
              <a:ext uri="{FF2B5EF4-FFF2-40B4-BE49-F238E27FC236}">
                <a16:creationId xmlns:a16="http://schemas.microsoft.com/office/drawing/2014/main" id="{23068F2A-DD0A-162F-DDFE-496B66F32455}"/>
              </a:ext>
            </a:extLst>
          </p:cNvPr>
          <p:cNvSpPr>
            <a:spLocks noGrp="1"/>
          </p:cNvSpPr>
          <p:nvPr>
            <p:ph type="dt" sz="half" idx="12"/>
          </p:nvPr>
        </p:nvSpPr>
        <p:spPr>
          <a:xfrm>
            <a:off x="1866123" y="6438121"/>
            <a:ext cx="8713848" cy="177738"/>
          </a:xfrm>
        </p:spPr>
        <p:txBody>
          <a:bodyPr/>
          <a:lstStyle>
            <a:lvl1pPr algn="ctr">
              <a:defRPr/>
            </a:lvl1pPr>
          </a:lstStyle>
          <a:p>
            <a:r>
              <a:rPr lang="de-DE" dirty="0"/>
              <a:t>Kompetenzzentrum „Digitale Teilhabe für Alle“</a:t>
            </a:r>
          </a:p>
        </p:txBody>
      </p:sp>
      <p:cxnSp>
        <p:nvCxnSpPr>
          <p:cNvPr id="12" name="Gerader Verbinder 11">
            <a:extLst>
              <a:ext uri="{FF2B5EF4-FFF2-40B4-BE49-F238E27FC236}">
                <a16:creationId xmlns:a16="http://schemas.microsoft.com/office/drawing/2014/main" id="{DA2483D2-F3CB-251A-5705-C492616A981F}"/>
              </a:ext>
            </a:extLst>
          </p:cNvPr>
          <p:cNvCxnSpPr>
            <a:cxnSpLocks/>
          </p:cNvCxnSpPr>
          <p:nvPr userDrawn="1"/>
        </p:nvCxnSpPr>
        <p:spPr>
          <a:xfrm>
            <a:off x="6431959" y="491983"/>
            <a:ext cx="0" cy="5411788"/>
          </a:xfrm>
          <a:prstGeom prst="line">
            <a:avLst/>
          </a:prstGeom>
          <a:ln w="38100">
            <a:solidFill>
              <a:srgbClr val="00827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59532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7E6298-E6CD-4AEB-B99A-9F3D8AE03C3B}"/>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0C2FBD56-65F6-489B-9BA8-B82891075451}"/>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Foliennummernplatzhalter 5">
            <a:extLst>
              <a:ext uri="{FF2B5EF4-FFF2-40B4-BE49-F238E27FC236}">
                <a16:creationId xmlns:a16="http://schemas.microsoft.com/office/drawing/2014/main" id="{2A0811FE-BBB1-BB0F-B2AC-789245E68F1F}"/>
              </a:ext>
            </a:extLst>
          </p:cNvPr>
          <p:cNvSpPr>
            <a:spLocks noGrp="1"/>
          </p:cNvSpPr>
          <p:nvPr>
            <p:ph type="sldNum" sz="quarter" idx="14"/>
          </p:nvPr>
        </p:nvSpPr>
        <p:spPr>
          <a:xfrm>
            <a:off x="10579970" y="6438121"/>
            <a:ext cx="773830" cy="177736"/>
          </a:xfrm>
          <a:prstGeom prst="rect">
            <a:avLst/>
          </a:prstGeom>
        </p:spPr>
        <p:txBody>
          <a:bodyPr/>
          <a:lstStyle/>
          <a:p>
            <a:fld id="{512B2051-B8E2-4B50-97E9-84E5282439BC}" type="slidenum">
              <a:rPr lang="de-DE" smtClean="0"/>
              <a:t>‹Nr.›</a:t>
            </a:fld>
            <a:endParaRPr lang="de-DE" dirty="0"/>
          </a:p>
        </p:txBody>
      </p:sp>
      <p:sp>
        <p:nvSpPr>
          <p:cNvPr id="9" name="Datumsplatzhalter 6">
            <a:extLst>
              <a:ext uri="{FF2B5EF4-FFF2-40B4-BE49-F238E27FC236}">
                <a16:creationId xmlns:a16="http://schemas.microsoft.com/office/drawing/2014/main" id="{FE8ACF8E-9C00-5AEF-CADD-513227230466}"/>
              </a:ext>
            </a:extLst>
          </p:cNvPr>
          <p:cNvSpPr txBox="1">
            <a:spLocks/>
          </p:cNvSpPr>
          <p:nvPr userDrawn="1"/>
        </p:nvSpPr>
        <p:spPr>
          <a:xfrm>
            <a:off x="838200" y="6438120"/>
            <a:ext cx="1027923" cy="177738"/>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176E8DF-8950-475F-BD01-AC5EE0AE0388}" type="datetimeFigureOut">
              <a:rPr lang="de-DE" smtClean="0"/>
              <a:pPr algn="l"/>
              <a:t>13.04.2024</a:t>
            </a:fld>
            <a:endParaRPr lang="de-DE" dirty="0"/>
          </a:p>
        </p:txBody>
      </p:sp>
      <p:sp>
        <p:nvSpPr>
          <p:cNvPr id="10" name="Datumsplatzhalter 4">
            <a:extLst>
              <a:ext uri="{FF2B5EF4-FFF2-40B4-BE49-F238E27FC236}">
                <a16:creationId xmlns:a16="http://schemas.microsoft.com/office/drawing/2014/main" id="{501B388F-E1ED-55DA-18A1-C85D1010A9F9}"/>
              </a:ext>
            </a:extLst>
          </p:cNvPr>
          <p:cNvSpPr>
            <a:spLocks noGrp="1"/>
          </p:cNvSpPr>
          <p:nvPr>
            <p:ph type="dt" sz="half" idx="12"/>
          </p:nvPr>
        </p:nvSpPr>
        <p:spPr>
          <a:xfrm>
            <a:off x="1866123" y="6438121"/>
            <a:ext cx="8713848" cy="177738"/>
          </a:xfrm>
        </p:spPr>
        <p:txBody>
          <a:bodyPr/>
          <a:lstStyle>
            <a:lvl1pPr algn="ctr">
              <a:defRPr/>
            </a:lvl1pPr>
          </a:lstStyle>
          <a:p>
            <a:r>
              <a:rPr lang="de-DE" dirty="0"/>
              <a:t>Kompetenzzentrum „Digitale Teilhabe für Alle“</a:t>
            </a:r>
          </a:p>
        </p:txBody>
      </p:sp>
      <p:cxnSp>
        <p:nvCxnSpPr>
          <p:cNvPr id="11" name="Gerader Verbinder 10">
            <a:extLst>
              <a:ext uri="{FF2B5EF4-FFF2-40B4-BE49-F238E27FC236}">
                <a16:creationId xmlns:a16="http://schemas.microsoft.com/office/drawing/2014/main" id="{D7147C62-9D59-0031-E91A-ABCF6452F1D2}"/>
              </a:ext>
            </a:extLst>
          </p:cNvPr>
          <p:cNvCxnSpPr>
            <a:cxnSpLocks/>
            <a:endCxn id="2" idx="2"/>
          </p:cNvCxnSpPr>
          <p:nvPr userDrawn="1"/>
        </p:nvCxnSpPr>
        <p:spPr>
          <a:xfrm>
            <a:off x="838200" y="1690688"/>
            <a:ext cx="5257800" cy="0"/>
          </a:xfrm>
          <a:prstGeom prst="line">
            <a:avLst/>
          </a:prstGeom>
          <a:ln w="38100">
            <a:solidFill>
              <a:srgbClr val="00827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76791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C1682D24-1123-4429-AA0A-5F169D7FC143}"/>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DF946257-DA69-443A-A4CF-640593238E61}"/>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Foliennummernplatzhalter 5">
            <a:extLst>
              <a:ext uri="{FF2B5EF4-FFF2-40B4-BE49-F238E27FC236}">
                <a16:creationId xmlns:a16="http://schemas.microsoft.com/office/drawing/2014/main" id="{8957E2E7-EFFA-B4CD-C800-AECBAFB26B7E}"/>
              </a:ext>
            </a:extLst>
          </p:cNvPr>
          <p:cNvSpPr>
            <a:spLocks noGrp="1"/>
          </p:cNvSpPr>
          <p:nvPr>
            <p:ph type="sldNum" sz="quarter" idx="14"/>
          </p:nvPr>
        </p:nvSpPr>
        <p:spPr>
          <a:xfrm>
            <a:off x="10579970" y="6438121"/>
            <a:ext cx="773830" cy="177736"/>
          </a:xfrm>
          <a:prstGeom prst="rect">
            <a:avLst/>
          </a:prstGeom>
        </p:spPr>
        <p:txBody>
          <a:bodyPr/>
          <a:lstStyle/>
          <a:p>
            <a:fld id="{512B2051-B8E2-4B50-97E9-84E5282439BC}" type="slidenum">
              <a:rPr lang="de-DE" smtClean="0"/>
              <a:t>‹Nr.›</a:t>
            </a:fld>
            <a:endParaRPr lang="de-DE" dirty="0"/>
          </a:p>
        </p:txBody>
      </p:sp>
      <p:sp>
        <p:nvSpPr>
          <p:cNvPr id="8" name="Datumsplatzhalter 4">
            <a:extLst>
              <a:ext uri="{FF2B5EF4-FFF2-40B4-BE49-F238E27FC236}">
                <a16:creationId xmlns:a16="http://schemas.microsoft.com/office/drawing/2014/main" id="{EB98AD81-7403-F780-E43A-B8B01E1667AD}"/>
              </a:ext>
            </a:extLst>
          </p:cNvPr>
          <p:cNvSpPr>
            <a:spLocks noGrp="1"/>
          </p:cNvSpPr>
          <p:nvPr>
            <p:ph type="dt" sz="half" idx="12"/>
          </p:nvPr>
        </p:nvSpPr>
        <p:spPr>
          <a:xfrm>
            <a:off x="1866123" y="6438121"/>
            <a:ext cx="8713848" cy="177738"/>
          </a:xfrm>
        </p:spPr>
        <p:txBody>
          <a:bodyPr/>
          <a:lstStyle>
            <a:lvl1pPr algn="ctr">
              <a:defRPr/>
            </a:lvl1pPr>
          </a:lstStyle>
          <a:p>
            <a:r>
              <a:rPr lang="de-DE" dirty="0"/>
              <a:t>Kompetenzzentrum „Digitale Teilhabe für Alle“</a:t>
            </a:r>
          </a:p>
        </p:txBody>
      </p:sp>
      <p:sp>
        <p:nvSpPr>
          <p:cNvPr id="9" name="Datumsplatzhalter 6">
            <a:extLst>
              <a:ext uri="{FF2B5EF4-FFF2-40B4-BE49-F238E27FC236}">
                <a16:creationId xmlns:a16="http://schemas.microsoft.com/office/drawing/2014/main" id="{90EA234B-C8F6-B595-4266-23AA686956A4}"/>
              </a:ext>
            </a:extLst>
          </p:cNvPr>
          <p:cNvSpPr txBox="1">
            <a:spLocks/>
          </p:cNvSpPr>
          <p:nvPr userDrawn="1"/>
        </p:nvSpPr>
        <p:spPr>
          <a:xfrm>
            <a:off x="838200" y="6438120"/>
            <a:ext cx="1027923" cy="177738"/>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176E8DF-8950-475F-BD01-AC5EE0AE0388}" type="datetimeFigureOut">
              <a:rPr lang="de-DE" smtClean="0"/>
              <a:pPr algn="l"/>
              <a:t>13.04.2024</a:t>
            </a:fld>
            <a:endParaRPr lang="de-DE" dirty="0"/>
          </a:p>
        </p:txBody>
      </p:sp>
      <p:cxnSp>
        <p:nvCxnSpPr>
          <p:cNvPr id="10" name="Gerader Verbinder 9">
            <a:extLst>
              <a:ext uri="{FF2B5EF4-FFF2-40B4-BE49-F238E27FC236}">
                <a16:creationId xmlns:a16="http://schemas.microsoft.com/office/drawing/2014/main" id="{46FDD3D8-4180-6D93-E237-6E04B8798048}"/>
              </a:ext>
            </a:extLst>
          </p:cNvPr>
          <p:cNvCxnSpPr>
            <a:cxnSpLocks/>
          </p:cNvCxnSpPr>
          <p:nvPr userDrawn="1"/>
        </p:nvCxnSpPr>
        <p:spPr>
          <a:xfrm>
            <a:off x="8656544" y="365125"/>
            <a:ext cx="0" cy="5811838"/>
          </a:xfrm>
          <a:prstGeom prst="line">
            <a:avLst/>
          </a:prstGeom>
          <a:ln w="38100">
            <a:solidFill>
              <a:srgbClr val="00827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6854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99FDEE-6681-48BE-BD55-551C333F98DF}"/>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7C503E4-B612-42C3-9BC7-ABFE8EADA13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Foliennummernplatzhalter 5">
            <a:extLst>
              <a:ext uri="{FF2B5EF4-FFF2-40B4-BE49-F238E27FC236}">
                <a16:creationId xmlns:a16="http://schemas.microsoft.com/office/drawing/2014/main" id="{E8AC07FD-17C6-F6EC-0757-B1C05AB9FF16}"/>
              </a:ext>
            </a:extLst>
          </p:cNvPr>
          <p:cNvSpPr>
            <a:spLocks noGrp="1"/>
          </p:cNvSpPr>
          <p:nvPr>
            <p:ph type="sldNum" sz="quarter" idx="14"/>
          </p:nvPr>
        </p:nvSpPr>
        <p:spPr>
          <a:xfrm>
            <a:off x="10579970" y="6438121"/>
            <a:ext cx="773830" cy="177736"/>
          </a:xfrm>
          <a:prstGeom prst="rect">
            <a:avLst/>
          </a:prstGeom>
        </p:spPr>
        <p:txBody>
          <a:bodyPr/>
          <a:lstStyle/>
          <a:p>
            <a:fld id="{512B2051-B8E2-4B50-97E9-84E5282439BC}" type="slidenum">
              <a:rPr lang="de-DE" smtClean="0"/>
              <a:t>‹Nr.›</a:t>
            </a:fld>
            <a:endParaRPr lang="de-DE" dirty="0"/>
          </a:p>
        </p:txBody>
      </p:sp>
      <p:sp>
        <p:nvSpPr>
          <p:cNvPr id="9" name="Datumsplatzhalter 6">
            <a:extLst>
              <a:ext uri="{FF2B5EF4-FFF2-40B4-BE49-F238E27FC236}">
                <a16:creationId xmlns:a16="http://schemas.microsoft.com/office/drawing/2014/main" id="{97D3E146-16B7-05E1-9D2B-BDF2F61D9612}"/>
              </a:ext>
            </a:extLst>
          </p:cNvPr>
          <p:cNvSpPr txBox="1">
            <a:spLocks/>
          </p:cNvSpPr>
          <p:nvPr userDrawn="1"/>
        </p:nvSpPr>
        <p:spPr>
          <a:xfrm>
            <a:off x="838200" y="6438120"/>
            <a:ext cx="1027923" cy="177738"/>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176E8DF-8950-475F-BD01-AC5EE0AE0388}" type="datetimeFigureOut">
              <a:rPr lang="de-DE" smtClean="0"/>
              <a:pPr algn="l"/>
              <a:t>13.04.2024</a:t>
            </a:fld>
            <a:endParaRPr lang="de-DE" dirty="0"/>
          </a:p>
        </p:txBody>
      </p:sp>
      <p:sp>
        <p:nvSpPr>
          <p:cNvPr id="10" name="Datumsplatzhalter 4">
            <a:extLst>
              <a:ext uri="{FF2B5EF4-FFF2-40B4-BE49-F238E27FC236}">
                <a16:creationId xmlns:a16="http://schemas.microsoft.com/office/drawing/2014/main" id="{6DF5CDF6-118C-F122-D985-18399C84F187}"/>
              </a:ext>
            </a:extLst>
          </p:cNvPr>
          <p:cNvSpPr>
            <a:spLocks noGrp="1"/>
          </p:cNvSpPr>
          <p:nvPr>
            <p:ph type="dt" sz="half" idx="12"/>
          </p:nvPr>
        </p:nvSpPr>
        <p:spPr>
          <a:xfrm>
            <a:off x="1866123" y="6438121"/>
            <a:ext cx="8713848" cy="177738"/>
          </a:xfrm>
        </p:spPr>
        <p:txBody>
          <a:bodyPr/>
          <a:lstStyle>
            <a:lvl1pPr algn="ctr">
              <a:defRPr/>
            </a:lvl1pPr>
          </a:lstStyle>
          <a:p>
            <a:r>
              <a:rPr lang="de-DE" dirty="0"/>
              <a:t>Kompetenzzentrum „Digitale Teilhabe für Alle“</a:t>
            </a:r>
          </a:p>
        </p:txBody>
      </p:sp>
      <p:cxnSp>
        <p:nvCxnSpPr>
          <p:cNvPr id="11" name="Gerader Verbinder 10">
            <a:extLst>
              <a:ext uri="{FF2B5EF4-FFF2-40B4-BE49-F238E27FC236}">
                <a16:creationId xmlns:a16="http://schemas.microsoft.com/office/drawing/2014/main" id="{5EA2F41A-0AC1-154C-DFDA-66569BB61F70}"/>
              </a:ext>
            </a:extLst>
          </p:cNvPr>
          <p:cNvCxnSpPr>
            <a:cxnSpLocks/>
            <a:endCxn id="2" idx="2"/>
          </p:cNvCxnSpPr>
          <p:nvPr userDrawn="1"/>
        </p:nvCxnSpPr>
        <p:spPr>
          <a:xfrm>
            <a:off x="838200" y="1690688"/>
            <a:ext cx="5257800" cy="0"/>
          </a:xfrm>
          <a:prstGeom prst="line">
            <a:avLst/>
          </a:prstGeom>
          <a:ln w="38100">
            <a:solidFill>
              <a:srgbClr val="00827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9086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layout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6383A6-256B-4CF4-8B4A-EF36808BFB79}"/>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7DEF646-3DF8-4879-BBFF-557D99B339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9" name="Foliennummernplatzhalter 5">
            <a:extLst>
              <a:ext uri="{FF2B5EF4-FFF2-40B4-BE49-F238E27FC236}">
                <a16:creationId xmlns:a16="http://schemas.microsoft.com/office/drawing/2014/main" id="{F6CCF5EA-84AB-034A-4D41-EF85009284D7}"/>
              </a:ext>
            </a:extLst>
          </p:cNvPr>
          <p:cNvSpPr>
            <a:spLocks noGrp="1"/>
          </p:cNvSpPr>
          <p:nvPr>
            <p:ph type="sldNum" sz="quarter" idx="14"/>
          </p:nvPr>
        </p:nvSpPr>
        <p:spPr>
          <a:xfrm>
            <a:off x="10579970" y="6438121"/>
            <a:ext cx="773830" cy="177736"/>
          </a:xfrm>
          <a:prstGeom prst="rect">
            <a:avLst/>
          </a:prstGeom>
        </p:spPr>
        <p:txBody>
          <a:bodyPr/>
          <a:lstStyle/>
          <a:p>
            <a:fld id="{512B2051-B8E2-4B50-97E9-84E5282439BC}" type="slidenum">
              <a:rPr lang="de-DE" smtClean="0"/>
              <a:t>‹Nr.›</a:t>
            </a:fld>
            <a:endParaRPr lang="de-DE" dirty="0"/>
          </a:p>
        </p:txBody>
      </p:sp>
      <p:sp>
        <p:nvSpPr>
          <p:cNvPr id="11" name="Datumsplatzhalter 6">
            <a:extLst>
              <a:ext uri="{FF2B5EF4-FFF2-40B4-BE49-F238E27FC236}">
                <a16:creationId xmlns:a16="http://schemas.microsoft.com/office/drawing/2014/main" id="{F5A31DD2-B141-E884-A033-BD2E4095CE45}"/>
              </a:ext>
            </a:extLst>
          </p:cNvPr>
          <p:cNvSpPr txBox="1">
            <a:spLocks/>
          </p:cNvSpPr>
          <p:nvPr userDrawn="1"/>
        </p:nvSpPr>
        <p:spPr>
          <a:xfrm>
            <a:off x="838200" y="6438120"/>
            <a:ext cx="1027923" cy="177738"/>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176E8DF-8950-475F-BD01-AC5EE0AE0388}" type="datetimeFigureOut">
              <a:rPr lang="de-DE" smtClean="0"/>
              <a:pPr algn="l"/>
              <a:t>13.04.2024</a:t>
            </a:fld>
            <a:endParaRPr lang="de-DE" dirty="0"/>
          </a:p>
        </p:txBody>
      </p:sp>
      <p:sp>
        <p:nvSpPr>
          <p:cNvPr id="12" name="Datumsplatzhalter 4">
            <a:extLst>
              <a:ext uri="{FF2B5EF4-FFF2-40B4-BE49-F238E27FC236}">
                <a16:creationId xmlns:a16="http://schemas.microsoft.com/office/drawing/2014/main" id="{FE196310-B3A3-3E54-8B2F-CF47C6137861}"/>
              </a:ext>
            </a:extLst>
          </p:cNvPr>
          <p:cNvSpPr>
            <a:spLocks noGrp="1"/>
          </p:cNvSpPr>
          <p:nvPr>
            <p:ph type="dt" sz="half" idx="12"/>
          </p:nvPr>
        </p:nvSpPr>
        <p:spPr>
          <a:xfrm>
            <a:off x="1866123" y="6438121"/>
            <a:ext cx="8713848" cy="177738"/>
          </a:xfrm>
        </p:spPr>
        <p:txBody>
          <a:bodyPr/>
          <a:lstStyle>
            <a:lvl1pPr algn="ctr">
              <a:defRPr/>
            </a:lvl1pPr>
          </a:lstStyle>
          <a:p>
            <a:r>
              <a:rPr lang="de-DE" dirty="0"/>
              <a:t>Kompetenzzentrum „Digitale Teilhabe für Alle“</a:t>
            </a:r>
          </a:p>
        </p:txBody>
      </p:sp>
      <p:cxnSp>
        <p:nvCxnSpPr>
          <p:cNvPr id="13" name="Gerader Verbinder 12">
            <a:extLst>
              <a:ext uri="{FF2B5EF4-FFF2-40B4-BE49-F238E27FC236}">
                <a16:creationId xmlns:a16="http://schemas.microsoft.com/office/drawing/2014/main" id="{19B2F0E3-85D3-555F-7CD5-2585C3457EA7}"/>
              </a:ext>
            </a:extLst>
          </p:cNvPr>
          <p:cNvCxnSpPr>
            <a:cxnSpLocks/>
          </p:cNvCxnSpPr>
          <p:nvPr userDrawn="1"/>
        </p:nvCxnSpPr>
        <p:spPr>
          <a:xfrm>
            <a:off x="831850" y="4562475"/>
            <a:ext cx="5257800" cy="0"/>
          </a:xfrm>
          <a:prstGeom prst="line">
            <a:avLst/>
          </a:prstGeom>
          <a:ln w="38100">
            <a:solidFill>
              <a:srgbClr val="00827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0637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layout 2">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6383A6-256B-4CF4-8B4A-EF36808BFB79}"/>
              </a:ext>
            </a:extLst>
          </p:cNvPr>
          <p:cNvSpPr>
            <a:spLocks noGrp="1"/>
          </p:cNvSpPr>
          <p:nvPr>
            <p:ph type="title"/>
          </p:nvPr>
        </p:nvSpPr>
        <p:spPr>
          <a:xfrm>
            <a:off x="838200" y="3780431"/>
            <a:ext cx="10515600" cy="1550394"/>
          </a:xfrm>
        </p:spPr>
        <p:txBody>
          <a:bodyPr anchor="b">
            <a:normAutofit/>
          </a:bodyPr>
          <a:lstStyle>
            <a:lvl1pPr>
              <a:defRPr sz="3400"/>
            </a:lvl1pPr>
          </a:lstStyle>
          <a:p>
            <a:r>
              <a:rPr lang="de-DE" dirty="0"/>
              <a:t>Mastertitelformat bearbeiten</a:t>
            </a:r>
          </a:p>
        </p:txBody>
      </p:sp>
      <p:sp>
        <p:nvSpPr>
          <p:cNvPr id="3" name="Textplatzhalter 2">
            <a:extLst>
              <a:ext uri="{FF2B5EF4-FFF2-40B4-BE49-F238E27FC236}">
                <a16:creationId xmlns:a16="http://schemas.microsoft.com/office/drawing/2014/main" id="{37DEF646-3DF8-4879-BBFF-557D99B3393D}"/>
              </a:ext>
            </a:extLst>
          </p:cNvPr>
          <p:cNvSpPr>
            <a:spLocks noGrp="1"/>
          </p:cNvSpPr>
          <p:nvPr>
            <p:ph type="body" idx="1"/>
          </p:nvPr>
        </p:nvSpPr>
        <p:spPr>
          <a:xfrm>
            <a:off x="838200" y="5357814"/>
            <a:ext cx="10515600" cy="53802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dirty="0"/>
              <a:t>Mastertextformat bearbeiten</a:t>
            </a:r>
          </a:p>
        </p:txBody>
      </p:sp>
      <p:sp>
        <p:nvSpPr>
          <p:cNvPr id="9" name="Foliennummernplatzhalter 5">
            <a:extLst>
              <a:ext uri="{FF2B5EF4-FFF2-40B4-BE49-F238E27FC236}">
                <a16:creationId xmlns:a16="http://schemas.microsoft.com/office/drawing/2014/main" id="{F6CCF5EA-84AB-034A-4D41-EF85009284D7}"/>
              </a:ext>
            </a:extLst>
          </p:cNvPr>
          <p:cNvSpPr>
            <a:spLocks noGrp="1"/>
          </p:cNvSpPr>
          <p:nvPr>
            <p:ph type="sldNum" sz="quarter" idx="14"/>
          </p:nvPr>
        </p:nvSpPr>
        <p:spPr>
          <a:xfrm>
            <a:off x="10579970" y="6438121"/>
            <a:ext cx="773830" cy="177736"/>
          </a:xfrm>
          <a:prstGeom prst="rect">
            <a:avLst/>
          </a:prstGeom>
        </p:spPr>
        <p:txBody>
          <a:bodyPr/>
          <a:lstStyle/>
          <a:p>
            <a:fld id="{512B2051-B8E2-4B50-97E9-84E5282439BC}" type="slidenum">
              <a:rPr lang="de-DE" smtClean="0"/>
              <a:t>‹Nr.›</a:t>
            </a:fld>
            <a:endParaRPr lang="de-DE" dirty="0"/>
          </a:p>
        </p:txBody>
      </p:sp>
      <p:sp>
        <p:nvSpPr>
          <p:cNvPr id="11" name="Datumsplatzhalter 6">
            <a:extLst>
              <a:ext uri="{FF2B5EF4-FFF2-40B4-BE49-F238E27FC236}">
                <a16:creationId xmlns:a16="http://schemas.microsoft.com/office/drawing/2014/main" id="{F5A31DD2-B141-E884-A033-BD2E4095CE45}"/>
              </a:ext>
            </a:extLst>
          </p:cNvPr>
          <p:cNvSpPr txBox="1">
            <a:spLocks/>
          </p:cNvSpPr>
          <p:nvPr userDrawn="1"/>
        </p:nvSpPr>
        <p:spPr>
          <a:xfrm>
            <a:off x="838200" y="6438120"/>
            <a:ext cx="1027923" cy="177738"/>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176E8DF-8950-475F-BD01-AC5EE0AE0388}" type="datetimeFigureOut">
              <a:rPr lang="de-DE" smtClean="0"/>
              <a:pPr algn="l"/>
              <a:t>13.04.2024</a:t>
            </a:fld>
            <a:endParaRPr lang="de-DE" dirty="0"/>
          </a:p>
        </p:txBody>
      </p:sp>
      <p:sp>
        <p:nvSpPr>
          <p:cNvPr id="12" name="Datumsplatzhalter 4">
            <a:extLst>
              <a:ext uri="{FF2B5EF4-FFF2-40B4-BE49-F238E27FC236}">
                <a16:creationId xmlns:a16="http://schemas.microsoft.com/office/drawing/2014/main" id="{FE196310-B3A3-3E54-8B2F-CF47C6137861}"/>
              </a:ext>
            </a:extLst>
          </p:cNvPr>
          <p:cNvSpPr>
            <a:spLocks noGrp="1"/>
          </p:cNvSpPr>
          <p:nvPr>
            <p:ph type="dt" sz="half" idx="12"/>
          </p:nvPr>
        </p:nvSpPr>
        <p:spPr>
          <a:xfrm>
            <a:off x="1866123" y="6438121"/>
            <a:ext cx="8713848" cy="177738"/>
          </a:xfrm>
        </p:spPr>
        <p:txBody>
          <a:bodyPr/>
          <a:lstStyle>
            <a:lvl1pPr algn="ctr">
              <a:defRPr/>
            </a:lvl1pPr>
          </a:lstStyle>
          <a:p>
            <a:r>
              <a:rPr lang="de-DE" dirty="0"/>
              <a:t>Kompetenzzentrum „Digitale Teilhabe für Alle“</a:t>
            </a:r>
          </a:p>
        </p:txBody>
      </p:sp>
      <p:cxnSp>
        <p:nvCxnSpPr>
          <p:cNvPr id="13" name="Gerader Verbinder 12">
            <a:extLst>
              <a:ext uri="{FF2B5EF4-FFF2-40B4-BE49-F238E27FC236}">
                <a16:creationId xmlns:a16="http://schemas.microsoft.com/office/drawing/2014/main" id="{19B2F0E3-85D3-555F-7CD5-2585C3457EA7}"/>
              </a:ext>
            </a:extLst>
          </p:cNvPr>
          <p:cNvCxnSpPr>
            <a:cxnSpLocks/>
          </p:cNvCxnSpPr>
          <p:nvPr userDrawn="1"/>
        </p:nvCxnSpPr>
        <p:spPr>
          <a:xfrm>
            <a:off x="838200" y="5330825"/>
            <a:ext cx="5257800" cy="0"/>
          </a:xfrm>
          <a:prstGeom prst="line">
            <a:avLst/>
          </a:prstGeom>
          <a:ln w="38100">
            <a:solidFill>
              <a:srgbClr val="00827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2260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9EFDAE-E1E1-4FD0-8A6F-1C6B49D398B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52EC76D8-B89F-4696-84BC-57B6999CC0CC}"/>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D4DC1AB4-EAC1-4E86-AC53-975E3809A6D5}"/>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10" name="Foliennummernplatzhalter 5">
            <a:extLst>
              <a:ext uri="{FF2B5EF4-FFF2-40B4-BE49-F238E27FC236}">
                <a16:creationId xmlns:a16="http://schemas.microsoft.com/office/drawing/2014/main" id="{E80A3123-A103-C46A-9FFF-C5956366164E}"/>
              </a:ext>
            </a:extLst>
          </p:cNvPr>
          <p:cNvSpPr>
            <a:spLocks noGrp="1"/>
          </p:cNvSpPr>
          <p:nvPr>
            <p:ph type="sldNum" sz="quarter" idx="14"/>
          </p:nvPr>
        </p:nvSpPr>
        <p:spPr>
          <a:xfrm>
            <a:off x="10579970" y="6438121"/>
            <a:ext cx="773830" cy="177736"/>
          </a:xfrm>
          <a:prstGeom prst="rect">
            <a:avLst/>
          </a:prstGeom>
        </p:spPr>
        <p:txBody>
          <a:bodyPr/>
          <a:lstStyle/>
          <a:p>
            <a:fld id="{512B2051-B8E2-4B50-97E9-84E5282439BC}" type="slidenum">
              <a:rPr lang="de-DE" smtClean="0"/>
              <a:t>‹Nr.›</a:t>
            </a:fld>
            <a:endParaRPr lang="de-DE" dirty="0"/>
          </a:p>
        </p:txBody>
      </p:sp>
      <p:sp>
        <p:nvSpPr>
          <p:cNvPr id="12" name="Datumsplatzhalter 6">
            <a:extLst>
              <a:ext uri="{FF2B5EF4-FFF2-40B4-BE49-F238E27FC236}">
                <a16:creationId xmlns:a16="http://schemas.microsoft.com/office/drawing/2014/main" id="{9A89187A-7EB7-2C27-C95C-4FD7CE90F082}"/>
              </a:ext>
            </a:extLst>
          </p:cNvPr>
          <p:cNvSpPr txBox="1">
            <a:spLocks/>
          </p:cNvSpPr>
          <p:nvPr userDrawn="1"/>
        </p:nvSpPr>
        <p:spPr>
          <a:xfrm>
            <a:off x="838200" y="6438120"/>
            <a:ext cx="1027923" cy="177738"/>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176E8DF-8950-475F-BD01-AC5EE0AE0388}" type="datetimeFigureOut">
              <a:rPr lang="de-DE" smtClean="0"/>
              <a:pPr algn="l"/>
              <a:t>13.04.2024</a:t>
            </a:fld>
            <a:endParaRPr lang="de-DE" dirty="0"/>
          </a:p>
        </p:txBody>
      </p:sp>
      <p:sp>
        <p:nvSpPr>
          <p:cNvPr id="13" name="Datumsplatzhalter 4">
            <a:extLst>
              <a:ext uri="{FF2B5EF4-FFF2-40B4-BE49-F238E27FC236}">
                <a16:creationId xmlns:a16="http://schemas.microsoft.com/office/drawing/2014/main" id="{2AD7F945-3D24-DCE5-3F40-F0B398146BC8}"/>
              </a:ext>
            </a:extLst>
          </p:cNvPr>
          <p:cNvSpPr>
            <a:spLocks noGrp="1"/>
          </p:cNvSpPr>
          <p:nvPr>
            <p:ph type="dt" sz="half" idx="12"/>
          </p:nvPr>
        </p:nvSpPr>
        <p:spPr>
          <a:xfrm>
            <a:off x="1866123" y="6438121"/>
            <a:ext cx="8713848" cy="177738"/>
          </a:xfrm>
        </p:spPr>
        <p:txBody>
          <a:bodyPr/>
          <a:lstStyle>
            <a:lvl1pPr algn="ctr">
              <a:defRPr/>
            </a:lvl1pPr>
          </a:lstStyle>
          <a:p>
            <a:r>
              <a:rPr lang="de-DE" dirty="0"/>
              <a:t>Kompetenzzentrum „Digitale Teilhabe für Alle“</a:t>
            </a:r>
          </a:p>
        </p:txBody>
      </p:sp>
      <p:cxnSp>
        <p:nvCxnSpPr>
          <p:cNvPr id="15" name="Gerader Verbinder 14">
            <a:extLst>
              <a:ext uri="{FF2B5EF4-FFF2-40B4-BE49-F238E27FC236}">
                <a16:creationId xmlns:a16="http://schemas.microsoft.com/office/drawing/2014/main" id="{EAADFC08-3723-1C0C-5E79-005C0DE153FF}"/>
              </a:ext>
            </a:extLst>
          </p:cNvPr>
          <p:cNvCxnSpPr>
            <a:cxnSpLocks/>
          </p:cNvCxnSpPr>
          <p:nvPr userDrawn="1"/>
        </p:nvCxnSpPr>
        <p:spPr>
          <a:xfrm>
            <a:off x="838200" y="1660691"/>
            <a:ext cx="5257800" cy="0"/>
          </a:xfrm>
          <a:prstGeom prst="line">
            <a:avLst/>
          </a:prstGeom>
          <a:ln w="38100">
            <a:solidFill>
              <a:srgbClr val="00827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7202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EC2AB6-808A-4696-AD61-7395FF622784}"/>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2DA1134D-528A-438A-B2D1-8F09EBD4E5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BFFE96C-B10A-4803-803E-8A44E035A4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E087825F-AF21-403C-A11A-FD090642DD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D4838351-FDD2-4107-819D-1505836C9B62}"/>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10" name="Foliennummernplatzhalter 5">
            <a:extLst>
              <a:ext uri="{FF2B5EF4-FFF2-40B4-BE49-F238E27FC236}">
                <a16:creationId xmlns:a16="http://schemas.microsoft.com/office/drawing/2014/main" id="{A4739E36-282F-33B3-462A-7168B37E9215}"/>
              </a:ext>
            </a:extLst>
          </p:cNvPr>
          <p:cNvSpPr>
            <a:spLocks noGrp="1"/>
          </p:cNvSpPr>
          <p:nvPr>
            <p:ph type="sldNum" sz="quarter" idx="14"/>
          </p:nvPr>
        </p:nvSpPr>
        <p:spPr>
          <a:xfrm>
            <a:off x="10579970" y="6438121"/>
            <a:ext cx="773830" cy="177736"/>
          </a:xfrm>
          <a:prstGeom prst="rect">
            <a:avLst/>
          </a:prstGeom>
        </p:spPr>
        <p:txBody>
          <a:bodyPr/>
          <a:lstStyle/>
          <a:p>
            <a:fld id="{512B2051-B8E2-4B50-97E9-84E5282439BC}" type="slidenum">
              <a:rPr lang="de-DE" smtClean="0"/>
              <a:t>‹Nr.›</a:t>
            </a:fld>
            <a:endParaRPr lang="de-DE" dirty="0"/>
          </a:p>
        </p:txBody>
      </p:sp>
      <p:sp>
        <p:nvSpPr>
          <p:cNvPr id="11" name="Datumsplatzhalter 4">
            <a:extLst>
              <a:ext uri="{FF2B5EF4-FFF2-40B4-BE49-F238E27FC236}">
                <a16:creationId xmlns:a16="http://schemas.microsoft.com/office/drawing/2014/main" id="{873B68D2-9529-4946-631D-BA697DEB5E30}"/>
              </a:ext>
            </a:extLst>
          </p:cNvPr>
          <p:cNvSpPr>
            <a:spLocks noGrp="1"/>
          </p:cNvSpPr>
          <p:nvPr>
            <p:ph type="dt" sz="half" idx="12"/>
          </p:nvPr>
        </p:nvSpPr>
        <p:spPr>
          <a:xfrm>
            <a:off x="1866123" y="6438121"/>
            <a:ext cx="8713848" cy="177738"/>
          </a:xfrm>
        </p:spPr>
        <p:txBody>
          <a:bodyPr/>
          <a:lstStyle>
            <a:lvl1pPr algn="ctr">
              <a:defRPr/>
            </a:lvl1pPr>
          </a:lstStyle>
          <a:p>
            <a:r>
              <a:rPr lang="de-DE" dirty="0"/>
              <a:t>Kompetenzzentrum „Digitale Teilhabe für Alle“</a:t>
            </a:r>
          </a:p>
        </p:txBody>
      </p:sp>
      <p:sp>
        <p:nvSpPr>
          <p:cNvPr id="12" name="Datumsplatzhalter 6">
            <a:extLst>
              <a:ext uri="{FF2B5EF4-FFF2-40B4-BE49-F238E27FC236}">
                <a16:creationId xmlns:a16="http://schemas.microsoft.com/office/drawing/2014/main" id="{532D5AC1-3EDD-1039-CBCD-E5B2D3E0730A}"/>
              </a:ext>
            </a:extLst>
          </p:cNvPr>
          <p:cNvSpPr txBox="1">
            <a:spLocks/>
          </p:cNvSpPr>
          <p:nvPr userDrawn="1"/>
        </p:nvSpPr>
        <p:spPr>
          <a:xfrm>
            <a:off x="838200" y="6438120"/>
            <a:ext cx="1027923" cy="177738"/>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176E8DF-8950-475F-BD01-AC5EE0AE0388}" type="datetimeFigureOut">
              <a:rPr lang="de-DE" smtClean="0"/>
              <a:pPr algn="l"/>
              <a:t>13.04.2024</a:t>
            </a:fld>
            <a:endParaRPr lang="de-DE" dirty="0"/>
          </a:p>
        </p:txBody>
      </p:sp>
      <p:cxnSp>
        <p:nvCxnSpPr>
          <p:cNvPr id="13" name="Gerader Verbinder 12">
            <a:extLst>
              <a:ext uri="{FF2B5EF4-FFF2-40B4-BE49-F238E27FC236}">
                <a16:creationId xmlns:a16="http://schemas.microsoft.com/office/drawing/2014/main" id="{97F236D2-3004-7085-9176-EF3B33E577A0}"/>
              </a:ext>
            </a:extLst>
          </p:cNvPr>
          <p:cNvCxnSpPr>
            <a:cxnSpLocks/>
          </p:cNvCxnSpPr>
          <p:nvPr userDrawn="1"/>
        </p:nvCxnSpPr>
        <p:spPr>
          <a:xfrm>
            <a:off x="838200" y="1690688"/>
            <a:ext cx="5257800" cy="0"/>
          </a:xfrm>
          <a:prstGeom prst="line">
            <a:avLst/>
          </a:prstGeom>
          <a:ln w="38100">
            <a:solidFill>
              <a:srgbClr val="00827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9585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bschnittslayout 3">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EC2AB6-808A-4696-AD61-7395FF622784}"/>
              </a:ext>
            </a:extLst>
          </p:cNvPr>
          <p:cNvSpPr>
            <a:spLocks noGrp="1"/>
          </p:cNvSpPr>
          <p:nvPr>
            <p:ph type="title" hasCustomPrompt="1"/>
          </p:nvPr>
        </p:nvSpPr>
        <p:spPr>
          <a:xfrm>
            <a:off x="838200" y="1648015"/>
            <a:ext cx="10515600" cy="1325563"/>
          </a:xfrm>
        </p:spPr>
        <p:txBody>
          <a:bodyPr/>
          <a:lstStyle>
            <a:lvl1pPr>
              <a:defRPr/>
            </a:lvl1pPr>
          </a:lstStyle>
          <a:p>
            <a:r>
              <a:rPr lang="de-DE" dirty="0"/>
              <a:t>Mastertitelformat </a:t>
            </a:r>
            <a:br>
              <a:rPr lang="de-DE" dirty="0"/>
            </a:br>
            <a:r>
              <a:rPr lang="de-DE" dirty="0"/>
              <a:t>bearbeiten</a:t>
            </a:r>
          </a:p>
        </p:txBody>
      </p:sp>
      <p:sp>
        <p:nvSpPr>
          <p:cNvPr id="10" name="Foliennummernplatzhalter 5">
            <a:extLst>
              <a:ext uri="{FF2B5EF4-FFF2-40B4-BE49-F238E27FC236}">
                <a16:creationId xmlns:a16="http://schemas.microsoft.com/office/drawing/2014/main" id="{A4739E36-282F-33B3-462A-7168B37E9215}"/>
              </a:ext>
            </a:extLst>
          </p:cNvPr>
          <p:cNvSpPr>
            <a:spLocks noGrp="1"/>
          </p:cNvSpPr>
          <p:nvPr>
            <p:ph type="sldNum" sz="quarter" idx="14"/>
          </p:nvPr>
        </p:nvSpPr>
        <p:spPr>
          <a:xfrm>
            <a:off x="10579970" y="6438121"/>
            <a:ext cx="773830" cy="177736"/>
          </a:xfrm>
          <a:prstGeom prst="rect">
            <a:avLst/>
          </a:prstGeom>
        </p:spPr>
        <p:txBody>
          <a:bodyPr/>
          <a:lstStyle/>
          <a:p>
            <a:fld id="{512B2051-B8E2-4B50-97E9-84E5282439BC}" type="slidenum">
              <a:rPr lang="de-DE" smtClean="0"/>
              <a:t>‹Nr.›</a:t>
            </a:fld>
            <a:endParaRPr lang="de-DE" dirty="0"/>
          </a:p>
        </p:txBody>
      </p:sp>
      <p:sp>
        <p:nvSpPr>
          <p:cNvPr id="11" name="Datumsplatzhalter 4">
            <a:extLst>
              <a:ext uri="{FF2B5EF4-FFF2-40B4-BE49-F238E27FC236}">
                <a16:creationId xmlns:a16="http://schemas.microsoft.com/office/drawing/2014/main" id="{873B68D2-9529-4946-631D-BA697DEB5E30}"/>
              </a:ext>
            </a:extLst>
          </p:cNvPr>
          <p:cNvSpPr>
            <a:spLocks noGrp="1"/>
          </p:cNvSpPr>
          <p:nvPr>
            <p:ph type="dt" sz="half" idx="12"/>
          </p:nvPr>
        </p:nvSpPr>
        <p:spPr>
          <a:xfrm>
            <a:off x="1866123" y="6438121"/>
            <a:ext cx="8713848" cy="177738"/>
          </a:xfrm>
        </p:spPr>
        <p:txBody>
          <a:bodyPr/>
          <a:lstStyle>
            <a:lvl1pPr algn="ctr">
              <a:defRPr/>
            </a:lvl1pPr>
          </a:lstStyle>
          <a:p>
            <a:r>
              <a:rPr lang="de-DE" dirty="0"/>
              <a:t>Kompetenzzentrum „Digitale Teilhabe für Alle“</a:t>
            </a:r>
          </a:p>
        </p:txBody>
      </p:sp>
      <p:sp>
        <p:nvSpPr>
          <p:cNvPr id="12" name="Datumsplatzhalter 6">
            <a:extLst>
              <a:ext uri="{FF2B5EF4-FFF2-40B4-BE49-F238E27FC236}">
                <a16:creationId xmlns:a16="http://schemas.microsoft.com/office/drawing/2014/main" id="{532D5AC1-3EDD-1039-CBCD-E5B2D3E0730A}"/>
              </a:ext>
            </a:extLst>
          </p:cNvPr>
          <p:cNvSpPr txBox="1">
            <a:spLocks/>
          </p:cNvSpPr>
          <p:nvPr userDrawn="1"/>
        </p:nvSpPr>
        <p:spPr>
          <a:xfrm>
            <a:off x="838200" y="6438120"/>
            <a:ext cx="1027923" cy="177738"/>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176E8DF-8950-475F-BD01-AC5EE0AE0388}" type="datetimeFigureOut">
              <a:rPr lang="de-DE" smtClean="0"/>
              <a:pPr algn="l"/>
              <a:t>13.04.2024</a:t>
            </a:fld>
            <a:endParaRPr lang="de-DE" dirty="0"/>
          </a:p>
        </p:txBody>
      </p:sp>
      <p:cxnSp>
        <p:nvCxnSpPr>
          <p:cNvPr id="13" name="Gerader Verbinder 12">
            <a:extLst>
              <a:ext uri="{FF2B5EF4-FFF2-40B4-BE49-F238E27FC236}">
                <a16:creationId xmlns:a16="http://schemas.microsoft.com/office/drawing/2014/main" id="{97F236D2-3004-7085-9176-EF3B33E577A0}"/>
              </a:ext>
            </a:extLst>
          </p:cNvPr>
          <p:cNvCxnSpPr>
            <a:cxnSpLocks/>
          </p:cNvCxnSpPr>
          <p:nvPr userDrawn="1"/>
        </p:nvCxnSpPr>
        <p:spPr>
          <a:xfrm>
            <a:off x="836612" y="2973578"/>
            <a:ext cx="4028815" cy="0"/>
          </a:xfrm>
          <a:prstGeom prst="line">
            <a:avLst/>
          </a:prstGeom>
          <a:ln w="38100">
            <a:solidFill>
              <a:srgbClr val="00827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2737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EC6081-E5D6-43A4-8CD5-8356F12E3F50}"/>
              </a:ext>
            </a:extLst>
          </p:cNvPr>
          <p:cNvSpPr>
            <a:spLocks noGrp="1"/>
          </p:cNvSpPr>
          <p:nvPr>
            <p:ph type="title"/>
          </p:nvPr>
        </p:nvSpPr>
        <p:spPr/>
        <p:txBody>
          <a:bodyPr/>
          <a:lstStyle/>
          <a:p>
            <a:r>
              <a:rPr lang="de-DE"/>
              <a:t>Mastertitelformat bearbeiten</a:t>
            </a:r>
          </a:p>
        </p:txBody>
      </p:sp>
      <p:sp>
        <p:nvSpPr>
          <p:cNvPr id="6" name="Foliennummernplatzhalter 5">
            <a:extLst>
              <a:ext uri="{FF2B5EF4-FFF2-40B4-BE49-F238E27FC236}">
                <a16:creationId xmlns:a16="http://schemas.microsoft.com/office/drawing/2014/main" id="{71AA2159-6CA9-0144-9379-41D2AF69BB13}"/>
              </a:ext>
            </a:extLst>
          </p:cNvPr>
          <p:cNvSpPr>
            <a:spLocks noGrp="1"/>
          </p:cNvSpPr>
          <p:nvPr>
            <p:ph type="sldNum" sz="quarter" idx="14"/>
          </p:nvPr>
        </p:nvSpPr>
        <p:spPr>
          <a:xfrm>
            <a:off x="10579970" y="6438121"/>
            <a:ext cx="773830" cy="177736"/>
          </a:xfrm>
          <a:prstGeom prst="rect">
            <a:avLst/>
          </a:prstGeom>
        </p:spPr>
        <p:txBody>
          <a:bodyPr/>
          <a:lstStyle/>
          <a:p>
            <a:fld id="{512B2051-B8E2-4B50-97E9-84E5282439BC}" type="slidenum">
              <a:rPr lang="de-DE" smtClean="0"/>
              <a:t>‹Nr.›</a:t>
            </a:fld>
            <a:endParaRPr lang="de-DE" dirty="0"/>
          </a:p>
        </p:txBody>
      </p:sp>
      <p:sp>
        <p:nvSpPr>
          <p:cNvPr id="8" name="Datumsplatzhalter 6">
            <a:extLst>
              <a:ext uri="{FF2B5EF4-FFF2-40B4-BE49-F238E27FC236}">
                <a16:creationId xmlns:a16="http://schemas.microsoft.com/office/drawing/2014/main" id="{E0F6C548-7E46-E40F-4DF6-301EFF0B1DE0}"/>
              </a:ext>
            </a:extLst>
          </p:cNvPr>
          <p:cNvSpPr txBox="1">
            <a:spLocks/>
          </p:cNvSpPr>
          <p:nvPr userDrawn="1"/>
        </p:nvSpPr>
        <p:spPr>
          <a:xfrm>
            <a:off x="838200" y="6438120"/>
            <a:ext cx="1027923" cy="177738"/>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176E8DF-8950-475F-BD01-AC5EE0AE0388}" type="datetimeFigureOut">
              <a:rPr lang="de-DE" smtClean="0"/>
              <a:pPr algn="l"/>
              <a:t>13.04.2024</a:t>
            </a:fld>
            <a:endParaRPr lang="de-DE" dirty="0"/>
          </a:p>
        </p:txBody>
      </p:sp>
      <p:sp>
        <p:nvSpPr>
          <p:cNvPr id="9" name="Datumsplatzhalter 4">
            <a:extLst>
              <a:ext uri="{FF2B5EF4-FFF2-40B4-BE49-F238E27FC236}">
                <a16:creationId xmlns:a16="http://schemas.microsoft.com/office/drawing/2014/main" id="{769AE787-F7C5-C0D3-45BC-562BF84936E9}"/>
              </a:ext>
            </a:extLst>
          </p:cNvPr>
          <p:cNvSpPr>
            <a:spLocks noGrp="1"/>
          </p:cNvSpPr>
          <p:nvPr>
            <p:ph type="dt" sz="half" idx="12"/>
          </p:nvPr>
        </p:nvSpPr>
        <p:spPr>
          <a:xfrm>
            <a:off x="1866123" y="6438121"/>
            <a:ext cx="8713848" cy="177738"/>
          </a:xfrm>
        </p:spPr>
        <p:txBody>
          <a:bodyPr/>
          <a:lstStyle>
            <a:lvl1pPr algn="ctr">
              <a:defRPr/>
            </a:lvl1pPr>
          </a:lstStyle>
          <a:p>
            <a:r>
              <a:rPr lang="de-DE" dirty="0"/>
              <a:t>Kompetenzzentrum „Digitale Teilhabe für Alle“</a:t>
            </a:r>
          </a:p>
        </p:txBody>
      </p:sp>
      <p:cxnSp>
        <p:nvCxnSpPr>
          <p:cNvPr id="10" name="Gerader Verbinder 9">
            <a:extLst>
              <a:ext uri="{FF2B5EF4-FFF2-40B4-BE49-F238E27FC236}">
                <a16:creationId xmlns:a16="http://schemas.microsoft.com/office/drawing/2014/main" id="{278BA723-DDE5-8C18-2FCE-138FDB233CA3}"/>
              </a:ext>
            </a:extLst>
          </p:cNvPr>
          <p:cNvCxnSpPr>
            <a:cxnSpLocks/>
          </p:cNvCxnSpPr>
          <p:nvPr userDrawn="1"/>
        </p:nvCxnSpPr>
        <p:spPr>
          <a:xfrm>
            <a:off x="838200" y="1690688"/>
            <a:ext cx="5257800" cy="0"/>
          </a:xfrm>
          <a:prstGeom prst="line">
            <a:avLst/>
          </a:prstGeom>
          <a:ln w="38100">
            <a:solidFill>
              <a:srgbClr val="00827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1610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5" name="Foliennummernplatzhalter 5">
            <a:extLst>
              <a:ext uri="{FF2B5EF4-FFF2-40B4-BE49-F238E27FC236}">
                <a16:creationId xmlns:a16="http://schemas.microsoft.com/office/drawing/2014/main" id="{AF7025EC-CDF0-BE3B-600E-7DA4B6B6D7B1}"/>
              </a:ext>
            </a:extLst>
          </p:cNvPr>
          <p:cNvSpPr>
            <a:spLocks noGrp="1"/>
          </p:cNvSpPr>
          <p:nvPr>
            <p:ph type="sldNum" sz="quarter" idx="14"/>
          </p:nvPr>
        </p:nvSpPr>
        <p:spPr>
          <a:xfrm>
            <a:off x="10579970" y="6438121"/>
            <a:ext cx="773830" cy="177736"/>
          </a:xfrm>
          <a:prstGeom prst="rect">
            <a:avLst/>
          </a:prstGeom>
        </p:spPr>
        <p:txBody>
          <a:bodyPr/>
          <a:lstStyle/>
          <a:p>
            <a:fld id="{512B2051-B8E2-4B50-97E9-84E5282439BC}" type="slidenum">
              <a:rPr lang="de-DE" smtClean="0"/>
              <a:t>‹Nr.›</a:t>
            </a:fld>
            <a:endParaRPr lang="de-DE" dirty="0"/>
          </a:p>
        </p:txBody>
      </p:sp>
      <p:sp>
        <p:nvSpPr>
          <p:cNvPr id="6" name="Datumsplatzhalter 6">
            <a:extLst>
              <a:ext uri="{FF2B5EF4-FFF2-40B4-BE49-F238E27FC236}">
                <a16:creationId xmlns:a16="http://schemas.microsoft.com/office/drawing/2014/main" id="{CAFF0B0D-4F0D-1FC3-2490-7240C72D4501}"/>
              </a:ext>
            </a:extLst>
          </p:cNvPr>
          <p:cNvSpPr txBox="1">
            <a:spLocks/>
          </p:cNvSpPr>
          <p:nvPr userDrawn="1"/>
        </p:nvSpPr>
        <p:spPr>
          <a:xfrm>
            <a:off x="838200" y="6438120"/>
            <a:ext cx="1027923" cy="177738"/>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176E8DF-8950-475F-BD01-AC5EE0AE0388}" type="datetimeFigureOut">
              <a:rPr lang="de-DE" smtClean="0"/>
              <a:pPr algn="l"/>
              <a:t>13.04.2024</a:t>
            </a:fld>
            <a:endParaRPr lang="de-DE" dirty="0"/>
          </a:p>
        </p:txBody>
      </p:sp>
      <p:sp>
        <p:nvSpPr>
          <p:cNvPr id="7" name="Datumsplatzhalter 4">
            <a:extLst>
              <a:ext uri="{FF2B5EF4-FFF2-40B4-BE49-F238E27FC236}">
                <a16:creationId xmlns:a16="http://schemas.microsoft.com/office/drawing/2014/main" id="{8423B1FE-2BBF-3F98-7B07-FC1814F58814}"/>
              </a:ext>
            </a:extLst>
          </p:cNvPr>
          <p:cNvSpPr>
            <a:spLocks noGrp="1"/>
          </p:cNvSpPr>
          <p:nvPr>
            <p:ph type="dt" sz="half" idx="12"/>
          </p:nvPr>
        </p:nvSpPr>
        <p:spPr>
          <a:xfrm>
            <a:off x="1866123" y="6438121"/>
            <a:ext cx="8713848" cy="177738"/>
          </a:xfrm>
        </p:spPr>
        <p:txBody>
          <a:bodyPr/>
          <a:lstStyle>
            <a:lvl1pPr algn="ctr">
              <a:defRPr/>
            </a:lvl1pPr>
          </a:lstStyle>
          <a:p>
            <a:r>
              <a:rPr lang="de-DE" dirty="0"/>
              <a:t>Kompetenzzentrum „Digitale Teilhabe für Alle“</a:t>
            </a:r>
          </a:p>
        </p:txBody>
      </p:sp>
    </p:spTree>
    <p:extLst>
      <p:ext uri="{BB962C8B-B14F-4D97-AF65-F5344CB8AC3E}">
        <p14:creationId xmlns:p14="http://schemas.microsoft.com/office/powerpoint/2010/main" val="1294515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1EC17F47-7256-467E-A95F-16D701857C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A5B91436-12DB-46E0-9001-D21507F476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B8B4FCA-AF70-4F52-83D3-21D309F49A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dirty="0"/>
              <a:t>Kompetenzzentrum – </a:t>
            </a:r>
            <a:br>
              <a:rPr lang="de-DE" dirty="0"/>
            </a:br>
            <a:r>
              <a:rPr lang="de-DE" dirty="0"/>
              <a:t>Digitalisierung und Digitale Teilhabe</a:t>
            </a:r>
          </a:p>
        </p:txBody>
      </p:sp>
      <p:sp>
        <p:nvSpPr>
          <p:cNvPr id="5" name="Fußzeilenplatzhalter 4">
            <a:extLst>
              <a:ext uri="{FF2B5EF4-FFF2-40B4-BE49-F238E27FC236}">
                <a16:creationId xmlns:a16="http://schemas.microsoft.com/office/drawing/2014/main" id="{B22CDDBA-90F1-4EE4-AC77-7AE5F83B96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82CFBBD2-205E-4588-94D8-37118F93FC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ED70C5-E9CB-4FFE-879F-0A478B4F2812}" type="slidenum">
              <a:rPr lang="de-DE" smtClean="0"/>
              <a:t>‹Nr.›</a:t>
            </a:fld>
            <a:endParaRPr lang="de-DE"/>
          </a:p>
        </p:txBody>
      </p:sp>
      <p:pic>
        <p:nvPicPr>
          <p:cNvPr id="7" name="Grafik 6">
            <a:extLst>
              <a:ext uri="{FF2B5EF4-FFF2-40B4-BE49-F238E27FC236}">
                <a16:creationId xmlns:a16="http://schemas.microsoft.com/office/drawing/2014/main" id="{AE24BC45-8E23-4A1D-92C2-5E0D94023118}"/>
              </a:ext>
              <a:ext uri="{C183D7F6-B498-43B3-948B-1728B52AA6E4}">
                <adec:decorative xmlns:adec="http://schemas.microsoft.com/office/drawing/2017/decorative" val="1"/>
              </a:ext>
            </a:extLst>
          </p:cNvPr>
          <p:cNvPicPr>
            <a:picLocks noChangeAspect="1"/>
          </p:cNvPicPr>
          <p:nvPr userDrawn="1"/>
        </p:nvPicPr>
        <p:blipFill>
          <a:blip r:embed="rId18"/>
          <a:stretch>
            <a:fillRect/>
          </a:stretch>
        </p:blipFill>
        <p:spPr>
          <a:xfrm>
            <a:off x="10748596" y="57554"/>
            <a:ext cx="1210407" cy="375506"/>
          </a:xfrm>
          <a:prstGeom prst="rect">
            <a:avLst/>
          </a:prstGeom>
        </p:spPr>
      </p:pic>
    </p:spTree>
    <p:extLst>
      <p:ext uri="{BB962C8B-B14F-4D97-AF65-F5344CB8AC3E}">
        <p14:creationId xmlns:p14="http://schemas.microsoft.com/office/powerpoint/2010/main" val="2391234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8" r:id="rId4"/>
    <p:sldLayoutId id="2147483652" r:id="rId5"/>
    <p:sldLayoutId id="2147483653" r:id="rId6"/>
    <p:sldLayoutId id="2147483665" r:id="rId7"/>
    <p:sldLayoutId id="2147483654" r:id="rId8"/>
    <p:sldLayoutId id="2147483655" r:id="rId9"/>
    <p:sldLayoutId id="2147483656" r:id="rId10"/>
    <p:sldLayoutId id="2147483664" r:id="rId11"/>
    <p:sldLayoutId id="2147483667" r:id="rId12"/>
    <p:sldLayoutId id="2147483657" r:id="rId13"/>
    <p:sldLayoutId id="2147483666" r:id="rId14"/>
    <p:sldLayoutId id="2147483658" r:id="rId15"/>
    <p:sldLayoutId id="2147483659" r:id="rId16"/>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rehadat-adressen.de/suche/index.html?reloaded&amp;q=sigmeta+gmbh+pfennigparade&amp;sort=score+desc&amp;page=1&amp;mode=detai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nzz.ch/feuilleton/interview-jonathan-haidt-covid-war-nichts-im-vergleich-zu-dem-was-wir-unseren-kindern-mit-sozialen-medien-und-smartphones-antun-ld.1824924?mktcid=smsh&amp;mktcval=LinkedI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781D5B-57BA-C34B-9F36-6DE7293F675B}"/>
              </a:ext>
            </a:extLst>
          </p:cNvPr>
          <p:cNvSpPr>
            <a:spLocks noGrp="1"/>
          </p:cNvSpPr>
          <p:nvPr>
            <p:ph type="ctrTitle"/>
          </p:nvPr>
        </p:nvSpPr>
        <p:spPr/>
        <p:txBody>
          <a:bodyPr/>
          <a:lstStyle/>
          <a:p>
            <a:r>
              <a:rPr lang="de-DE" b="0" i="0" dirty="0">
                <a:solidFill>
                  <a:srgbClr val="000000"/>
                </a:solidFill>
                <a:effectLst/>
                <a:latin typeface="Helvetica Neue"/>
              </a:rPr>
              <a:t>Wie funktioniert ein Inklusionsunternehmen?</a:t>
            </a:r>
            <a:endParaRPr lang="de-DE" dirty="0"/>
          </a:p>
        </p:txBody>
      </p:sp>
      <p:sp>
        <p:nvSpPr>
          <p:cNvPr id="3" name="Untertitel 2">
            <a:extLst>
              <a:ext uri="{FF2B5EF4-FFF2-40B4-BE49-F238E27FC236}">
                <a16:creationId xmlns:a16="http://schemas.microsoft.com/office/drawing/2014/main" id="{F0EB88D5-8025-215E-0DB4-97B35A906487}"/>
              </a:ext>
            </a:extLst>
          </p:cNvPr>
          <p:cNvSpPr>
            <a:spLocks noGrp="1"/>
          </p:cNvSpPr>
          <p:nvPr>
            <p:ph type="subTitle" idx="1"/>
          </p:nvPr>
        </p:nvSpPr>
        <p:spPr/>
        <p:txBody>
          <a:bodyPr>
            <a:normAutofit lnSpcReduction="10000"/>
          </a:bodyPr>
          <a:lstStyle/>
          <a:p>
            <a:r>
              <a:rPr lang="de-DE" dirty="0"/>
              <a:t>Stiftung Pfennigparade</a:t>
            </a:r>
          </a:p>
          <a:p>
            <a:r>
              <a:rPr lang="de-DE" dirty="0"/>
              <a:t>Pfennigparade SIGMETA GmbH</a:t>
            </a:r>
          </a:p>
          <a:p>
            <a:r>
              <a:rPr lang="de-DE" dirty="0"/>
              <a:t>Geschäftsfeld IT-Dienstleistungen / </a:t>
            </a:r>
          </a:p>
          <a:p>
            <a:r>
              <a:rPr lang="de-DE" dirty="0"/>
              <a:t>Kompetenzzentrum „Digitale Teilhabe für Alle“</a:t>
            </a:r>
          </a:p>
        </p:txBody>
      </p:sp>
    </p:spTree>
    <p:extLst>
      <p:ext uri="{BB962C8B-B14F-4D97-AF65-F5344CB8AC3E}">
        <p14:creationId xmlns:p14="http://schemas.microsoft.com/office/powerpoint/2010/main" val="4099271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C719EC-261B-467F-A3D9-31472BCD87AF}"/>
              </a:ext>
            </a:extLst>
          </p:cNvPr>
          <p:cNvSpPr>
            <a:spLocks noGrp="1"/>
          </p:cNvSpPr>
          <p:nvPr>
            <p:ph type="title"/>
          </p:nvPr>
        </p:nvSpPr>
        <p:spPr/>
        <p:txBody>
          <a:bodyPr anchor="b">
            <a:normAutofit/>
          </a:bodyPr>
          <a:lstStyle/>
          <a:p>
            <a:r>
              <a:rPr lang="de-DE" sz="5400">
                <a:solidFill>
                  <a:schemeClr val="tx1"/>
                </a:solidFill>
              </a:rPr>
              <a:t>Kontakt</a:t>
            </a:r>
            <a:endParaRPr lang="de-DE" sz="5400"/>
          </a:p>
        </p:txBody>
      </p:sp>
      <p:pic>
        <p:nvPicPr>
          <p:cNvPr id="8" name="Grafik 7">
            <a:extLst>
              <a:ext uri="{FF2B5EF4-FFF2-40B4-BE49-F238E27FC236}">
                <a16:creationId xmlns:a16="http://schemas.microsoft.com/office/drawing/2014/main" id="{E4B1B749-3D7D-B438-72C6-A0F06A5E0488}"/>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Lst>
          </a:blip>
          <a:srcRect l="24542" r="24542"/>
          <a:stretch/>
        </p:blipFill>
        <p:spPr>
          <a:xfrm>
            <a:off x="6187440" y="538480"/>
            <a:ext cx="6004561" cy="631951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
        <p:nvSpPr>
          <p:cNvPr id="5" name="Textfeld 4">
            <a:extLst>
              <a:ext uri="{FF2B5EF4-FFF2-40B4-BE49-F238E27FC236}">
                <a16:creationId xmlns:a16="http://schemas.microsoft.com/office/drawing/2014/main" id="{3C63B144-FA46-3D3B-026D-5BF42DC39870}"/>
              </a:ext>
            </a:extLst>
          </p:cNvPr>
          <p:cNvSpPr txBox="1"/>
          <p:nvPr/>
        </p:nvSpPr>
        <p:spPr>
          <a:xfrm>
            <a:off x="838200" y="2210463"/>
            <a:ext cx="2615979" cy="430887"/>
          </a:xfrm>
          <a:prstGeom prst="rect">
            <a:avLst/>
          </a:prstGeom>
          <a:noFill/>
        </p:spPr>
        <p:txBody>
          <a:bodyPr wrap="square" rtlCol="0">
            <a:spAutoFit/>
          </a:bodyPr>
          <a:lstStyle/>
          <a:p>
            <a:r>
              <a:rPr lang="de-DE" sz="2200">
                <a:solidFill>
                  <a:srgbClr val="00827C"/>
                </a:solidFill>
              </a:rPr>
              <a:t>Michael Düren</a:t>
            </a:r>
          </a:p>
        </p:txBody>
      </p:sp>
      <p:sp>
        <p:nvSpPr>
          <p:cNvPr id="7" name="Textfeld 6">
            <a:extLst>
              <a:ext uri="{FF2B5EF4-FFF2-40B4-BE49-F238E27FC236}">
                <a16:creationId xmlns:a16="http://schemas.microsoft.com/office/drawing/2014/main" id="{507AC4E9-BCAF-10F4-FF4D-BF5BE628038F}"/>
              </a:ext>
            </a:extLst>
          </p:cNvPr>
          <p:cNvSpPr txBox="1"/>
          <p:nvPr/>
        </p:nvSpPr>
        <p:spPr>
          <a:xfrm>
            <a:off x="838200" y="2776286"/>
            <a:ext cx="2743201" cy="923330"/>
          </a:xfrm>
          <a:prstGeom prst="rect">
            <a:avLst/>
          </a:prstGeom>
          <a:noFill/>
        </p:spPr>
        <p:txBody>
          <a:bodyPr wrap="square" rtlCol="0">
            <a:spAutoFit/>
          </a:bodyPr>
          <a:lstStyle/>
          <a:p>
            <a:r>
              <a:rPr lang="de-DE"/>
              <a:t>Geschäftsfeldleiter IT,</a:t>
            </a:r>
            <a:br>
              <a:rPr lang="de-DE"/>
            </a:br>
            <a:r>
              <a:rPr lang="de-DE"/>
              <a:t>Kompetenzzentrum</a:t>
            </a:r>
            <a:br>
              <a:rPr lang="de-DE"/>
            </a:br>
            <a:r>
              <a:rPr lang="de-DE"/>
              <a:t>„Digitale Teilhabe für Alle“</a:t>
            </a:r>
          </a:p>
        </p:txBody>
      </p:sp>
      <p:sp>
        <p:nvSpPr>
          <p:cNvPr id="9" name="Textfeld 8">
            <a:extLst>
              <a:ext uri="{FF2B5EF4-FFF2-40B4-BE49-F238E27FC236}">
                <a16:creationId xmlns:a16="http://schemas.microsoft.com/office/drawing/2014/main" id="{3CEF7C12-0523-77FB-42E3-8C982306D71F}"/>
              </a:ext>
            </a:extLst>
          </p:cNvPr>
          <p:cNvSpPr txBox="1"/>
          <p:nvPr/>
        </p:nvSpPr>
        <p:spPr>
          <a:xfrm>
            <a:off x="838200" y="3923392"/>
            <a:ext cx="3546283" cy="1384995"/>
          </a:xfrm>
          <a:prstGeom prst="rect">
            <a:avLst/>
          </a:prstGeom>
          <a:noFill/>
        </p:spPr>
        <p:txBody>
          <a:bodyPr wrap="square" rtlCol="0">
            <a:spAutoFit/>
          </a:bodyPr>
          <a:lstStyle/>
          <a:p>
            <a:r>
              <a:rPr lang="de-DE" sz="1400"/>
              <a:t>Pfennigparade PSG GmbH</a:t>
            </a:r>
            <a:br>
              <a:rPr lang="de-DE" sz="1400"/>
            </a:br>
            <a:r>
              <a:rPr lang="de-DE" sz="1400"/>
              <a:t>Pfennigparade SIGMETA GmbH</a:t>
            </a:r>
            <a:br>
              <a:rPr lang="de-DE" sz="1400"/>
            </a:br>
            <a:r>
              <a:rPr lang="de-DE" sz="1400" err="1"/>
              <a:t>Petuelring</a:t>
            </a:r>
            <a:r>
              <a:rPr lang="de-DE" sz="1400"/>
              <a:t> 108</a:t>
            </a:r>
            <a:br>
              <a:rPr lang="de-DE" sz="1400"/>
            </a:br>
            <a:br>
              <a:rPr lang="de-DE" sz="1400"/>
            </a:br>
            <a:r>
              <a:rPr lang="de-DE" sz="1400"/>
              <a:t>+49 89 8393-8310</a:t>
            </a:r>
            <a:br>
              <a:rPr lang="de-DE" sz="1400"/>
            </a:br>
            <a:r>
              <a:rPr lang="de-DE" sz="1400"/>
              <a:t>Michael.Dueren@pfennigparade.de</a:t>
            </a:r>
          </a:p>
        </p:txBody>
      </p:sp>
      <p:sp>
        <p:nvSpPr>
          <p:cNvPr id="3" name="Datumsplatzhalter 2">
            <a:extLst>
              <a:ext uri="{FF2B5EF4-FFF2-40B4-BE49-F238E27FC236}">
                <a16:creationId xmlns:a16="http://schemas.microsoft.com/office/drawing/2014/main" id="{8917512F-5778-54DD-23E9-BAB2FE5A0111}"/>
              </a:ext>
            </a:extLst>
          </p:cNvPr>
          <p:cNvSpPr>
            <a:spLocks noGrp="1"/>
          </p:cNvSpPr>
          <p:nvPr>
            <p:ph type="dt" sz="half" idx="12"/>
          </p:nvPr>
        </p:nvSpPr>
        <p:spPr/>
        <p:txBody>
          <a:bodyPr/>
          <a:lstStyle/>
          <a:p>
            <a:r>
              <a:rPr lang="de-DE"/>
              <a:t>Kompetenzzentrum - Digitalisierung und Digitale Teilhabe</a:t>
            </a:r>
          </a:p>
        </p:txBody>
      </p:sp>
      <p:sp>
        <p:nvSpPr>
          <p:cNvPr id="4" name="Foliennummernplatzhalter 3">
            <a:extLst>
              <a:ext uri="{FF2B5EF4-FFF2-40B4-BE49-F238E27FC236}">
                <a16:creationId xmlns:a16="http://schemas.microsoft.com/office/drawing/2014/main" id="{B2EF5A1C-FAFE-B01B-7CB2-CF2CE7A5C139}"/>
              </a:ext>
            </a:extLst>
          </p:cNvPr>
          <p:cNvSpPr>
            <a:spLocks noGrp="1"/>
          </p:cNvSpPr>
          <p:nvPr>
            <p:ph type="sldNum" sz="quarter" idx="14"/>
          </p:nvPr>
        </p:nvSpPr>
        <p:spPr/>
        <p:txBody>
          <a:bodyPr/>
          <a:lstStyle/>
          <a:p>
            <a:fld id="{512B2051-B8E2-4B50-97E9-84E5282439BC}" type="slidenum">
              <a:rPr lang="de-DE" smtClean="0"/>
              <a:t>10</a:t>
            </a:fld>
            <a:endParaRPr lang="de-DE"/>
          </a:p>
        </p:txBody>
      </p:sp>
    </p:spTree>
    <p:extLst>
      <p:ext uri="{BB962C8B-B14F-4D97-AF65-F5344CB8AC3E}">
        <p14:creationId xmlns:p14="http://schemas.microsoft.com/office/powerpoint/2010/main" val="604938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D57D088A-3803-2711-E826-91AFD9D0E33D}"/>
              </a:ext>
            </a:extLst>
          </p:cNvPr>
          <p:cNvSpPr>
            <a:spLocks noGrp="1"/>
          </p:cNvSpPr>
          <p:nvPr>
            <p:ph type="title"/>
          </p:nvPr>
        </p:nvSpPr>
        <p:spPr/>
        <p:txBody>
          <a:bodyPr/>
          <a:lstStyle/>
          <a:p>
            <a:r>
              <a:rPr lang="de-DE" dirty="0"/>
              <a:t>Wer bin ich?</a:t>
            </a:r>
          </a:p>
        </p:txBody>
      </p:sp>
      <p:sp>
        <p:nvSpPr>
          <p:cNvPr id="6" name="Textplatzhalter 5">
            <a:extLst>
              <a:ext uri="{FF2B5EF4-FFF2-40B4-BE49-F238E27FC236}">
                <a16:creationId xmlns:a16="http://schemas.microsoft.com/office/drawing/2014/main" id="{9C34D2AF-C1A9-69AB-2302-3250BF0D4037}"/>
              </a:ext>
            </a:extLst>
          </p:cNvPr>
          <p:cNvSpPr>
            <a:spLocks noGrp="1"/>
          </p:cNvSpPr>
          <p:nvPr>
            <p:ph type="body" idx="1"/>
          </p:nvPr>
        </p:nvSpPr>
        <p:spPr/>
        <p:txBody>
          <a:bodyPr/>
          <a:lstStyle/>
          <a:p>
            <a:r>
              <a:rPr lang="de-DE" dirty="0"/>
              <a:t>Michael Düren</a:t>
            </a:r>
          </a:p>
        </p:txBody>
      </p:sp>
      <p:sp>
        <p:nvSpPr>
          <p:cNvPr id="4" name="Datumsplatzhalter 3">
            <a:extLst>
              <a:ext uri="{FF2B5EF4-FFF2-40B4-BE49-F238E27FC236}">
                <a16:creationId xmlns:a16="http://schemas.microsoft.com/office/drawing/2014/main" id="{684F5C60-5E03-A8CF-0D50-E534AEBBC5CD}"/>
              </a:ext>
            </a:extLst>
          </p:cNvPr>
          <p:cNvSpPr>
            <a:spLocks noGrp="1"/>
          </p:cNvSpPr>
          <p:nvPr>
            <p:ph type="dt" sz="half" idx="12"/>
          </p:nvPr>
        </p:nvSpPr>
        <p:spPr/>
        <p:txBody>
          <a:bodyPr/>
          <a:lstStyle/>
          <a:p>
            <a:r>
              <a:rPr lang="de-DE"/>
              <a:t>Kompetenzzentrum „Digitale Teilhabe für Alle“</a:t>
            </a:r>
            <a:endParaRPr lang="de-DE" dirty="0"/>
          </a:p>
        </p:txBody>
      </p:sp>
    </p:spTree>
    <p:extLst>
      <p:ext uri="{BB962C8B-B14F-4D97-AF65-F5344CB8AC3E}">
        <p14:creationId xmlns:p14="http://schemas.microsoft.com/office/powerpoint/2010/main" val="3978431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A02C33D7-6AAB-D38D-BDC7-3EE3BE7083C6}"/>
              </a:ext>
            </a:extLst>
          </p:cNvPr>
          <p:cNvSpPr>
            <a:spLocks noGrp="1"/>
          </p:cNvSpPr>
          <p:nvPr>
            <p:ph type="title"/>
          </p:nvPr>
        </p:nvSpPr>
        <p:spPr/>
        <p:txBody>
          <a:bodyPr/>
          <a:lstStyle/>
          <a:p>
            <a:r>
              <a:rPr lang="de-DE" dirty="0"/>
              <a:t>Inklusionsunternehmen (1/2)</a:t>
            </a:r>
          </a:p>
        </p:txBody>
      </p:sp>
      <p:sp>
        <p:nvSpPr>
          <p:cNvPr id="6" name="Inhaltsplatzhalter 5">
            <a:extLst>
              <a:ext uri="{FF2B5EF4-FFF2-40B4-BE49-F238E27FC236}">
                <a16:creationId xmlns:a16="http://schemas.microsoft.com/office/drawing/2014/main" id="{5807F045-1094-1887-C028-D28CF3689803}"/>
              </a:ext>
            </a:extLst>
          </p:cNvPr>
          <p:cNvSpPr>
            <a:spLocks noGrp="1"/>
          </p:cNvSpPr>
          <p:nvPr>
            <p:ph idx="1"/>
          </p:nvPr>
        </p:nvSpPr>
        <p:spPr/>
        <p:txBody>
          <a:bodyPr/>
          <a:lstStyle/>
          <a:p>
            <a:r>
              <a:rPr lang="de-DE" dirty="0"/>
              <a:t>Was ist ein Inklusionsunternehmen</a:t>
            </a:r>
          </a:p>
          <a:p>
            <a:pPr lvl="1"/>
            <a:r>
              <a:rPr lang="de-DE" dirty="0"/>
              <a:t>In Deutschland sind Inklusionsunternehmen spezielle Betriebe, die darauf abzielen, die Arbeitsmarktintegration von Menschen mit Behinderungen zu fördern. Sie schaffen gezielt Arbeitsplätze, bei denen mindestens 30% der Belegschaft aus Menschen mit Behinderungen bestehen. Diese Unternehmen erhalten finanzielle Unterstützung und Förderung durch die Bundesagentur für Arbeit oder andere staatliche Stellen, um die zusätzlichen Kosten für die Integration und Unterstützung von behinderten Mitarbeitern zu decken.</a:t>
            </a:r>
          </a:p>
          <a:p>
            <a:endParaRPr lang="de-DE" dirty="0"/>
          </a:p>
        </p:txBody>
      </p:sp>
      <p:sp>
        <p:nvSpPr>
          <p:cNvPr id="4" name="Datumsplatzhalter 3">
            <a:extLst>
              <a:ext uri="{FF2B5EF4-FFF2-40B4-BE49-F238E27FC236}">
                <a16:creationId xmlns:a16="http://schemas.microsoft.com/office/drawing/2014/main" id="{0F09080A-FB8F-85B8-38E9-84735D5C56E4}"/>
              </a:ext>
            </a:extLst>
          </p:cNvPr>
          <p:cNvSpPr>
            <a:spLocks noGrp="1"/>
          </p:cNvSpPr>
          <p:nvPr>
            <p:ph type="dt" sz="half" idx="12"/>
          </p:nvPr>
        </p:nvSpPr>
        <p:spPr/>
        <p:txBody>
          <a:bodyPr/>
          <a:lstStyle/>
          <a:p>
            <a:r>
              <a:rPr lang="de-DE"/>
              <a:t>Kompetenzzentrum „Digitale Teilhabe für Alle“</a:t>
            </a:r>
            <a:endParaRPr lang="de-DE" dirty="0"/>
          </a:p>
        </p:txBody>
      </p:sp>
    </p:spTree>
    <p:extLst>
      <p:ext uri="{BB962C8B-B14F-4D97-AF65-F5344CB8AC3E}">
        <p14:creationId xmlns:p14="http://schemas.microsoft.com/office/powerpoint/2010/main" val="3850864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A02C33D7-6AAB-D38D-BDC7-3EE3BE7083C6}"/>
              </a:ext>
            </a:extLst>
          </p:cNvPr>
          <p:cNvSpPr>
            <a:spLocks noGrp="1"/>
          </p:cNvSpPr>
          <p:nvPr>
            <p:ph type="title"/>
          </p:nvPr>
        </p:nvSpPr>
        <p:spPr/>
        <p:txBody>
          <a:bodyPr/>
          <a:lstStyle/>
          <a:p>
            <a:r>
              <a:rPr lang="de-DE" dirty="0"/>
              <a:t>Inklusionsunternehmen (2/2)</a:t>
            </a:r>
          </a:p>
        </p:txBody>
      </p:sp>
      <p:sp>
        <p:nvSpPr>
          <p:cNvPr id="6" name="Inhaltsplatzhalter 5">
            <a:extLst>
              <a:ext uri="{FF2B5EF4-FFF2-40B4-BE49-F238E27FC236}">
                <a16:creationId xmlns:a16="http://schemas.microsoft.com/office/drawing/2014/main" id="{5807F045-1094-1887-C028-D28CF3689803}"/>
              </a:ext>
            </a:extLst>
          </p:cNvPr>
          <p:cNvSpPr>
            <a:spLocks noGrp="1"/>
          </p:cNvSpPr>
          <p:nvPr>
            <p:ph idx="1"/>
          </p:nvPr>
        </p:nvSpPr>
        <p:spPr/>
        <p:txBody>
          <a:bodyPr>
            <a:normAutofit/>
          </a:bodyPr>
          <a:lstStyle/>
          <a:p>
            <a:r>
              <a:rPr lang="de-DE" dirty="0"/>
              <a:t>Wie wird ein Unternehmen in Deutschland zu einem Inklusionsunternehmen</a:t>
            </a:r>
          </a:p>
          <a:p>
            <a:pPr lvl="1"/>
            <a:r>
              <a:rPr lang="de-DE" dirty="0"/>
              <a:t>Geschäftsidee und vorläufiges Konzept</a:t>
            </a:r>
          </a:p>
          <a:p>
            <a:pPr lvl="1"/>
            <a:r>
              <a:rPr lang="de-DE" dirty="0"/>
              <a:t>Kontaktaufnahme mit dem Integrationsamt</a:t>
            </a:r>
          </a:p>
          <a:p>
            <a:pPr lvl="1"/>
            <a:r>
              <a:rPr lang="de-DE" dirty="0"/>
              <a:t>Erstellung eines Businessplans</a:t>
            </a:r>
          </a:p>
          <a:p>
            <a:pPr lvl="1"/>
            <a:r>
              <a:rPr lang="de-DE" dirty="0"/>
              <a:t>Gutachten zum Geschäftskonzept</a:t>
            </a:r>
          </a:p>
          <a:p>
            <a:pPr lvl="1"/>
            <a:r>
              <a:rPr lang="de-DE" dirty="0"/>
              <a:t>Antragstellung bei Ihrem Integrationsamt</a:t>
            </a:r>
          </a:p>
          <a:p>
            <a:pPr lvl="1"/>
            <a:r>
              <a:rPr lang="de-DE" dirty="0"/>
              <a:t>Prüfung und Entscheidung durch das Integrationsamt</a:t>
            </a:r>
          </a:p>
          <a:p>
            <a:pPr lvl="1"/>
            <a:r>
              <a:rPr lang="de-DE" dirty="0"/>
              <a:t>Gründung des Inklusionsunternehmens</a:t>
            </a:r>
          </a:p>
        </p:txBody>
      </p:sp>
      <p:sp>
        <p:nvSpPr>
          <p:cNvPr id="4" name="Datumsplatzhalter 3">
            <a:extLst>
              <a:ext uri="{FF2B5EF4-FFF2-40B4-BE49-F238E27FC236}">
                <a16:creationId xmlns:a16="http://schemas.microsoft.com/office/drawing/2014/main" id="{0F09080A-FB8F-85B8-38E9-84735D5C56E4}"/>
              </a:ext>
            </a:extLst>
          </p:cNvPr>
          <p:cNvSpPr>
            <a:spLocks noGrp="1"/>
          </p:cNvSpPr>
          <p:nvPr>
            <p:ph type="dt" sz="half" idx="12"/>
          </p:nvPr>
        </p:nvSpPr>
        <p:spPr/>
        <p:txBody>
          <a:bodyPr/>
          <a:lstStyle/>
          <a:p>
            <a:r>
              <a:rPr lang="de-DE"/>
              <a:t>Kompetenzzentrum „Digitale Teilhabe für Alle“</a:t>
            </a:r>
            <a:endParaRPr lang="de-DE" dirty="0"/>
          </a:p>
        </p:txBody>
      </p:sp>
    </p:spTree>
    <p:extLst>
      <p:ext uri="{BB962C8B-B14F-4D97-AF65-F5344CB8AC3E}">
        <p14:creationId xmlns:p14="http://schemas.microsoft.com/office/powerpoint/2010/main" val="3654217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D1254B-A03F-2F45-FFC5-CFAF0C5ED8F7}"/>
              </a:ext>
            </a:extLst>
          </p:cNvPr>
          <p:cNvSpPr>
            <a:spLocks noGrp="1"/>
          </p:cNvSpPr>
          <p:nvPr>
            <p:ph type="title"/>
          </p:nvPr>
        </p:nvSpPr>
        <p:spPr/>
        <p:txBody>
          <a:bodyPr/>
          <a:lstStyle/>
          <a:p>
            <a:r>
              <a:rPr lang="de-DE" dirty="0"/>
              <a:t>Pfennigparade SIGMETA GmbH</a:t>
            </a:r>
          </a:p>
        </p:txBody>
      </p:sp>
      <p:sp>
        <p:nvSpPr>
          <p:cNvPr id="3" name="Inhaltsplatzhalter 2">
            <a:extLst>
              <a:ext uri="{FF2B5EF4-FFF2-40B4-BE49-F238E27FC236}">
                <a16:creationId xmlns:a16="http://schemas.microsoft.com/office/drawing/2014/main" id="{78ACDD80-7894-5D4C-4A1A-4658A196CB32}"/>
              </a:ext>
            </a:extLst>
          </p:cNvPr>
          <p:cNvSpPr>
            <a:spLocks noGrp="1"/>
          </p:cNvSpPr>
          <p:nvPr>
            <p:ph idx="1"/>
          </p:nvPr>
        </p:nvSpPr>
        <p:spPr/>
        <p:txBody>
          <a:bodyPr>
            <a:normAutofit/>
          </a:bodyPr>
          <a:lstStyle/>
          <a:p>
            <a:pPr algn="l"/>
            <a:r>
              <a:rPr lang="de-DE" b="0" i="0" dirty="0">
                <a:solidFill>
                  <a:srgbClr val="4B4A48"/>
                </a:solidFill>
                <a:effectLst/>
                <a:highlight>
                  <a:srgbClr val="FFFFFF"/>
                </a:highlight>
                <a:latin typeface="Source Sans Pro" panose="020B0503030403020204" pitchFamily="34" charset="0"/>
              </a:rPr>
              <a:t>Eigendarstellung / Auszug:</a:t>
            </a:r>
          </a:p>
          <a:p>
            <a:pPr lvl="1"/>
            <a:r>
              <a:rPr lang="de-DE" b="0" i="0" dirty="0">
                <a:solidFill>
                  <a:srgbClr val="4B4A48"/>
                </a:solidFill>
                <a:effectLst/>
                <a:highlight>
                  <a:srgbClr val="FFFFFF"/>
                </a:highlight>
                <a:latin typeface="Source Sans Pro" panose="020B0503030403020204" pitchFamily="34" charset="0"/>
              </a:rPr>
              <a:t>Das Inklusionsunternehmen SIGMETA ermöglicht Menschen mit Behinderung die gleichen Arbeitsbedingungen wie Menschen ohne körperliche Einschränkungen. Sie stehen nicht mehr am Rande, sondern gemeinsam mit ihren Kolleg*innen inmitten der Arbeitswelt.</a:t>
            </a:r>
          </a:p>
          <a:p>
            <a:pPr lvl="1"/>
            <a:r>
              <a:rPr lang="de-DE" b="0" i="0" dirty="0">
                <a:solidFill>
                  <a:srgbClr val="4B4A48"/>
                </a:solidFill>
                <a:effectLst/>
                <a:highlight>
                  <a:srgbClr val="FFFFFF"/>
                </a:highlight>
                <a:latin typeface="Source Sans Pro" panose="020B0503030403020204" pitchFamily="34" charset="0"/>
              </a:rPr>
              <a:t>Die Mitarbeiter*innen der SIGMETA arbeiten in einem sozialversicherungspflichtigen Arbeitsverhältnis mit leistungsgerechter, ortsüblicher Entlohnung. Sie werden fachlich gefordert und gleichzeitig persönlich gefördert, je nach ihren individuellen Bedarfen oder der Art ihrer Körperbehinderung.</a:t>
            </a:r>
          </a:p>
          <a:p>
            <a:r>
              <a:rPr lang="de-DE" dirty="0">
                <a:hlinkClick r:id="rId2"/>
              </a:rPr>
              <a:t>Link zu REHADAT</a:t>
            </a:r>
            <a:endParaRPr lang="de-DE" dirty="0"/>
          </a:p>
        </p:txBody>
      </p:sp>
      <p:sp>
        <p:nvSpPr>
          <p:cNvPr id="4" name="Datumsplatzhalter 3">
            <a:extLst>
              <a:ext uri="{FF2B5EF4-FFF2-40B4-BE49-F238E27FC236}">
                <a16:creationId xmlns:a16="http://schemas.microsoft.com/office/drawing/2014/main" id="{C8EAD644-D694-F10B-82EC-A44B013C5CBA}"/>
              </a:ext>
            </a:extLst>
          </p:cNvPr>
          <p:cNvSpPr>
            <a:spLocks noGrp="1"/>
          </p:cNvSpPr>
          <p:nvPr>
            <p:ph type="dt" sz="half" idx="12"/>
          </p:nvPr>
        </p:nvSpPr>
        <p:spPr/>
        <p:txBody>
          <a:bodyPr/>
          <a:lstStyle/>
          <a:p>
            <a:r>
              <a:rPr lang="de-DE"/>
              <a:t>Kompetenzzentrum „Digitale Teilhabe für Alle“</a:t>
            </a:r>
            <a:endParaRPr lang="de-DE" dirty="0"/>
          </a:p>
        </p:txBody>
      </p:sp>
    </p:spTree>
    <p:extLst>
      <p:ext uri="{BB962C8B-B14F-4D97-AF65-F5344CB8AC3E}">
        <p14:creationId xmlns:p14="http://schemas.microsoft.com/office/powerpoint/2010/main" val="1204436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A2EC6E-B1FA-3617-1A0E-2FCEC7A31F96}"/>
              </a:ext>
            </a:extLst>
          </p:cNvPr>
          <p:cNvSpPr>
            <a:spLocks noGrp="1"/>
          </p:cNvSpPr>
          <p:nvPr>
            <p:ph type="title"/>
          </p:nvPr>
        </p:nvSpPr>
        <p:spPr/>
        <p:txBody>
          <a:bodyPr/>
          <a:lstStyle/>
          <a:p>
            <a:r>
              <a:rPr lang="de-DE" dirty="0"/>
              <a:t>Herausforderung Mensch mit Behinderung</a:t>
            </a:r>
          </a:p>
        </p:txBody>
      </p:sp>
      <p:sp>
        <p:nvSpPr>
          <p:cNvPr id="3" name="Inhaltsplatzhalter 2">
            <a:extLst>
              <a:ext uri="{FF2B5EF4-FFF2-40B4-BE49-F238E27FC236}">
                <a16:creationId xmlns:a16="http://schemas.microsoft.com/office/drawing/2014/main" id="{2958FFDE-32D8-47FF-8BD2-6113A192B097}"/>
              </a:ext>
            </a:extLst>
          </p:cNvPr>
          <p:cNvSpPr>
            <a:spLocks noGrp="1"/>
          </p:cNvSpPr>
          <p:nvPr>
            <p:ph idx="1"/>
          </p:nvPr>
        </p:nvSpPr>
        <p:spPr/>
        <p:txBody>
          <a:bodyPr/>
          <a:lstStyle/>
          <a:p>
            <a:r>
              <a:rPr lang="de-DE" dirty="0"/>
              <a:t>Jeder ist individuell</a:t>
            </a:r>
          </a:p>
          <a:p>
            <a:pPr lvl="1"/>
            <a:r>
              <a:rPr lang="de-DE" dirty="0"/>
              <a:t>Spastikerin, Rollstuhlfahrerin, stark Sehbeeinträchtigt, motorisch eingeschränkt, persönliche </a:t>
            </a:r>
            <a:r>
              <a:rPr lang="de-DE" dirty="0" err="1"/>
              <a:t>Assitenz</a:t>
            </a:r>
            <a:endParaRPr lang="de-DE" dirty="0"/>
          </a:p>
          <a:p>
            <a:pPr lvl="1"/>
            <a:r>
              <a:rPr lang="de-DE" dirty="0"/>
              <a:t>Autist introvertiert (Kommunikation), Fahrdienst</a:t>
            </a:r>
          </a:p>
          <a:p>
            <a:pPr lvl="1"/>
            <a:r>
              <a:rPr lang="de-DE" dirty="0"/>
              <a:t>Autist extrovertiert (flüchtig, blendend)</a:t>
            </a:r>
          </a:p>
          <a:p>
            <a:r>
              <a:rPr lang="de-DE" dirty="0"/>
              <a:t>Herausforderungen</a:t>
            </a:r>
          </a:p>
          <a:p>
            <a:pPr lvl="1"/>
            <a:r>
              <a:rPr lang="de-DE" dirty="0"/>
              <a:t>Arbeitsplatz</a:t>
            </a:r>
          </a:p>
          <a:p>
            <a:pPr lvl="1"/>
            <a:r>
              <a:rPr lang="de-DE" dirty="0"/>
              <a:t>Effizienz (wir sind im 1. Arbeitsmarkt)</a:t>
            </a:r>
          </a:p>
        </p:txBody>
      </p:sp>
      <p:sp>
        <p:nvSpPr>
          <p:cNvPr id="4" name="Datumsplatzhalter 3">
            <a:extLst>
              <a:ext uri="{FF2B5EF4-FFF2-40B4-BE49-F238E27FC236}">
                <a16:creationId xmlns:a16="http://schemas.microsoft.com/office/drawing/2014/main" id="{66F8247E-6615-0AFA-44AC-DBE7395DEAAA}"/>
              </a:ext>
            </a:extLst>
          </p:cNvPr>
          <p:cNvSpPr>
            <a:spLocks noGrp="1"/>
          </p:cNvSpPr>
          <p:nvPr>
            <p:ph type="dt" sz="half" idx="12"/>
          </p:nvPr>
        </p:nvSpPr>
        <p:spPr/>
        <p:txBody>
          <a:bodyPr/>
          <a:lstStyle/>
          <a:p>
            <a:r>
              <a:rPr lang="de-DE"/>
              <a:t>Kompetenzzentrum „Digitale Teilhabe für Alle“</a:t>
            </a:r>
            <a:endParaRPr lang="de-DE" dirty="0"/>
          </a:p>
        </p:txBody>
      </p:sp>
    </p:spTree>
    <p:extLst>
      <p:ext uri="{BB962C8B-B14F-4D97-AF65-F5344CB8AC3E}">
        <p14:creationId xmlns:p14="http://schemas.microsoft.com/office/powerpoint/2010/main" val="910708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E99F58-FFF7-9B92-B143-C95890A46ABE}"/>
              </a:ext>
            </a:extLst>
          </p:cNvPr>
          <p:cNvSpPr>
            <a:spLocks noGrp="1"/>
          </p:cNvSpPr>
          <p:nvPr>
            <p:ph type="title"/>
          </p:nvPr>
        </p:nvSpPr>
        <p:spPr/>
        <p:txBody>
          <a:bodyPr/>
          <a:lstStyle/>
          <a:p>
            <a:r>
              <a:rPr lang="de-DE" dirty="0"/>
              <a:t>Wandel</a:t>
            </a:r>
          </a:p>
        </p:txBody>
      </p:sp>
      <p:sp>
        <p:nvSpPr>
          <p:cNvPr id="3" name="Inhaltsplatzhalter 2">
            <a:extLst>
              <a:ext uri="{FF2B5EF4-FFF2-40B4-BE49-F238E27FC236}">
                <a16:creationId xmlns:a16="http://schemas.microsoft.com/office/drawing/2014/main" id="{5B459566-C00B-620B-F896-BB0BC786AE1A}"/>
              </a:ext>
            </a:extLst>
          </p:cNvPr>
          <p:cNvSpPr>
            <a:spLocks noGrp="1"/>
          </p:cNvSpPr>
          <p:nvPr>
            <p:ph idx="1"/>
          </p:nvPr>
        </p:nvSpPr>
        <p:spPr/>
        <p:txBody>
          <a:bodyPr/>
          <a:lstStyle/>
          <a:p>
            <a:r>
              <a:rPr lang="de-DE" dirty="0"/>
              <a:t>Aufnahme in die Behindertenwerkstätte ist durch neue Gesetze und Regularien erschwert</a:t>
            </a:r>
          </a:p>
          <a:p>
            <a:pPr lvl="1"/>
            <a:r>
              <a:rPr lang="de-DE" dirty="0"/>
              <a:t>Mehr Menschen mit Schwerbehinderung landen im 1. Arbeitsmarkt</a:t>
            </a:r>
          </a:p>
          <a:p>
            <a:pPr lvl="1"/>
            <a:r>
              <a:rPr lang="de-DE" dirty="0"/>
              <a:t>Aus unserer Perspektive</a:t>
            </a:r>
          </a:p>
          <a:p>
            <a:pPr lvl="2"/>
            <a:r>
              <a:rPr lang="de-DE" dirty="0"/>
              <a:t>Weniger physisch/motorisch eingeschränkte Menschen</a:t>
            </a:r>
          </a:p>
          <a:p>
            <a:pPr lvl="2"/>
            <a:r>
              <a:rPr lang="de-DE" dirty="0"/>
              <a:t>Steigende Anzahlen Neurodivers / kognitiv Beeinträchtigter</a:t>
            </a:r>
          </a:p>
          <a:p>
            <a:pPr lvl="1"/>
            <a:r>
              <a:rPr lang="de-DE" dirty="0"/>
              <a:t>Strukturwandel</a:t>
            </a:r>
          </a:p>
          <a:p>
            <a:pPr lvl="2"/>
            <a:r>
              <a:rPr lang="de-DE" dirty="0"/>
              <a:t>Weniger Leistungsfähigkeit</a:t>
            </a:r>
          </a:p>
          <a:p>
            <a:pPr lvl="2"/>
            <a:r>
              <a:rPr lang="de-DE" dirty="0"/>
              <a:t>Mehr Betreuung in der Arbeitswelt erforderlich</a:t>
            </a:r>
          </a:p>
          <a:p>
            <a:pPr lvl="2"/>
            <a:r>
              <a:rPr lang="de-DE" dirty="0"/>
              <a:t>Strukturen nähern sich den Strukturen der Werkstatt für Menschen mit Behinderung</a:t>
            </a:r>
          </a:p>
          <a:p>
            <a:pPr lvl="2"/>
            <a:r>
              <a:rPr lang="de-DE" dirty="0">
                <a:sym typeface="Wingdings" panose="05000000000000000000" pitchFamily="2" charset="2"/>
              </a:rPr>
              <a:t> Verhältnis gemittelt 12 zu 1</a:t>
            </a:r>
            <a:endParaRPr lang="de-DE" dirty="0"/>
          </a:p>
        </p:txBody>
      </p:sp>
      <p:sp>
        <p:nvSpPr>
          <p:cNvPr id="4" name="Datumsplatzhalter 3">
            <a:extLst>
              <a:ext uri="{FF2B5EF4-FFF2-40B4-BE49-F238E27FC236}">
                <a16:creationId xmlns:a16="http://schemas.microsoft.com/office/drawing/2014/main" id="{BBE9FEEB-843B-92EC-031D-FBBD6E3F318C}"/>
              </a:ext>
            </a:extLst>
          </p:cNvPr>
          <p:cNvSpPr>
            <a:spLocks noGrp="1"/>
          </p:cNvSpPr>
          <p:nvPr>
            <p:ph type="dt" sz="half" idx="12"/>
          </p:nvPr>
        </p:nvSpPr>
        <p:spPr/>
        <p:txBody>
          <a:bodyPr/>
          <a:lstStyle/>
          <a:p>
            <a:r>
              <a:rPr lang="de-DE"/>
              <a:t>Kompetenzzentrum „Digitale Teilhabe für Alle“</a:t>
            </a:r>
            <a:endParaRPr lang="de-DE" dirty="0"/>
          </a:p>
        </p:txBody>
      </p:sp>
    </p:spTree>
    <p:extLst>
      <p:ext uri="{BB962C8B-B14F-4D97-AF65-F5344CB8AC3E}">
        <p14:creationId xmlns:p14="http://schemas.microsoft.com/office/powerpoint/2010/main" val="2241386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B0F7FB-0AEC-EE76-232E-6379B810351E}"/>
              </a:ext>
            </a:extLst>
          </p:cNvPr>
          <p:cNvSpPr>
            <a:spLocks noGrp="1"/>
          </p:cNvSpPr>
          <p:nvPr>
            <p:ph type="title"/>
          </p:nvPr>
        </p:nvSpPr>
        <p:spPr/>
        <p:txBody>
          <a:bodyPr/>
          <a:lstStyle/>
          <a:p>
            <a:r>
              <a:rPr lang="de-DE" dirty="0"/>
              <a:t>Exkurs Generation Z</a:t>
            </a:r>
            <a:br>
              <a:rPr lang="de-DE" dirty="0"/>
            </a:br>
            <a:r>
              <a:rPr lang="de-DE" dirty="0">
                <a:hlinkClick r:id="rId2"/>
              </a:rPr>
              <a:t>Link zum Interview</a:t>
            </a:r>
            <a:endParaRPr lang="de-DE" dirty="0"/>
          </a:p>
        </p:txBody>
      </p:sp>
      <p:sp>
        <p:nvSpPr>
          <p:cNvPr id="3" name="Inhaltsplatzhalter 2">
            <a:extLst>
              <a:ext uri="{FF2B5EF4-FFF2-40B4-BE49-F238E27FC236}">
                <a16:creationId xmlns:a16="http://schemas.microsoft.com/office/drawing/2014/main" id="{231715E3-E1E4-1229-3A2E-52720FAC564A}"/>
              </a:ext>
            </a:extLst>
          </p:cNvPr>
          <p:cNvSpPr>
            <a:spLocks noGrp="1"/>
          </p:cNvSpPr>
          <p:nvPr>
            <p:ph idx="1"/>
          </p:nvPr>
        </p:nvSpPr>
        <p:spPr/>
        <p:txBody>
          <a:bodyPr>
            <a:normAutofit fontScale="92500" lnSpcReduction="20000"/>
          </a:bodyPr>
          <a:lstStyle/>
          <a:p>
            <a:r>
              <a:rPr lang="de-DE" dirty="0"/>
              <a:t>Um das Jahr 2012 stürzte die geistige Gesundheit junger Menschen eine Klippe hinunter</a:t>
            </a:r>
          </a:p>
          <a:p>
            <a:r>
              <a:rPr lang="de-DE" dirty="0"/>
              <a:t>Bildschirm Kinder. Der verheerende Einfluss sozialer Medien auf die psychische Gesundheit einer ganzen Generation</a:t>
            </a:r>
          </a:p>
          <a:p>
            <a:r>
              <a:rPr lang="de-DE" dirty="0"/>
              <a:t>Durch Smartphones und soziale Netzwerke sehen Kinder ihre Freunde nicht mehr so oft im wirklichen Leben. Ihr Gehirn wird auf ein Leben am Bildschirm eingestellt. Das macht sie kaputt.</a:t>
            </a:r>
          </a:p>
          <a:p>
            <a:r>
              <a:rPr lang="de-DE" dirty="0"/>
              <a:t>Effekt auf Gruppenebene: Ich kann nicht aufhören, soziale Netzwerke zu nutzen, weil alle anderen es auch tun.</a:t>
            </a:r>
          </a:p>
          <a:p>
            <a:r>
              <a:rPr lang="de-DE" dirty="0"/>
              <a:t>Sie erhalten Hunderte von Benachrichtigungen pro Tag, viele von ihnen haben nie zehn Minuten ohne Unterbrechung.</a:t>
            </a:r>
          </a:p>
          <a:p>
            <a:r>
              <a:rPr lang="de-DE" dirty="0"/>
              <a:t>Das Medium, nicht der Inhalt, ist das Problem: Das Smartphone lässt die Kinder all ihre Erfahrungen auf einem winzigen Bildschirm machen.</a:t>
            </a:r>
          </a:p>
        </p:txBody>
      </p:sp>
      <p:sp>
        <p:nvSpPr>
          <p:cNvPr id="4" name="Datumsplatzhalter 3">
            <a:extLst>
              <a:ext uri="{FF2B5EF4-FFF2-40B4-BE49-F238E27FC236}">
                <a16:creationId xmlns:a16="http://schemas.microsoft.com/office/drawing/2014/main" id="{9AE679AE-C1F9-6BB9-0BD0-B6927547429F}"/>
              </a:ext>
            </a:extLst>
          </p:cNvPr>
          <p:cNvSpPr>
            <a:spLocks noGrp="1"/>
          </p:cNvSpPr>
          <p:nvPr>
            <p:ph type="dt" sz="half" idx="12"/>
          </p:nvPr>
        </p:nvSpPr>
        <p:spPr/>
        <p:txBody>
          <a:bodyPr/>
          <a:lstStyle/>
          <a:p>
            <a:r>
              <a:rPr lang="de-DE" dirty="0"/>
              <a:t>Kompetenzzentrum „Digitale Teilhabe für Alle“</a:t>
            </a:r>
          </a:p>
        </p:txBody>
      </p:sp>
    </p:spTree>
    <p:extLst>
      <p:ext uri="{BB962C8B-B14F-4D97-AF65-F5344CB8AC3E}">
        <p14:creationId xmlns:p14="http://schemas.microsoft.com/office/powerpoint/2010/main" val="3255017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C719EC-261B-467F-A3D9-31472BCD87AF}"/>
              </a:ext>
            </a:extLst>
          </p:cNvPr>
          <p:cNvSpPr>
            <a:spLocks noGrp="1"/>
          </p:cNvSpPr>
          <p:nvPr>
            <p:ph type="title"/>
          </p:nvPr>
        </p:nvSpPr>
        <p:spPr/>
        <p:txBody>
          <a:bodyPr anchor="b">
            <a:normAutofit/>
          </a:bodyPr>
          <a:lstStyle/>
          <a:p>
            <a:r>
              <a:rPr lang="en-US" sz="5400" dirty="0">
                <a:solidFill>
                  <a:schemeClr val="tx1"/>
                </a:solidFill>
              </a:rPr>
              <a:t>Barriers</a:t>
            </a:r>
            <a:endParaRPr lang="en-US" sz="5400" dirty="0"/>
          </a:p>
        </p:txBody>
      </p:sp>
      <p:sp>
        <p:nvSpPr>
          <p:cNvPr id="6" name="Inhaltsplatzhalter 5">
            <a:extLst>
              <a:ext uri="{FF2B5EF4-FFF2-40B4-BE49-F238E27FC236}">
                <a16:creationId xmlns:a16="http://schemas.microsoft.com/office/drawing/2014/main" id="{2F45BF7D-A18E-14B9-4992-F8B78BAC1EAA}"/>
              </a:ext>
            </a:extLst>
          </p:cNvPr>
          <p:cNvSpPr>
            <a:spLocks noGrp="1"/>
          </p:cNvSpPr>
          <p:nvPr>
            <p:ph type="body" idx="1"/>
          </p:nvPr>
        </p:nvSpPr>
        <p:spPr/>
        <p:txBody>
          <a:bodyPr>
            <a:normAutofit/>
          </a:bodyPr>
          <a:lstStyle/>
          <a:p>
            <a:pPr marL="0" indent="0">
              <a:buNone/>
            </a:pPr>
            <a:r>
              <a:rPr lang="en-US" sz="2400" dirty="0">
                <a:solidFill>
                  <a:srgbClr val="2C2C2C"/>
                </a:solidFill>
              </a:rPr>
              <a:t>are mostly invisible</a:t>
            </a:r>
            <a:endParaRPr lang="en-US" sz="2200" dirty="0">
              <a:solidFill>
                <a:srgbClr val="2C2C2C"/>
              </a:solidFill>
            </a:endParaRPr>
          </a:p>
        </p:txBody>
      </p:sp>
      <p:sp>
        <p:nvSpPr>
          <p:cNvPr id="5" name="Untertitel 2">
            <a:extLst>
              <a:ext uri="{FF2B5EF4-FFF2-40B4-BE49-F238E27FC236}">
                <a16:creationId xmlns:a16="http://schemas.microsoft.com/office/drawing/2014/main" id="{6BC99A94-AF91-D3B0-858F-DE763AEF3658}"/>
              </a:ext>
            </a:extLst>
          </p:cNvPr>
          <p:cNvSpPr txBox="1">
            <a:spLocks/>
          </p:cNvSpPr>
          <p:nvPr/>
        </p:nvSpPr>
        <p:spPr>
          <a:xfrm>
            <a:off x="831850" y="538480"/>
            <a:ext cx="6172200" cy="487362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de-DE" sz="2500" dirty="0">
                <a:solidFill>
                  <a:srgbClr val="2C2C2C"/>
                </a:solidFill>
              </a:rPr>
              <a:t>Der Bau von Brücken zur Inklusion ist immer eine bewusste Entscheidung</a:t>
            </a:r>
            <a:br>
              <a:rPr lang="de-DE" sz="2500" dirty="0">
                <a:solidFill>
                  <a:srgbClr val="2C2C2C"/>
                </a:solidFill>
              </a:rPr>
            </a:br>
            <a:endParaRPr lang="de-DE" sz="2500" dirty="0">
              <a:solidFill>
                <a:srgbClr val="2C2C2C"/>
              </a:solidFill>
            </a:endParaRPr>
          </a:p>
          <a:p>
            <a:r>
              <a:rPr lang="de-DE" sz="2500" dirty="0">
                <a:solidFill>
                  <a:srgbClr val="2C2C2C"/>
                </a:solidFill>
              </a:rPr>
              <a:t>Stand heute gibt es dafür keine Automatisierung, die uns diese Aufgabenstellung des </a:t>
            </a:r>
            <a:br>
              <a:rPr lang="de-DE" sz="2500" dirty="0">
                <a:solidFill>
                  <a:srgbClr val="2C2C2C"/>
                </a:solidFill>
              </a:rPr>
            </a:br>
            <a:r>
              <a:rPr lang="de-DE" sz="2500" dirty="0">
                <a:solidFill>
                  <a:srgbClr val="2C2C2C"/>
                </a:solidFill>
              </a:rPr>
              <a:t>Brückenbaus abnimmt</a:t>
            </a:r>
          </a:p>
        </p:txBody>
      </p:sp>
      <p:pic>
        <p:nvPicPr>
          <p:cNvPr id="8" name="Grafik 7">
            <a:extLst>
              <a:ext uri="{FF2B5EF4-FFF2-40B4-BE49-F238E27FC236}">
                <a16:creationId xmlns:a16="http://schemas.microsoft.com/office/drawing/2014/main" id="{E4B1B749-3D7D-B438-72C6-A0F06A5E0488}"/>
              </a:ext>
              <a:ext uri="{C183D7F6-B498-43B3-948B-1728B52AA6E4}">
                <adec:decorative xmlns:adec="http://schemas.microsoft.com/office/drawing/2017/decorative" val="1"/>
              </a:ext>
            </a:extLst>
          </p:cNvPr>
          <p:cNvPicPr>
            <a:picLocks noChangeAspect="1"/>
          </p:cNvPicPr>
          <p:nvPr/>
        </p:nvPicPr>
        <p:blipFill rotWithShape="1">
          <a:blip r:embed="rId3">
            <a:extLst>
              <a:ext uri="{28A0092B-C50C-407E-A947-70E740481C1C}">
                <a14:useLocalDpi xmlns:a14="http://schemas.microsoft.com/office/drawing/2010/main" val="0"/>
              </a:ext>
            </a:extLst>
          </a:blip>
          <a:srcRect l="6688" r="6688"/>
          <a:stretch/>
        </p:blipFill>
        <p:spPr>
          <a:xfrm>
            <a:off x="6187440" y="538480"/>
            <a:ext cx="6004561" cy="631951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
        <p:nvSpPr>
          <p:cNvPr id="3" name="Datumsplatzhalter 2">
            <a:extLst>
              <a:ext uri="{FF2B5EF4-FFF2-40B4-BE49-F238E27FC236}">
                <a16:creationId xmlns:a16="http://schemas.microsoft.com/office/drawing/2014/main" id="{8BF2FF56-6DB6-1A18-06B4-0A7F748BD7A0}"/>
              </a:ext>
              <a:ext uri="{C183D7F6-B498-43B3-948B-1728B52AA6E4}">
                <adec:decorative xmlns:adec="http://schemas.microsoft.com/office/drawing/2017/decorative" val="1"/>
              </a:ext>
            </a:extLst>
          </p:cNvPr>
          <p:cNvSpPr>
            <a:spLocks noGrp="1"/>
          </p:cNvSpPr>
          <p:nvPr>
            <p:ph type="dt" sz="half" idx="12"/>
          </p:nvPr>
        </p:nvSpPr>
        <p:spPr/>
        <p:txBody>
          <a:bodyPr/>
          <a:lstStyle/>
          <a:p>
            <a:r>
              <a:rPr lang="de-DE"/>
              <a:t>Kompetenzzentrum - Digitalisierung und Digitale Teilhabe</a:t>
            </a:r>
          </a:p>
        </p:txBody>
      </p:sp>
      <p:sp>
        <p:nvSpPr>
          <p:cNvPr id="4" name="Foliennummernplatzhalter 3">
            <a:extLst>
              <a:ext uri="{FF2B5EF4-FFF2-40B4-BE49-F238E27FC236}">
                <a16:creationId xmlns:a16="http://schemas.microsoft.com/office/drawing/2014/main" id="{CFE00DFC-B30C-0A3C-2CA6-8C450FF55390}"/>
              </a:ext>
              <a:ext uri="{C183D7F6-B498-43B3-948B-1728B52AA6E4}">
                <adec:decorative xmlns:adec="http://schemas.microsoft.com/office/drawing/2017/decorative" val="1"/>
              </a:ext>
            </a:extLst>
          </p:cNvPr>
          <p:cNvSpPr>
            <a:spLocks noGrp="1"/>
          </p:cNvSpPr>
          <p:nvPr>
            <p:ph type="sldNum" sz="quarter" idx="14"/>
          </p:nvPr>
        </p:nvSpPr>
        <p:spPr/>
        <p:txBody>
          <a:bodyPr/>
          <a:lstStyle/>
          <a:p>
            <a:fld id="{512B2051-B8E2-4B50-97E9-84E5282439BC}" type="slidenum">
              <a:rPr lang="de-DE" smtClean="0"/>
              <a:t>9</a:t>
            </a:fld>
            <a:endParaRPr lang="de-DE"/>
          </a:p>
        </p:txBody>
      </p:sp>
    </p:spTree>
    <p:extLst>
      <p:ext uri="{BB962C8B-B14F-4D97-AF65-F5344CB8AC3E}">
        <p14:creationId xmlns:p14="http://schemas.microsoft.com/office/powerpoint/2010/main" val="453175073"/>
      </p:ext>
    </p:extLst>
  </p:cSld>
  <p:clrMapOvr>
    <a:masterClrMapping/>
  </p:clrMapOvr>
</p:sld>
</file>

<file path=ppt/theme/theme1.xml><?xml version="1.0" encoding="utf-8"?>
<a:theme xmlns:a="http://schemas.openxmlformats.org/drawingml/2006/main" name="Office">
  <a:themeElements>
    <a:clrScheme name="Benutzerdefiniert 1">
      <a:dk1>
        <a:sysClr val="windowText" lastClr="000000"/>
      </a:dk1>
      <a:lt1>
        <a:sysClr val="window" lastClr="FFFFFF"/>
      </a:lt1>
      <a:dk2>
        <a:srgbClr val="44546A"/>
      </a:dk2>
      <a:lt2>
        <a:srgbClr val="E7E6E6"/>
      </a:lt2>
      <a:accent1>
        <a:srgbClr val="00827C"/>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1A42ECCBCDEB8448ADDCEDBEFE386E82" ma:contentTypeVersion="7" ma:contentTypeDescription="Ein neues Dokument erstellen." ma:contentTypeScope="" ma:versionID="0b6e6927651c4c17690cd62fd5b8230a">
  <xsd:schema xmlns:xsd="http://www.w3.org/2001/XMLSchema" xmlns:xs="http://www.w3.org/2001/XMLSchema" xmlns:p="http://schemas.microsoft.com/office/2006/metadata/properties" xmlns:ns2="232528e6-ded3-438b-a708-5ebe44221c29" targetNamespace="http://schemas.microsoft.com/office/2006/metadata/properties" ma:root="true" ma:fieldsID="195e31115d4739d6eba855f019d5b5b0" ns2:_="">
    <xsd:import namespace="232528e6-ded3-438b-a708-5ebe44221c29"/>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2528e6-ded3-438b-a708-5ebe44221c2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25F9CA-327B-4C34-80A6-B7FB1642F01C}">
  <ds:schemaRefs>
    <ds:schemaRef ds:uri="0e6797b4-6fc1-4628-8215-61033838700c"/>
    <ds:schemaRef ds:uri="2a7952c4-4b40-4402-9b1d-3b7b3ab1429c"/>
    <ds:schemaRef ds:uri="37b3a02d-71ef-40ba-95e7-423a009cece1"/>
    <ds:schemaRef ds:uri="598b911c-f13d-48a3-8811-2661a430704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90B69BB7-01EA-4A09-8D9B-6B0A86ECA8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2528e6-ded3-438b-a708-5ebe44221c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E87CD2C-D0E5-4353-9962-E6CA9F2A59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596</Words>
  <Application>Microsoft Office PowerPoint</Application>
  <PresentationFormat>Breitbild</PresentationFormat>
  <Paragraphs>70</Paragraphs>
  <Slides>10</Slides>
  <Notes>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10</vt:i4>
      </vt:variant>
    </vt:vector>
  </HeadingPairs>
  <TitlesOfParts>
    <vt:vector size="17" baseType="lpstr">
      <vt:lpstr>Arial</vt:lpstr>
      <vt:lpstr>Calibri</vt:lpstr>
      <vt:lpstr>Calibri Light</vt:lpstr>
      <vt:lpstr>Helvetica Neue</vt:lpstr>
      <vt:lpstr>Source Sans Pro</vt:lpstr>
      <vt:lpstr>Wingdings</vt:lpstr>
      <vt:lpstr>Office</vt:lpstr>
      <vt:lpstr>Wie funktioniert ein Inklusionsunternehmen?</vt:lpstr>
      <vt:lpstr>Wer bin ich?</vt:lpstr>
      <vt:lpstr>Inklusionsunternehmen (1/2)</vt:lpstr>
      <vt:lpstr>Inklusionsunternehmen (2/2)</vt:lpstr>
      <vt:lpstr>Pfennigparade SIGMETA GmbH</vt:lpstr>
      <vt:lpstr>Herausforderung Mensch mit Behinderung</vt:lpstr>
      <vt:lpstr>Wandel</vt:lpstr>
      <vt:lpstr>Exkurs Generation Z Link zum Interview</vt:lpstr>
      <vt:lpstr>Barriers</vt:lpstr>
      <vt:lpstr>Kontakt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Digitale Teilhabe und Digitalisierung</dc:title>
  <dc:creator>Düren, Michael</dc:creator>
  <cp:lastModifiedBy>Gottfried Zimmermann</cp:lastModifiedBy>
  <cp:revision>11</cp:revision>
  <dcterms:created xsi:type="dcterms:W3CDTF">2021-11-28T06:46:43Z</dcterms:created>
  <dcterms:modified xsi:type="dcterms:W3CDTF">2024-04-13T16:12:55Z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0x0101001A42ECCBCDEB8448ADDCEDBEFE386E82</vt:lpwstr>
  </property>
  <property fmtid="{D5CDD505-2E9C-101B-9397-08002B2CF9AE}" pid="3" name="MediaServiceImageTags">
    <vt:lpwstr/>
  </property>
</Properties>
</file>