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2"/>
  </p:sldMasterIdLst>
  <p:notesMasterIdLst>
    <p:notesMasterId r:id="rId9"/>
  </p:notesMasterIdLst>
  <p:sldIdLst>
    <p:sldId id="256" r:id="rId3"/>
    <p:sldId id="268" r:id="rId4"/>
    <p:sldId id="271" r:id="rId5"/>
    <p:sldId id="284" r:id="rId6"/>
    <p:sldId id="1325" r:id="rId7"/>
    <p:sldId id="27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81824" autoAdjust="0"/>
  </p:normalViewPr>
  <p:slideViewPr>
    <p:cSldViewPr snapToGrid="0">
      <p:cViewPr varScale="1">
        <p:scale>
          <a:sx n="97" d="100"/>
          <a:sy n="97" d="100"/>
        </p:scale>
        <p:origin x="1190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hyperlink" Target="https://publicdomainpictures.net/view-image.php?image=17593&amp;picture=the-start" TargetMode="External"/><Relationship Id="rId1" Type="http://schemas.openxmlformats.org/officeDocument/2006/relationships/image" Target="../media/image8.jpg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hyperlink" Target="https://publicdomainpictures.net/view-image.php?image=17593&amp;picture=the-start" TargetMode="External"/><Relationship Id="rId1" Type="http://schemas.openxmlformats.org/officeDocument/2006/relationships/image" Target="../media/image8.jpg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CE4A3-B6F5-4E2B-9F0C-27DBCDC21836}" type="doc">
      <dgm:prSet loTypeId="urn:microsoft.com/office/officeart/2008/layout/AlternatingHexagons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99B9F749-E53B-43DE-AB93-96C1790A039E}">
      <dgm:prSet phldrT="[Text]"/>
      <dgm:spPr/>
      <dgm:t>
        <a:bodyPr/>
        <a:lstStyle/>
        <a:p>
          <a:r>
            <a:rPr lang="de-DE" b="1" dirty="0"/>
            <a:t>PRÜFUNG</a:t>
          </a:r>
        </a:p>
      </dgm:t>
    </dgm:pt>
    <dgm:pt modelId="{A857EBE2-5184-40BC-9AD4-B723BB65F935}" type="parTrans" cxnId="{B2DA9D9B-9BAF-4188-A49B-2F24960439FB}">
      <dgm:prSet/>
      <dgm:spPr/>
      <dgm:t>
        <a:bodyPr/>
        <a:lstStyle/>
        <a:p>
          <a:endParaRPr lang="de-DE"/>
        </a:p>
      </dgm:t>
    </dgm:pt>
    <dgm:pt modelId="{66194BD4-152A-4CF3-90E8-927E09D58D03}" type="sibTrans" cxnId="{B2DA9D9B-9BAF-4188-A49B-2F24960439FB}">
      <dgm:prSet/>
      <dgm:spPr/>
      <dgm:t>
        <a:bodyPr/>
        <a:lstStyle/>
        <a:p>
          <a:endParaRPr lang="de-DE"/>
        </a:p>
      </dgm:t>
    </dgm:pt>
    <dgm:pt modelId="{FDF99810-18F6-4874-868D-CCF0CEC23150}">
      <dgm:prSet/>
      <dgm:spPr/>
      <dgm:t>
        <a:bodyPr/>
        <a:lstStyle/>
        <a:p>
          <a:r>
            <a:rPr lang="de-DE" b="1" dirty="0"/>
            <a:t>BERATUNG</a:t>
          </a:r>
        </a:p>
      </dgm:t>
    </dgm:pt>
    <dgm:pt modelId="{ED5C3246-5714-44B4-9AC1-BBCA0E099ECE}" type="parTrans" cxnId="{A036FAEC-8A31-47B7-B2BA-49AD992E7686}">
      <dgm:prSet/>
      <dgm:spPr/>
      <dgm:t>
        <a:bodyPr/>
        <a:lstStyle/>
        <a:p>
          <a:endParaRPr lang="de-DE"/>
        </a:p>
      </dgm:t>
    </dgm:pt>
    <dgm:pt modelId="{E198E115-DA11-455F-B9B7-BA0132F0E1D2}" type="sibTrans" cxnId="{A036FAEC-8A31-47B7-B2BA-49AD992E7686}">
      <dgm:prSet/>
      <dgm:spPr/>
      <dgm:t>
        <a:bodyPr/>
        <a:lstStyle/>
        <a:p>
          <a:endParaRPr lang="de-DE"/>
        </a:p>
      </dgm:t>
    </dgm:pt>
    <dgm:pt modelId="{CC0B28CA-B3FF-4575-A069-9B0E2FF51943}">
      <dgm:prSet/>
      <dgm:spPr/>
      <dgm:t>
        <a:bodyPr/>
        <a:lstStyle/>
        <a:p>
          <a:r>
            <a:rPr lang="de-DE" b="1" dirty="0"/>
            <a:t>TRAINING</a:t>
          </a:r>
        </a:p>
      </dgm:t>
    </dgm:pt>
    <dgm:pt modelId="{1CE787AB-B5C7-495E-922A-C41726302BB6}" type="parTrans" cxnId="{9A30A772-DBFF-497C-8C93-577320022F83}">
      <dgm:prSet/>
      <dgm:spPr/>
      <dgm:t>
        <a:bodyPr/>
        <a:lstStyle/>
        <a:p>
          <a:endParaRPr lang="de-DE"/>
        </a:p>
      </dgm:t>
    </dgm:pt>
    <dgm:pt modelId="{C2E12014-D206-4EA9-AA90-B4A4F4FB2E7E}" type="sibTrans" cxnId="{9A30A772-DBFF-497C-8C93-577320022F83}">
      <dgm:prSet/>
      <dgm:spPr/>
      <dgm:t>
        <a:bodyPr/>
        <a:lstStyle/>
        <a:p>
          <a:endParaRPr lang="de-DE"/>
        </a:p>
      </dgm:t>
    </dgm:pt>
    <dgm:pt modelId="{4FB7B71A-237C-4C37-9142-305D0D0B9D95}">
      <dgm:prSet phldrT="[Text]" custT="1"/>
      <dgm:spPr/>
      <dgm:t>
        <a:bodyPr/>
        <a:lstStyle/>
        <a:p>
          <a:r>
            <a:rPr lang="de-DE" sz="1800" dirty="0"/>
            <a:t>Websites</a:t>
          </a:r>
        </a:p>
      </dgm:t>
    </dgm:pt>
    <dgm:pt modelId="{C22F7485-3405-46BF-81B8-7DCEAE1DF755}" type="parTrans" cxnId="{264DC642-3082-48FF-A9F4-1F5114B2FD57}">
      <dgm:prSet/>
      <dgm:spPr/>
      <dgm:t>
        <a:bodyPr/>
        <a:lstStyle/>
        <a:p>
          <a:endParaRPr lang="de-DE"/>
        </a:p>
      </dgm:t>
    </dgm:pt>
    <dgm:pt modelId="{4552E110-C6ED-49B7-BA3B-271C67AAA9E2}" type="sibTrans" cxnId="{264DC642-3082-48FF-A9F4-1F5114B2FD57}">
      <dgm:prSet/>
      <dgm:spPr/>
      <dgm:t>
        <a:bodyPr/>
        <a:lstStyle/>
        <a:p>
          <a:endParaRPr lang="de-DE"/>
        </a:p>
      </dgm:t>
    </dgm:pt>
    <dgm:pt modelId="{5BF6B369-47F7-4BD2-9ED4-DD8D5221AA8D}">
      <dgm:prSet phldrT="[Text]" custT="1"/>
      <dgm:spPr/>
      <dgm:t>
        <a:bodyPr/>
        <a:lstStyle/>
        <a:p>
          <a:r>
            <a:rPr lang="de-DE" sz="1800" dirty="0"/>
            <a:t>Mobile Apps</a:t>
          </a:r>
        </a:p>
      </dgm:t>
    </dgm:pt>
    <dgm:pt modelId="{09D1E147-6073-4163-9773-C92E75C3A77D}" type="parTrans" cxnId="{5D1E19B9-8D5F-4046-B291-1FF8E5E7AC45}">
      <dgm:prSet/>
      <dgm:spPr/>
      <dgm:t>
        <a:bodyPr/>
        <a:lstStyle/>
        <a:p>
          <a:endParaRPr lang="de-DE"/>
        </a:p>
      </dgm:t>
    </dgm:pt>
    <dgm:pt modelId="{E5EFC19B-BBB3-4FAE-856A-0FB620FB3ACA}" type="sibTrans" cxnId="{5D1E19B9-8D5F-4046-B291-1FF8E5E7AC45}">
      <dgm:prSet/>
      <dgm:spPr/>
      <dgm:t>
        <a:bodyPr/>
        <a:lstStyle/>
        <a:p>
          <a:endParaRPr lang="de-DE"/>
        </a:p>
      </dgm:t>
    </dgm:pt>
    <dgm:pt modelId="{CBA1CF95-2F1B-4B6E-857B-BA706EC57F4C}">
      <dgm:prSet phldrT="[Text]" custT="1"/>
      <dgm:spPr/>
      <dgm:t>
        <a:bodyPr/>
        <a:lstStyle/>
        <a:p>
          <a:r>
            <a:rPr lang="de-DE" sz="1800" dirty="0"/>
            <a:t>Software</a:t>
          </a:r>
        </a:p>
      </dgm:t>
    </dgm:pt>
    <dgm:pt modelId="{152057D7-3043-4CDB-B86B-5F42427A82FC}" type="parTrans" cxnId="{364A079C-CAB1-477A-B293-B596868A30A3}">
      <dgm:prSet/>
      <dgm:spPr/>
      <dgm:t>
        <a:bodyPr/>
        <a:lstStyle/>
        <a:p>
          <a:endParaRPr lang="de-DE"/>
        </a:p>
      </dgm:t>
    </dgm:pt>
    <dgm:pt modelId="{F99B05CE-F9C3-468E-AE8C-D12FABFE6213}" type="sibTrans" cxnId="{364A079C-CAB1-477A-B293-B596868A30A3}">
      <dgm:prSet/>
      <dgm:spPr/>
      <dgm:t>
        <a:bodyPr/>
        <a:lstStyle/>
        <a:p>
          <a:endParaRPr lang="de-DE"/>
        </a:p>
      </dgm:t>
    </dgm:pt>
    <dgm:pt modelId="{8AB00A16-66DA-4A60-8BED-5ABEE4BF513D}">
      <dgm:prSet phldrT="[Text]" custT="1"/>
      <dgm:spPr/>
      <dgm:t>
        <a:bodyPr/>
        <a:lstStyle/>
        <a:p>
          <a:r>
            <a:rPr lang="de-DE" sz="1800" dirty="0"/>
            <a:t>Dokumente</a:t>
          </a:r>
        </a:p>
      </dgm:t>
    </dgm:pt>
    <dgm:pt modelId="{AAD1F797-F2BF-429E-B771-9336A3F78CC5}" type="parTrans" cxnId="{A05DFFEF-7E8D-46AD-B0A0-A3B8BE449D47}">
      <dgm:prSet/>
      <dgm:spPr/>
      <dgm:t>
        <a:bodyPr/>
        <a:lstStyle/>
        <a:p>
          <a:endParaRPr lang="de-DE"/>
        </a:p>
      </dgm:t>
    </dgm:pt>
    <dgm:pt modelId="{124E92E9-7859-4A6D-B5CC-F1AFE8BBEE08}" type="sibTrans" cxnId="{A05DFFEF-7E8D-46AD-B0A0-A3B8BE449D47}">
      <dgm:prSet/>
      <dgm:spPr/>
      <dgm:t>
        <a:bodyPr/>
        <a:lstStyle/>
        <a:p>
          <a:endParaRPr lang="de-DE"/>
        </a:p>
      </dgm:t>
    </dgm:pt>
    <dgm:pt modelId="{388F38DD-2279-4BA1-9DBD-37FCCB53B8A1}">
      <dgm:prSet custT="1"/>
      <dgm:spPr/>
      <dgm:t>
        <a:bodyPr/>
        <a:lstStyle/>
        <a:p>
          <a:r>
            <a:rPr lang="de-DE" sz="1800" dirty="0"/>
            <a:t>Barrierefreiheit in Organisationen</a:t>
          </a:r>
        </a:p>
      </dgm:t>
    </dgm:pt>
    <dgm:pt modelId="{52E21C02-0960-4C51-B135-7AB8C6BD4EE1}" type="parTrans" cxnId="{B5124B3A-795F-4825-9973-F14A438517A4}">
      <dgm:prSet/>
      <dgm:spPr/>
      <dgm:t>
        <a:bodyPr/>
        <a:lstStyle/>
        <a:p>
          <a:endParaRPr lang="de-DE"/>
        </a:p>
      </dgm:t>
    </dgm:pt>
    <dgm:pt modelId="{8AC1356D-A837-4FC1-98EE-E47113C01088}" type="sibTrans" cxnId="{B5124B3A-795F-4825-9973-F14A438517A4}">
      <dgm:prSet/>
      <dgm:spPr/>
      <dgm:t>
        <a:bodyPr/>
        <a:lstStyle/>
        <a:p>
          <a:endParaRPr lang="de-DE"/>
        </a:p>
      </dgm:t>
    </dgm:pt>
    <dgm:pt modelId="{0FF8B683-F108-4F16-9CCD-7E35C25CFE27}">
      <dgm:prSet custT="1"/>
      <dgm:spPr/>
      <dgm:t>
        <a:bodyPr/>
        <a:lstStyle/>
        <a:p>
          <a:r>
            <a:rPr lang="de-DE" sz="1800" dirty="0"/>
            <a:t>Reifegradmodelle</a:t>
          </a:r>
        </a:p>
      </dgm:t>
    </dgm:pt>
    <dgm:pt modelId="{A71CE7AA-45CC-4C0A-B7F8-B7407B58D4C5}" type="parTrans" cxnId="{5EC3D782-6D52-47A1-8571-FB561A5E91EA}">
      <dgm:prSet/>
      <dgm:spPr/>
      <dgm:t>
        <a:bodyPr/>
        <a:lstStyle/>
        <a:p>
          <a:endParaRPr lang="de-DE"/>
        </a:p>
      </dgm:t>
    </dgm:pt>
    <dgm:pt modelId="{1AFB92D3-DFBE-42A5-B90C-46D313989FD0}" type="sibTrans" cxnId="{5EC3D782-6D52-47A1-8571-FB561A5E91EA}">
      <dgm:prSet/>
      <dgm:spPr/>
      <dgm:t>
        <a:bodyPr/>
        <a:lstStyle/>
        <a:p>
          <a:endParaRPr lang="de-DE"/>
        </a:p>
      </dgm:t>
    </dgm:pt>
    <dgm:pt modelId="{3FFFAD23-8EF4-4F9D-A8D7-F8B6430F60F2}">
      <dgm:prSet custT="1"/>
      <dgm:spPr/>
      <dgm:t>
        <a:bodyPr/>
        <a:lstStyle/>
        <a:p>
          <a:r>
            <a:rPr lang="de-DE" sz="1800" dirty="0"/>
            <a:t>Erklärung zur Barrierefreiheit</a:t>
          </a:r>
        </a:p>
      </dgm:t>
    </dgm:pt>
    <dgm:pt modelId="{DE9708E7-FBFA-4F23-9CC2-ECEB618383A4}" type="parTrans" cxnId="{555CBEEA-F080-4BA7-95C3-9070ED6785AC}">
      <dgm:prSet/>
      <dgm:spPr/>
      <dgm:t>
        <a:bodyPr/>
        <a:lstStyle/>
        <a:p>
          <a:endParaRPr lang="de-DE"/>
        </a:p>
      </dgm:t>
    </dgm:pt>
    <dgm:pt modelId="{79801894-15A4-43F0-BDDC-3088B1760141}" type="sibTrans" cxnId="{555CBEEA-F080-4BA7-95C3-9070ED6785AC}">
      <dgm:prSet/>
      <dgm:spPr/>
      <dgm:t>
        <a:bodyPr/>
        <a:lstStyle/>
        <a:p>
          <a:endParaRPr lang="de-DE"/>
        </a:p>
      </dgm:t>
    </dgm:pt>
    <dgm:pt modelId="{C7D56B31-D3C8-4D25-92DB-C97F687F3274}">
      <dgm:prSet custT="1"/>
      <dgm:spPr/>
      <dgm:t>
        <a:bodyPr/>
        <a:lstStyle/>
        <a:p>
          <a:r>
            <a:rPr lang="de-DE" sz="1800" dirty="0"/>
            <a:t>Weiterbildungskurse</a:t>
          </a:r>
        </a:p>
      </dgm:t>
    </dgm:pt>
    <dgm:pt modelId="{A7FE4657-91B6-4AB9-ABEE-ED70C146ADB3}" type="parTrans" cxnId="{2EC92AB6-B46C-4EF5-9A7F-9CC02C4F01EA}">
      <dgm:prSet/>
      <dgm:spPr/>
      <dgm:t>
        <a:bodyPr/>
        <a:lstStyle/>
        <a:p>
          <a:endParaRPr lang="de-DE"/>
        </a:p>
      </dgm:t>
    </dgm:pt>
    <dgm:pt modelId="{E7D65C72-F348-4AAB-80CC-98C6CC952861}" type="sibTrans" cxnId="{2EC92AB6-B46C-4EF5-9A7F-9CC02C4F01EA}">
      <dgm:prSet/>
      <dgm:spPr/>
      <dgm:t>
        <a:bodyPr/>
        <a:lstStyle/>
        <a:p>
          <a:endParaRPr lang="de-DE"/>
        </a:p>
      </dgm:t>
    </dgm:pt>
    <dgm:pt modelId="{F04F5894-34A1-40DB-B301-BBAEDE64A489}">
      <dgm:prSet custT="1"/>
      <dgm:spPr/>
      <dgm:t>
        <a:bodyPr/>
        <a:lstStyle/>
        <a:p>
          <a:r>
            <a:rPr lang="de-DE" sz="1800" dirty="0"/>
            <a:t>Mini-Workshops</a:t>
          </a:r>
        </a:p>
      </dgm:t>
    </dgm:pt>
    <dgm:pt modelId="{D958B60C-3B1B-41AF-A44A-3467726F5B15}" type="parTrans" cxnId="{1D7D3C2E-2D8E-4AE1-8E4E-61E169F62107}">
      <dgm:prSet/>
      <dgm:spPr/>
      <dgm:t>
        <a:bodyPr/>
        <a:lstStyle/>
        <a:p>
          <a:endParaRPr lang="de-DE"/>
        </a:p>
      </dgm:t>
    </dgm:pt>
    <dgm:pt modelId="{E5DF8333-6D92-48EA-9B3B-F17C186BBD9C}" type="sibTrans" cxnId="{1D7D3C2E-2D8E-4AE1-8E4E-61E169F62107}">
      <dgm:prSet/>
      <dgm:spPr/>
      <dgm:t>
        <a:bodyPr/>
        <a:lstStyle/>
        <a:p>
          <a:endParaRPr lang="de-DE"/>
        </a:p>
      </dgm:t>
    </dgm:pt>
    <dgm:pt modelId="{9FFC7AC8-6959-4915-87A5-852E5D4050D5}">
      <dgm:prSet custT="1"/>
      <dgm:spPr/>
      <dgm:t>
        <a:bodyPr/>
        <a:lstStyle/>
        <a:p>
          <a:r>
            <a:rPr lang="de-DE" sz="1800" dirty="0"/>
            <a:t>Abo-Kurse</a:t>
          </a:r>
        </a:p>
      </dgm:t>
    </dgm:pt>
    <dgm:pt modelId="{EF76D7B9-F3DF-4C73-83D6-A7A31E99A1F2}" type="parTrans" cxnId="{41C00113-320B-4151-9FE9-D2BBC4F498C0}">
      <dgm:prSet/>
      <dgm:spPr/>
      <dgm:t>
        <a:bodyPr/>
        <a:lstStyle/>
        <a:p>
          <a:endParaRPr lang="de-DE"/>
        </a:p>
      </dgm:t>
    </dgm:pt>
    <dgm:pt modelId="{418C46AE-B188-4A00-9A13-AD687A0467F2}" type="sibTrans" cxnId="{41C00113-320B-4151-9FE9-D2BBC4F498C0}">
      <dgm:prSet/>
      <dgm:spPr/>
      <dgm:t>
        <a:bodyPr/>
        <a:lstStyle/>
        <a:p>
          <a:endParaRPr lang="de-DE"/>
        </a:p>
      </dgm:t>
    </dgm:pt>
    <dgm:pt modelId="{3F156464-BC4C-40AD-B876-1C9183ACCA7D}" type="pres">
      <dgm:prSet presAssocID="{656CE4A3-B6F5-4E2B-9F0C-27DBCDC21836}" presName="Name0" presStyleCnt="0">
        <dgm:presLayoutVars>
          <dgm:chMax/>
          <dgm:chPref/>
          <dgm:dir/>
          <dgm:animLvl val="lvl"/>
        </dgm:presLayoutVars>
      </dgm:prSet>
      <dgm:spPr/>
    </dgm:pt>
    <dgm:pt modelId="{593BF355-FD2C-41D9-81EF-6D57DD280675}" type="pres">
      <dgm:prSet presAssocID="{99B9F749-E53B-43DE-AB93-96C1790A039E}" presName="composite" presStyleCnt="0"/>
      <dgm:spPr/>
    </dgm:pt>
    <dgm:pt modelId="{BDDE764F-63AE-485C-B600-BFC8564AA7BF}" type="pres">
      <dgm:prSet presAssocID="{99B9F749-E53B-43DE-AB93-96C1790A039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A1F217A3-5AC3-49CB-8E48-AAB33DB207DE}" type="pres">
      <dgm:prSet presAssocID="{99B9F749-E53B-43DE-AB93-96C1790A039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2BE88E6-754F-45CF-922E-2AF86CA09552}" type="pres">
      <dgm:prSet presAssocID="{99B9F749-E53B-43DE-AB93-96C1790A039E}" presName="BalanceSpacing" presStyleCnt="0"/>
      <dgm:spPr/>
    </dgm:pt>
    <dgm:pt modelId="{20BBDF64-2C1C-47BF-A4D3-C877EAE58CC4}" type="pres">
      <dgm:prSet presAssocID="{99B9F749-E53B-43DE-AB93-96C1790A039E}" presName="BalanceSpacing1" presStyleCnt="0"/>
      <dgm:spPr/>
    </dgm:pt>
    <dgm:pt modelId="{6C6ADEE9-D944-4B3A-A940-7D23D6DD32C5}" type="pres">
      <dgm:prSet presAssocID="{66194BD4-152A-4CF3-90E8-927E09D58D03}" presName="Accent1Text" presStyleLbl="node1" presStyleIdx="1" presStyleCnt="6"/>
      <dgm:spPr/>
    </dgm:pt>
    <dgm:pt modelId="{EC4563A0-0965-4563-84C8-EE82CE1358D8}" type="pres">
      <dgm:prSet presAssocID="{66194BD4-152A-4CF3-90E8-927E09D58D03}" presName="spaceBetweenRectangles" presStyleCnt="0"/>
      <dgm:spPr/>
    </dgm:pt>
    <dgm:pt modelId="{FE3BF6DF-A899-4FDA-89B3-D30F3EC2E2A5}" type="pres">
      <dgm:prSet presAssocID="{FDF99810-18F6-4874-868D-CCF0CEC23150}" presName="composite" presStyleCnt="0"/>
      <dgm:spPr/>
    </dgm:pt>
    <dgm:pt modelId="{2D46909D-D6EB-4A3D-BB63-9F814564619F}" type="pres">
      <dgm:prSet presAssocID="{FDF99810-18F6-4874-868D-CCF0CEC2315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2025281C-1105-493E-878D-EF83E6C1B486}" type="pres">
      <dgm:prSet presAssocID="{FDF99810-18F6-4874-868D-CCF0CEC2315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8D43593-92BA-47D1-8A81-292224A8054A}" type="pres">
      <dgm:prSet presAssocID="{FDF99810-18F6-4874-868D-CCF0CEC23150}" presName="BalanceSpacing" presStyleCnt="0"/>
      <dgm:spPr/>
    </dgm:pt>
    <dgm:pt modelId="{4248037C-63DE-4B74-8C36-56639609FAD5}" type="pres">
      <dgm:prSet presAssocID="{FDF99810-18F6-4874-868D-CCF0CEC23150}" presName="BalanceSpacing1" presStyleCnt="0"/>
      <dgm:spPr/>
    </dgm:pt>
    <dgm:pt modelId="{61884117-31B7-4412-9A07-CF4E98CB536B}" type="pres">
      <dgm:prSet presAssocID="{E198E115-DA11-455F-B9B7-BA0132F0E1D2}" presName="Accent1Text" presStyleLbl="node1" presStyleIdx="3" presStyleCnt="6"/>
      <dgm:spPr/>
    </dgm:pt>
    <dgm:pt modelId="{52FD1A08-205C-4900-95AB-7F4530819A99}" type="pres">
      <dgm:prSet presAssocID="{E198E115-DA11-455F-B9B7-BA0132F0E1D2}" presName="spaceBetweenRectangles" presStyleCnt="0"/>
      <dgm:spPr/>
    </dgm:pt>
    <dgm:pt modelId="{F3A43A6A-AC78-439F-AAB8-D4108F1072EA}" type="pres">
      <dgm:prSet presAssocID="{CC0B28CA-B3FF-4575-A069-9B0E2FF51943}" presName="composite" presStyleCnt="0"/>
      <dgm:spPr/>
    </dgm:pt>
    <dgm:pt modelId="{B35B026D-D325-4338-9B83-C267E4062F46}" type="pres">
      <dgm:prSet presAssocID="{CC0B28CA-B3FF-4575-A069-9B0E2FF5194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A46B601-959F-4428-AE2C-F0D72FB45094}" type="pres">
      <dgm:prSet presAssocID="{CC0B28CA-B3FF-4575-A069-9B0E2FF5194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F2EAF65-0BFE-44C9-9BAB-757FC51F7054}" type="pres">
      <dgm:prSet presAssocID="{CC0B28CA-B3FF-4575-A069-9B0E2FF51943}" presName="BalanceSpacing" presStyleCnt="0"/>
      <dgm:spPr/>
    </dgm:pt>
    <dgm:pt modelId="{AB01EC29-28CA-4F25-BFEB-E7E86CB52C5F}" type="pres">
      <dgm:prSet presAssocID="{CC0B28CA-B3FF-4575-A069-9B0E2FF51943}" presName="BalanceSpacing1" presStyleCnt="0"/>
      <dgm:spPr/>
    </dgm:pt>
    <dgm:pt modelId="{2008509A-F69E-4D37-A17F-89310468A395}" type="pres">
      <dgm:prSet presAssocID="{C2E12014-D206-4EA9-AA90-B4A4F4FB2E7E}" presName="Accent1Text" presStyleLbl="node1" presStyleIdx="5" presStyleCnt="6"/>
      <dgm:spPr/>
    </dgm:pt>
  </dgm:ptLst>
  <dgm:cxnLst>
    <dgm:cxn modelId="{1F213810-D0B1-4363-BC48-AC7BBC5E2E09}" type="presOf" srcId="{FDF99810-18F6-4874-868D-CCF0CEC23150}" destId="{2D46909D-D6EB-4A3D-BB63-9F814564619F}" srcOrd="0" destOrd="0" presId="urn:microsoft.com/office/officeart/2008/layout/AlternatingHexagons"/>
    <dgm:cxn modelId="{41C00113-320B-4151-9FE9-D2BBC4F498C0}" srcId="{CC0B28CA-B3FF-4575-A069-9B0E2FF51943}" destId="{9FFC7AC8-6959-4915-87A5-852E5D4050D5}" srcOrd="2" destOrd="0" parTransId="{EF76D7B9-F3DF-4C73-83D6-A7A31E99A1F2}" sibTransId="{418C46AE-B188-4A00-9A13-AD687A0467F2}"/>
    <dgm:cxn modelId="{1D7D3C2E-2D8E-4AE1-8E4E-61E169F62107}" srcId="{CC0B28CA-B3FF-4575-A069-9B0E2FF51943}" destId="{F04F5894-34A1-40DB-B301-BBAEDE64A489}" srcOrd="1" destOrd="0" parTransId="{D958B60C-3B1B-41AF-A44A-3467726F5B15}" sibTransId="{E5DF8333-6D92-48EA-9B3B-F17C186BBD9C}"/>
    <dgm:cxn modelId="{27987238-DA7A-4A34-AD8F-42F2653C2AFF}" type="presOf" srcId="{F04F5894-34A1-40DB-B301-BBAEDE64A489}" destId="{5A46B601-959F-4428-AE2C-F0D72FB45094}" srcOrd="0" destOrd="1" presId="urn:microsoft.com/office/officeart/2008/layout/AlternatingHexagons"/>
    <dgm:cxn modelId="{B5124B3A-795F-4825-9973-F14A438517A4}" srcId="{FDF99810-18F6-4874-868D-CCF0CEC23150}" destId="{388F38DD-2279-4BA1-9DBD-37FCCB53B8A1}" srcOrd="1" destOrd="0" parTransId="{52E21C02-0960-4C51-B135-7AB8C6BD4EE1}" sibTransId="{8AC1356D-A837-4FC1-98EE-E47113C01088}"/>
    <dgm:cxn modelId="{71C22760-B5CA-40C5-BC01-4D36ED4F3412}" type="presOf" srcId="{99B9F749-E53B-43DE-AB93-96C1790A039E}" destId="{BDDE764F-63AE-485C-B600-BFC8564AA7BF}" srcOrd="0" destOrd="0" presId="urn:microsoft.com/office/officeart/2008/layout/AlternatingHexagons"/>
    <dgm:cxn modelId="{BE26D661-A394-487A-8C2C-05E5D7AEB826}" type="presOf" srcId="{5BF6B369-47F7-4BD2-9ED4-DD8D5221AA8D}" destId="{A1F217A3-5AC3-49CB-8E48-AAB33DB207DE}" srcOrd="0" destOrd="1" presId="urn:microsoft.com/office/officeart/2008/layout/AlternatingHexagons"/>
    <dgm:cxn modelId="{264DC642-3082-48FF-A9F4-1F5114B2FD57}" srcId="{99B9F749-E53B-43DE-AB93-96C1790A039E}" destId="{4FB7B71A-237C-4C37-9142-305D0D0B9D95}" srcOrd="0" destOrd="0" parTransId="{C22F7485-3405-46BF-81B8-7DCEAE1DF755}" sibTransId="{4552E110-C6ED-49B7-BA3B-271C67AAA9E2}"/>
    <dgm:cxn modelId="{B523B549-D91C-4BBC-89FD-BFBC4138B608}" type="presOf" srcId="{CBA1CF95-2F1B-4B6E-857B-BA706EC57F4C}" destId="{A1F217A3-5AC3-49CB-8E48-AAB33DB207DE}" srcOrd="0" destOrd="2" presId="urn:microsoft.com/office/officeart/2008/layout/AlternatingHexagons"/>
    <dgm:cxn modelId="{9A30A772-DBFF-497C-8C93-577320022F83}" srcId="{656CE4A3-B6F5-4E2B-9F0C-27DBCDC21836}" destId="{CC0B28CA-B3FF-4575-A069-9B0E2FF51943}" srcOrd="2" destOrd="0" parTransId="{1CE787AB-B5C7-495E-922A-C41726302BB6}" sibTransId="{C2E12014-D206-4EA9-AA90-B4A4F4FB2E7E}"/>
    <dgm:cxn modelId="{F04F5C53-ABB8-43AB-B373-C1DDE87828F6}" type="presOf" srcId="{9FFC7AC8-6959-4915-87A5-852E5D4050D5}" destId="{5A46B601-959F-4428-AE2C-F0D72FB45094}" srcOrd="0" destOrd="2" presId="urn:microsoft.com/office/officeart/2008/layout/AlternatingHexagons"/>
    <dgm:cxn modelId="{DBD4087A-9451-4466-AC51-135112C45414}" type="presOf" srcId="{E198E115-DA11-455F-B9B7-BA0132F0E1D2}" destId="{61884117-31B7-4412-9A07-CF4E98CB536B}" srcOrd="0" destOrd="0" presId="urn:microsoft.com/office/officeart/2008/layout/AlternatingHexagons"/>
    <dgm:cxn modelId="{5D43EE81-5AED-490C-B778-443779C20F1B}" type="presOf" srcId="{66194BD4-152A-4CF3-90E8-927E09D58D03}" destId="{6C6ADEE9-D944-4B3A-A940-7D23D6DD32C5}" srcOrd="0" destOrd="0" presId="urn:microsoft.com/office/officeart/2008/layout/AlternatingHexagons"/>
    <dgm:cxn modelId="{5EC3D782-6D52-47A1-8571-FB561A5E91EA}" srcId="{FDF99810-18F6-4874-868D-CCF0CEC23150}" destId="{0FF8B683-F108-4F16-9CCD-7E35C25CFE27}" srcOrd="2" destOrd="0" parTransId="{A71CE7AA-45CC-4C0A-B7F8-B7407B58D4C5}" sibTransId="{1AFB92D3-DFBE-42A5-B90C-46D313989FD0}"/>
    <dgm:cxn modelId="{0F156689-533D-4C39-B2A5-5071A16725DA}" type="presOf" srcId="{388F38DD-2279-4BA1-9DBD-37FCCB53B8A1}" destId="{2025281C-1105-493E-878D-EF83E6C1B486}" srcOrd="0" destOrd="1" presId="urn:microsoft.com/office/officeart/2008/layout/AlternatingHexagons"/>
    <dgm:cxn modelId="{80448692-DF2B-4FC4-88C8-4595B2FB2D48}" type="presOf" srcId="{C2E12014-D206-4EA9-AA90-B4A4F4FB2E7E}" destId="{2008509A-F69E-4D37-A17F-89310468A395}" srcOrd="0" destOrd="0" presId="urn:microsoft.com/office/officeart/2008/layout/AlternatingHexagons"/>
    <dgm:cxn modelId="{DC0F7796-C5C5-4D8C-9805-544D68AAFBAD}" type="presOf" srcId="{4FB7B71A-237C-4C37-9142-305D0D0B9D95}" destId="{A1F217A3-5AC3-49CB-8E48-AAB33DB207DE}" srcOrd="0" destOrd="0" presId="urn:microsoft.com/office/officeart/2008/layout/AlternatingHexagons"/>
    <dgm:cxn modelId="{B2DA9D9B-9BAF-4188-A49B-2F24960439FB}" srcId="{656CE4A3-B6F5-4E2B-9F0C-27DBCDC21836}" destId="{99B9F749-E53B-43DE-AB93-96C1790A039E}" srcOrd="0" destOrd="0" parTransId="{A857EBE2-5184-40BC-9AD4-B723BB65F935}" sibTransId="{66194BD4-152A-4CF3-90E8-927E09D58D03}"/>
    <dgm:cxn modelId="{364A079C-CAB1-477A-B293-B596868A30A3}" srcId="{99B9F749-E53B-43DE-AB93-96C1790A039E}" destId="{CBA1CF95-2F1B-4B6E-857B-BA706EC57F4C}" srcOrd="2" destOrd="0" parTransId="{152057D7-3043-4CDB-B86B-5F42427A82FC}" sibTransId="{F99B05CE-F9C3-468E-AE8C-D12FABFE6213}"/>
    <dgm:cxn modelId="{1855B0A9-0BE0-4AA4-B638-232FC079CDF8}" type="presOf" srcId="{656CE4A3-B6F5-4E2B-9F0C-27DBCDC21836}" destId="{3F156464-BC4C-40AD-B876-1C9183ACCA7D}" srcOrd="0" destOrd="0" presId="urn:microsoft.com/office/officeart/2008/layout/AlternatingHexagons"/>
    <dgm:cxn modelId="{2EC92AB6-B46C-4EF5-9A7F-9CC02C4F01EA}" srcId="{CC0B28CA-B3FF-4575-A069-9B0E2FF51943}" destId="{C7D56B31-D3C8-4D25-92DB-C97F687F3274}" srcOrd="0" destOrd="0" parTransId="{A7FE4657-91B6-4AB9-ABEE-ED70C146ADB3}" sibTransId="{E7D65C72-F348-4AAB-80CC-98C6CC952861}"/>
    <dgm:cxn modelId="{5D1E19B9-8D5F-4046-B291-1FF8E5E7AC45}" srcId="{99B9F749-E53B-43DE-AB93-96C1790A039E}" destId="{5BF6B369-47F7-4BD2-9ED4-DD8D5221AA8D}" srcOrd="1" destOrd="0" parTransId="{09D1E147-6073-4163-9773-C92E75C3A77D}" sibTransId="{E5EFC19B-BBB3-4FAE-856A-0FB620FB3ACA}"/>
    <dgm:cxn modelId="{6EC360BD-7767-483B-A1BB-B35E4358BDEF}" type="presOf" srcId="{CC0B28CA-B3FF-4575-A069-9B0E2FF51943}" destId="{B35B026D-D325-4338-9B83-C267E4062F46}" srcOrd="0" destOrd="0" presId="urn:microsoft.com/office/officeart/2008/layout/AlternatingHexagons"/>
    <dgm:cxn modelId="{DC3290DB-8965-40EB-B09A-F6BC6D59A7D7}" type="presOf" srcId="{8AB00A16-66DA-4A60-8BED-5ABEE4BF513D}" destId="{A1F217A3-5AC3-49CB-8E48-AAB33DB207DE}" srcOrd="0" destOrd="3" presId="urn:microsoft.com/office/officeart/2008/layout/AlternatingHexagons"/>
    <dgm:cxn modelId="{0BA902E5-3B28-4186-9342-E4C8F18BC871}" type="presOf" srcId="{C7D56B31-D3C8-4D25-92DB-C97F687F3274}" destId="{5A46B601-959F-4428-AE2C-F0D72FB45094}" srcOrd="0" destOrd="0" presId="urn:microsoft.com/office/officeart/2008/layout/AlternatingHexagons"/>
    <dgm:cxn modelId="{5BCD2DE5-F3C2-49CA-B6D9-EEE57E319472}" type="presOf" srcId="{3FFFAD23-8EF4-4F9D-A8D7-F8B6430F60F2}" destId="{2025281C-1105-493E-878D-EF83E6C1B486}" srcOrd="0" destOrd="0" presId="urn:microsoft.com/office/officeart/2008/layout/AlternatingHexagons"/>
    <dgm:cxn modelId="{555CBEEA-F080-4BA7-95C3-9070ED6785AC}" srcId="{FDF99810-18F6-4874-868D-CCF0CEC23150}" destId="{3FFFAD23-8EF4-4F9D-A8D7-F8B6430F60F2}" srcOrd="0" destOrd="0" parTransId="{DE9708E7-FBFA-4F23-9CC2-ECEB618383A4}" sibTransId="{79801894-15A4-43F0-BDDC-3088B1760141}"/>
    <dgm:cxn modelId="{A036FAEC-8A31-47B7-B2BA-49AD992E7686}" srcId="{656CE4A3-B6F5-4E2B-9F0C-27DBCDC21836}" destId="{FDF99810-18F6-4874-868D-CCF0CEC23150}" srcOrd="1" destOrd="0" parTransId="{ED5C3246-5714-44B4-9AC1-BBCA0E099ECE}" sibTransId="{E198E115-DA11-455F-B9B7-BA0132F0E1D2}"/>
    <dgm:cxn modelId="{A05DFFEF-7E8D-46AD-B0A0-A3B8BE449D47}" srcId="{99B9F749-E53B-43DE-AB93-96C1790A039E}" destId="{8AB00A16-66DA-4A60-8BED-5ABEE4BF513D}" srcOrd="3" destOrd="0" parTransId="{AAD1F797-F2BF-429E-B771-9336A3F78CC5}" sibTransId="{124E92E9-7859-4A6D-B5CC-F1AFE8BBEE08}"/>
    <dgm:cxn modelId="{3C61A6FD-F1BB-42C7-94F1-1882D43B2739}" type="presOf" srcId="{0FF8B683-F108-4F16-9CCD-7E35C25CFE27}" destId="{2025281C-1105-493E-878D-EF83E6C1B486}" srcOrd="0" destOrd="2" presId="urn:microsoft.com/office/officeart/2008/layout/AlternatingHexagons"/>
    <dgm:cxn modelId="{848DAF51-3FBB-43E4-AF92-8EDA1AE4C909}" type="presParOf" srcId="{3F156464-BC4C-40AD-B876-1C9183ACCA7D}" destId="{593BF355-FD2C-41D9-81EF-6D57DD280675}" srcOrd="0" destOrd="0" presId="urn:microsoft.com/office/officeart/2008/layout/AlternatingHexagons"/>
    <dgm:cxn modelId="{8A475649-75FA-4946-8264-9056437F3A56}" type="presParOf" srcId="{593BF355-FD2C-41D9-81EF-6D57DD280675}" destId="{BDDE764F-63AE-485C-B600-BFC8564AA7BF}" srcOrd="0" destOrd="0" presId="urn:microsoft.com/office/officeart/2008/layout/AlternatingHexagons"/>
    <dgm:cxn modelId="{6EF187A7-7B8E-4723-9216-C64BDDD6B312}" type="presParOf" srcId="{593BF355-FD2C-41D9-81EF-6D57DD280675}" destId="{A1F217A3-5AC3-49CB-8E48-AAB33DB207DE}" srcOrd="1" destOrd="0" presId="urn:microsoft.com/office/officeart/2008/layout/AlternatingHexagons"/>
    <dgm:cxn modelId="{36446597-03E9-4968-BBEA-C15AF6A3C5F6}" type="presParOf" srcId="{593BF355-FD2C-41D9-81EF-6D57DD280675}" destId="{92BE88E6-754F-45CF-922E-2AF86CA09552}" srcOrd="2" destOrd="0" presId="urn:microsoft.com/office/officeart/2008/layout/AlternatingHexagons"/>
    <dgm:cxn modelId="{BED59502-50B3-42F2-917B-07F0823B8BF6}" type="presParOf" srcId="{593BF355-FD2C-41D9-81EF-6D57DD280675}" destId="{20BBDF64-2C1C-47BF-A4D3-C877EAE58CC4}" srcOrd="3" destOrd="0" presId="urn:microsoft.com/office/officeart/2008/layout/AlternatingHexagons"/>
    <dgm:cxn modelId="{D331DA8C-8876-4007-A402-98307516A3F4}" type="presParOf" srcId="{593BF355-FD2C-41D9-81EF-6D57DD280675}" destId="{6C6ADEE9-D944-4B3A-A940-7D23D6DD32C5}" srcOrd="4" destOrd="0" presId="urn:microsoft.com/office/officeart/2008/layout/AlternatingHexagons"/>
    <dgm:cxn modelId="{A86D1CE1-2983-4BFF-9D53-26796F65D45C}" type="presParOf" srcId="{3F156464-BC4C-40AD-B876-1C9183ACCA7D}" destId="{EC4563A0-0965-4563-84C8-EE82CE1358D8}" srcOrd="1" destOrd="0" presId="urn:microsoft.com/office/officeart/2008/layout/AlternatingHexagons"/>
    <dgm:cxn modelId="{F19A10FB-A814-4B3F-ADE1-0679BD819526}" type="presParOf" srcId="{3F156464-BC4C-40AD-B876-1C9183ACCA7D}" destId="{FE3BF6DF-A899-4FDA-89B3-D30F3EC2E2A5}" srcOrd="2" destOrd="0" presId="urn:microsoft.com/office/officeart/2008/layout/AlternatingHexagons"/>
    <dgm:cxn modelId="{D108D72B-4F04-4DC8-807E-B6C5508F83C5}" type="presParOf" srcId="{FE3BF6DF-A899-4FDA-89B3-D30F3EC2E2A5}" destId="{2D46909D-D6EB-4A3D-BB63-9F814564619F}" srcOrd="0" destOrd="0" presId="urn:microsoft.com/office/officeart/2008/layout/AlternatingHexagons"/>
    <dgm:cxn modelId="{82C584D2-1F96-43EA-B801-BA417F996AA8}" type="presParOf" srcId="{FE3BF6DF-A899-4FDA-89B3-D30F3EC2E2A5}" destId="{2025281C-1105-493E-878D-EF83E6C1B486}" srcOrd="1" destOrd="0" presId="urn:microsoft.com/office/officeart/2008/layout/AlternatingHexagons"/>
    <dgm:cxn modelId="{08670102-8BF7-4244-9DC0-561D7596A59C}" type="presParOf" srcId="{FE3BF6DF-A899-4FDA-89B3-D30F3EC2E2A5}" destId="{48D43593-92BA-47D1-8A81-292224A8054A}" srcOrd="2" destOrd="0" presId="urn:microsoft.com/office/officeart/2008/layout/AlternatingHexagons"/>
    <dgm:cxn modelId="{56497907-F06A-436E-97CB-FA080E7016B0}" type="presParOf" srcId="{FE3BF6DF-A899-4FDA-89B3-D30F3EC2E2A5}" destId="{4248037C-63DE-4B74-8C36-56639609FAD5}" srcOrd="3" destOrd="0" presId="urn:microsoft.com/office/officeart/2008/layout/AlternatingHexagons"/>
    <dgm:cxn modelId="{570F4882-98CE-4759-9483-CF0CFBDEA205}" type="presParOf" srcId="{FE3BF6DF-A899-4FDA-89B3-D30F3EC2E2A5}" destId="{61884117-31B7-4412-9A07-CF4E98CB536B}" srcOrd="4" destOrd="0" presId="urn:microsoft.com/office/officeart/2008/layout/AlternatingHexagons"/>
    <dgm:cxn modelId="{1B061C16-296B-44AA-80BE-58541940160B}" type="presParOf" srcId="{3F156464-BC4C-40AD-B876-1C9183ACCA7D}" destId="{52FD1A08-205C-4900-95AB-7F4530819A99}" srcOrd="3" destOrd="0" presId="urn:microsoft.com/office/officeart/2008/layout/AlternatingHexagons"/>
    <dgm:cxn modelId="{792DF670-7E5B-4B53-905D-D1BAE4815D8A}" type="presParOf" srcId="{3F156464-BC4C-40AD-B876-1C9183ACCA7D}" destId="{F3A43A6A-AC78-439F-AAB8-D4108F1072EA}" srcOrd="4" destOrd="0" presId="urn:microsoft.com/office/officeart/2008/layout/AlternatingHexagons"/>
    <dgm:cxn modelId="{3C63D704-13DA-46FE-B808-2B1A3DB39987}" type="presParOf" srcId="{F3A43A6A-AC78-439F-AAB8-D4108F1072EA}" destId="{B35B026D-D325-4338-9B83-C267E4062F46}" srcOrd="0" destOrd="0" presId="urn:microsoft.com/office/officeart/2008/layout/AlternatingHexagons"/>
    <dgm:cxn modelId="{6AC6916E-7DA4-4F16-B6D8-D12BAAC7FC4B}" type="presParOf" srcId="{F3A43A6A-AC78-439F-AAB8-D4108F1072EA}" destId="{5A46B601-959F-4428-AE2C-F0D72FB45094}" srcOrd="1" destOrd="0" presId="urn:microsoft.com/office/officeart/2008/layout/AlternatingHexagons"/>
    <dgm:cxn modelId="{61292A07-1EAF-463E-B912-07C0D50F6A99}" type="presParOf" srcId="{F3A43A6A-AC78-439F-AAB8-D4108F1072EA}" destId="{CF2EAF65-0BFE-44C9-9BAB-757FC51F7054}" srcOrd="2" destOrd="0" presId="urn:microsoft.com/office/officeart/2008/layout/AlternatingHexagons"/>
    <dgm:cxn modelId="{15988945-1C4F-4E54-A45D-CC8493D88E32}" type="presParOf" srcId="{F3A43A6A-AC78-439F-AAB8-D4108F1072EA}" destId="{AB01EC29-28CA-4F25-BFEB-E7E86CB52C5F}" srcOrd="3" destOrd="0" presId="urn:microsoft.com/office/officeart/2008/layout/AlternatingHexagons"/>
    <dgm:cxn modelId="{37FA88B5-DFC2-4E89-8136-354850A028F9}" type="presParOf" srcId="{F3A43A6A-AC78-439F-AAB8-D4108F1072EA}" destId="{2008509A-F69E-4D37-A17F-89310468A39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2B40E6-5C30-40B9-B462-F517F18E358D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F2356895-B40B-455B-8076-19698D632E5E}">
      <dgm:prSet phldrT="[Text]"/>
      <dgm:spPr/>
      <dgm:t>
        <a:bodyPr/>
        <a:lstStyle/>
        <a:p>
          <a:r>
            <a:rPr lang="de-DE" dirty="0"/>
            <a:t>Basispaket</a:t>
          </a:r>
        </a:p>
      </dgm:t>
    </dgm:pt>
    <dgm:pt modelId="{3C325087-BDF9-4015-81B0-CC5D9BE121A9}" type="parTrans" cxnId="{89A0E8BE-068E-4EC3-9BDC-1B0D822FFE06}">
      <dgm:prSet/>
      <dgm:spPr/>
      <dgm:t>
        <a:bodyPr/>
        <a:lstStyle/>
        <a:p>
          <a:endParaRPr lang="de-DE"/>
        </a:p>
      </dgm:t>
    </dgm:pt>
    <dgm:pt modelId="{0496C6C5-3F5C-44D8-97BB-9F0E7F67E3E7}" type="sibTrans" cxnId="{89A0E8BE-068E-4EC3-9BDC-1B0D822FFE06}">
      <dgm:prSet/>
      <dgm:spPr/>
      <dgm:t>
        <a:bodyPr/>
        <a:lstStyle/>
        <a:p>
          <a:endParaRPr lang="de-DE"/>
        </a:p>
      </dgm:t>
    </dgm:pt>
    <dgm:pt modelId="{A70F9E54-3437-44D8-A43E-FF34B9AE49C6}">
      <dgm:prSet phldrT="[Text]"/>
      <dgm:spPr/>
      <dgm:t>
        <a:bodyPr/>
        <a:lstStyle/>
        <a:p>
          <a:r>
            <a:rPr lang="de-DE" dirty="0"/>
            <a:t>Easy Web Check</a:t>
          </a:r>
        </a:p>
      </dgm:t>
    </dgm:pt>
    <dgm:pt modelId="{471F268F-A435-40D8-84FC-94C0B256DA7F}" type="parTrans" cxnId="{C14DA690-401F-4262-B024-55F3C2A3AD0C}">
      <dgm:prSet/>
      <dgm:spPr/>
      <dgm:t>
        <a:bodyPr/>
        <a:lstStyle/>
        <a:p>
          <a:endParaRPr lang="de-DE"/>
        </a:p>
      </dgm:t>
    </dgm:pt>
    <dgm:pt modelId="{7A3F39EF-5FD7-4500-AC53-B22FB9AE6586}" type="sibTrans" cxnId="{C14DA690-401F-4262-B024-55F3C2A3AD0C}">
      <dgm:prSet/>
      <dgm:spPr/>
      <dgm:t>
        <a:bodyPr/>
        <a:lstStyle/>
        <a:p>
          <a:endParaRPr lang="de-DE"/>
        </a:p>
      </dgm:t>
    </dgm:pt>
    <dgm:pt modelId="{57FD88EC-963B-4E4F-8086-EE88317EB430}">
      <dgm:prSet phldrT="[Text]"/>
      <dgm:spPr/>
      <dgm:t>
        <a:bodyPr/>
        <a:lstStyle/>
        <a:p>
          <a:r>
            <a:rPr lang="de-DE" dirty="0"/>
            <a:t>Einfacher (nicht vollständiger) Test von Webseiten auf Barrierefreiheit</a:t>
          </a:r>
        </a:p>
      </dgm:t>
    </dgm:pt>
    <dgm:pt modelId="{6937174D-2954-4A8E-8E54-664E39FFCD8D}" type="parTrans" cxnId="{B999C5C1-72D5-43DE-9DBC-D89264F7516C}">
      <dgm:prSet/>
      <dgm:spPr/>
      <dgm:t>
        <a:bodyPr/>
        <a:lstStyle/>
        <a:p>
          <a:endParaRPr lang="de-DE"/>
        </a:p>
      </dgm:t>
    </dgm:pt>
    <dgm:pt modelId="{02EEAC9F-07F6-4DE8-928F-282F1AE25B6A}" type="sibTrans" cxnId="{B999C5C1-72D5-43DE-9DBC-D89264F7516C}">
      <dgm:prSet/>
      <dgm:spPr/>
      <dgm:t>
        <a:bodyPr/>
        <a:lstStyle/>
        <a:p>
          <a:endParaRPr lang="de-DE"/>
        </a:p>
      </dgm:t>
    </dgm:pt>
    <dgm:pt modelId="{2071ABDB-44EB-418B-B021-B675D2EA2290}">
      <dgm:prSet phldrT="[Text]"/>
      <dgm:spPr/>
      <dgm:t>
        <a:bodyPr/>
        <a:lstStyle/>
        <a:p>
          <a:r>
            <a:rPr lang="de-DE" dirty="0"/>
            <a:t>Selbstbewertung von Websites nach BITV 2.0</a:t>
          </a:r>
        </a:p>
      </dgm:t>
    </dgm:pt>
    <dgm:pt modelId="{5CF6CAF6-7F63-41E1-ABC1-76069A846E2C}" type="parTrans" cxnId="{78A57692-38AF-44D5-BE15-97306BB67226}">
      <dgm:prSet/>
      <dgm:spPr/>
      <dgm:t>
        <a:bodyPr/>
        <a:lstStyle/>
        <a:p>
          <a:endParaRPr lang="de-DE"/>
        </a:p>
      </dgm:t>
    </dgm:pt>
    <dgm:pt modelId="{E04CE0C3-205E-4A31-B920-B545639F58A7}" type="sibTrans" cxnId="{78A57692-38AF-44D5-BE15-97306BB67226}">
      <dgm:prSet/>
      <dgm:spPr/>
      <dgm:t>
        <a:bodyPr/>
        <a:lstStyle/>
        <a:p>
          <a:endParaRPr lang="de-DE"/>
        </a:p>
      </dgm:t>
    </dgm:pt>
    <dgm:pt modelId="{69CEB48C-170C-436B-A264-4CD7890A6D2A}">
      <dgm:prSet phldrT="[Text]"/>
      <dgm:spPr/>
      <dgm:t>
        <a:bodyPr/>
        <a:lstStyle/>
        <a:p>
          <a:r>
            <a:rPr lang="de-DE" dirty="0"/>
            <a:t>BIK BITV-Test selbst durchführen</a:t>
          </a:r>
        </a:p>
      </dgm:t>
    </dgm:pt>
    <dgm:pt modelId="{F54AF2D1-C1BC-4FE9-B9E9-7A262A44863C}" type="parTrans" cxnId="{1DF32595-9578-4E6C-B331-4B354DE40683}">
      <dgm:prSet/>
      <dgm:spPr/>
      <dgm:t>
        <a:bodyPr/>
        <a:lstStyle/>
        <a:p>
          <a:endParaRPr lang="de-DE"/>
        </a:p>
      </dgm:t>
    </dgm:pt>
    <dgm:pt modelId="{53BA780D-52FB-4338-B065-1FC5C0A5CFF3}" type="sibTrans" cxnId="{1DF32595-9578-4E6C-B331-4B354DE40683}">
      <dgm:prSet/>
      <dgm:spPr/>
      <dgm:t>
        <a:bodyPr/>
        <a:lstStyle/>
        <a:p>
          <a:endParaRPr lang="de-DE"/>
        </a:p>
      </dgm:t>
    </dgm:pt>
    <dgm:pt modelId="{23596247-75C1-4E98-BA74-D957CCBDD347}">
      <dgm:prSet phldrT="[Text]"/>
      <dgm:spPr/>
      <dgm:t>
        <a:bodyPr/>
        <a:lstStyle/>
        <a:p>
          <a:r>
            <a:rPr lang="de-DE" dirty="0"/>
            <a:t>Ausreichend für Erklärung zur Barrierefreiheit</a:t>
          </a:r>
        </a:p>
      </dgm:t>
    </dgm:pt>
    <dgm:pt modelId="{1195CB94-DD19-4704-B5B5-E7CAE41CA887}" type="parTrans" cxnId="{C738AE31-0A88-4B9D-93A4-DB75EB806334}">
      <dgm:prSet/>
      <dgm:spPr/>
      <dgm:t>
        <a:bodyPr/>
        <a:lstStyle/>
        <a:p>
          <a:endParaRPr lang="de-DE"/>
        </a:p>
      </dgm:t>
    </dgm:pt>
    <dgm:pt modelId="{50DF8A8E-C692-4CC7-8E9F-0DABFF58613D}" type="sibTrans" cxnId="{C738AE31-0A88-4B9D-93A4-DB75EB806334}">
      <dgm:prSet/>
      <dgm:spPr/>
      <dgm:t>
        <a:bodyPr/>
        <a:lstStyle/>
        <a:p>
          <a:endParaRPr lang="de-DE"/>
        </a:p>
      </dgm:t>
    </dgm:pt>
    <dgm:pt modelId="{92646C4A-E88D-413A-A301-2C16CE877EC8}">
      <dgm:prSet phldrT="[Text]"/>
      <dgm:spPr/>
      <dgm:t>
        <a:bodyPr/>
        <a:lstStyle/>
        <a:p>
          <a:r>
            <a:rPr lang="de-DE" dirty="0"/>
            <a:t>Einführung</a:t>
          </a:r>
        </a:p>
      </dgm:t>
    </dgm:pt>
    <dgm:pt modelId="{2ABAFCF6-79D6-4A4E-AD90-8D2AEF5B2E25}" type="parTrans" cxnId="{27DDFBA0-0C53-4038-924B-D98639ADD07F}">
      <dgm:prSet/>
      <dgm:spPr/>
      <dgm:t>
        <a:bodyPr/>
        <a:lstStyle/>
        <a:p>
          <a:endParaRPr lang="de-DE"/>
        </a:p>
      </dgm:t>
    </dgm:pt>
    <dgm:pt modelId="{406A2F91-0163-4CDB-ABB7-E71F2F3229B5}" type="sibTrans" cxnId="{27DDFBA0-0C53-4038-924B-D98639ADD07F}">
      <dgm:prSet/>
      <dgm:spPr/>
      <dgm:t>
        <a:bodyPr/>
        <a:lstStyle/>
        <a:p>
          <a:endParaRPr lang="de-DE"/>
        </a:p>
      </dgm:t>
    </dgm:pt>
    <dgm:pt modelId="{981E4BED-A782-4FC5-83FD-4F18B50D60AB}">
      <dgm:prSet phldrT="[Text]"/>
      <dgm:spPr/>
      <dgm:t>
        <a:bodyPr/>
        <a:lstStyle/>
        <a:p>
          <a:r>
            <a:rPr lang="de-DE" dirty="0"/>
            <a:t>Barrierefreie Dokumente</a:t>
          </a:r>
        </a:p>
      </dgm:t>
    </dgm:pt>
    <dgm:pt modelId="{691CEB49-5609-44DA-9EDC-95D7B67DD680}" type="parTrans" cxnId="{34D7BE7D-F901-4B2E-A374-97F8C15FFCA9}">
      <dgm:prSet/>
      <dgm:spPr/>
      <dgm:t>
        <a:bodyPr/>
        <a:lstStyle/>
        <a:p>
          <a:endParaRPr lang="de-DE"/>
        </a:p>
      </dgm:t>
    </dgm:pt>
    <dgm:pt modelId="{A559707D-48A0-47E1-A76B-0A282B4E6E8A}" type="sibTrans" cxnId="{34D7BE7D-F901-4B2E-A374-97F8C15FFCA9}">
      <dgm:prSet/>
      <dgm:spPr/>
      <dgm:t>
        <a:bodyPr/>
        <a:lstStyle/>
        <a:p>
          <a:endParaRPr lang="de-DE"/>
        </a:p>
      </dgm:t>
    </dgm:pt>
    <dgm:pt modelId="{DF37A41A-8D26-40EE-8A69-22A98928197F}">
      <dgm:prSet phldrT="[Text]"/>
      <dgm:spPr/>
      <dgm:t>
        <a:bodyPr/>
        <a:lstStyle/>
        <a:p>
          <a:r>
            <a:rPr lang="de-DE" dirty="0"/>
            <a:t>Gesetze und Veranstaltungen</a:t>
          </a:r>
        </a:p>
      </dgm:t>
    </dgm:pt>
    <dgm:pt modelId="{07E24476-68B3-4FF5-905D-6CA2192DE7E7}" type="parTrans" cxnId="{91A56599-3334-4ABD-86E7-03BC94766DF3}">
      <dgm:prSet/>
      <dgm:spPr/>
      <dgm:t>
        <a:bodyPr/>
        <a:lstStyle/>
        <a:p>
          <a:endParaRPr lang="de-DE"/>
        </a:p>
      </dgm:t>
    </dgm:pt>
    <dgm:pt modelId="{FC5AE7B0-064B-4A67-B777-751689D143AC}" type="sibTrans" cxnId="{91A56599-3334-4ABD-86E7-03BC94766DF3}">
      <dgm:prSet/>
      <dgm:spPr/>
      <dgm:t>
        <a:bodyPr/>
        <a:lstStyle/>
        <a:p>
          <a:endParaRPr lang="de-DE"/>
        </a:p>
      </dgm:t>
    </dgm:pt>
    <dgm:pt modelId="{9E5E6997-3A4A-43A7-99A1-AF283AAD1F76}">
      <dgm:prSet phldrT="[Text]"/>
      <dgm:spPr/>
      <dgm:t>
        <a:bodyPr/>
        <a:lstStyle/>
        <a:p>
          <a:r>
            <a:rPr lang="de-DE" dirty="0"/>
            <a:t>Ca. 2/3 der Barrieren werden gefunden</a:t>
          </a:r>
        </a:p>
      </dgm:t>
    </dgm:pt>
    <dgm:pt modelId="{D17BD3D6-C05F-40A8-A1E3-E064A4C975E7}" type="parTrans" cxnId="{F8E34EAC-2B00-4912-AF45-6BCED59F454B}">
      <dgm:prSet/>
      <dgm:spPr/>
      <dgm:t>
        <a:bodyPr/>
        <a:lstStyle/>
        <a:p>
          <a:endParaRPr lang="de-DE"/>
        </a:p>
      </dgm:t>
    </dgm:pt>
    <dgm:pt modelId="{8B540818-1E22-401B-86D2-2B8B32184C73}" type="sibTrans" cxnId="{F8E34EAC-2B00-4912-AF45-6BCED59F454B}">
      <dgm:prSet/>
      <dgm:spPr/>
      <dgm:t>
        <a:bodyPr/>
        <a:lstStyle/>
        <a:p>
          <a:endParaRPr lang="de-DE"/>
        </a:p>
      </dgm:t>
    </dgm:pt>
    <dgm:pt modelId="{9A4593D7-52B4-426D-965A-CA1BC8077954}">
      <dgm:prSet phldrT="[Text]"/>
      <dgm:spPr/>
      <dgm:t>
        <a:bodyPr/>
        <a:lstStyle/>
        <a:p>
          <a:r>
            <a:rPr lang="de-DE" dirty="0"/>
            <a:t>Easy App Check</a:t>
          </a:r>
        </a:p>
      </dgm:t>
    </dgm:pt>
    <dgm:pt modelId="{6854AA7A-A023-46C0-9623-FAE8D745C23E}" type="parTrans" cxnId="{E02C5E83-D5AA-4473-BC95-563AD047BBAB}">
      <dgm:prSet/>
      <dgm:spPr/>
      <dgm:t>
        <a:bodyPr/>
        <a:lstStyle/>
        <a:p>
          <a:endParaRPr lang="de-DE"/>
        </a:p>
      </dgm:t>
    </dgm:pt>
    <dgm:pt modelId="{D7B3DF1F-DE5F-4326-8242-6C9F3E616F06}" type="sibTrans" cxnId="{E02C5E83-D5AA-4473-BC95-563AD047BBAB}">
      <dgm:prSet/>
      <dgm:spPr/>
      <dgm:t>
        <a:bodyPr/>
        <a:lstStyle/>
        <a:p>
          <a:endParaRPr lang="de-DE"/>
        </a:p>
      </dgm:t>
    </dgm:pt>
    <dgm:pt modelId="{1FA78929-9702-4E41-8CF2-CC81C331AA65}">
      <dgm:prSet phldrT="[Text]"/>
      <dgm:spPr/>
      <dgm:t>
        <a:bodyPr/>
        <a:lstStyle/>
        <a:p>
          <a:r>
            <a:rPr lang="de-DE" dirty="0"/>
            <a:t>Einfacher (nicht vollständiger) Test von Webseiten auf Barrierefreiheit</a:t>
          </a:r>
        </a:p>
      </dgm:t>
    </dgm:pt>
    <dgm:pt modelId="{E035E40D-EFFD-4F37-8F68-A44641B6FA56}" type="parTrans" cxnId="{822235AA-21CA-41C8-8259-E50D3D972F57}">
      <dgm:prSet/>
      <dgm:spPr/>
      <dgm:t>
        <a:bodyPr/>
        <a:lstStyle/>
        <a:p>
          <a:endParaRPr lang="de-DE"/>
        </a:p>
      </dgm:t>
    </dgm:pt>
    <dgm:pt modelId="{578F753F-F309-4020-9418-149E36AE1BF7}" type="sibTrans" cxnId="{822235AA-21CA-41C8-8259-E50D3D972F57}">
      <dgm:prSet/>
      <dgm:spPr/>
      <dgm:t>
        <a:bodyPr/>
        <a:lstStyle/>
        <a:p>
          <a:endParaRPr lang="de-DE"/>
        </a:p>
      </dgm:t>
    </dgm:pt>
    <dgm:pt modelId="{508D8466-F03B-42FB-8F06-4E022B4CE69C}">
      <dgm:prSet phldrT="[Text]"/>
      <dgm:spPr/>
      <dgm:t>
        <a:bodyPr/>
        <a:lstStyle/>
        <a:p>
          <a:r>
            <a:rPr lang="de-DE" dirty="0"/>
            <a:t>Ca. 2/3 der Barrieren werden gefunden</a:t>
          </a:r>
        </a:p>
      </dgm:t>
    </dgm:pt>
    <dgm:pt modelId="{25BBC490-F1DC-4314-8F29-401CD432B190}" type="parTrans" cxnId="{43445634-C3F3-4963-8CE1-E4E6C684901B}">
      <dgm:prSet/>
      <dgm:spPr/>
      <dgm:t>
        <a:bodyPr/>
        <a:lstStyle/>
        <a:p>
          <a:endParaRPr lang="de-DE"/>
        </a:p>
      </dgm:t>
    </dgm:pt>
    <dgm:pt modelId="{0BC260FC-23A8-4ECB-AC79-294E87F3EB1E}" type="sibTrans" cxnId="{43445634-C3F3-4963-8CE1-E4E6C684901B}">
      <dgm:prSet/>
      <dgm:spPr/>
      <dgm:t>
        <a:bodyPr/>
        <a:lstStyle/>
        <a:p>
          <a:endParaRPr lang="de-DE"/>
        </a:p>
      </dgm:t>
    </dgm:pt>
    <dgm:pt modelId="{FB6C8B0F-97F2-49C3-AA92-1318DC542E65}">
      <dgm:prSet phldrT="[Text]"/>
      <dgm:spPr/>
      <dgm:t>
        <a:bodyPr/>
        <a:lstStyle/>
        <a:p>
          <a:r>
            <a:rPr lang="de-DE" dirty="0"/>
            <a:t>Selbstbewertung von Apps nach BITV 2.0</a:t>
          </a:r>
        </a:p>
      </dgm:t>
    </dgm:pt>
    <dgm:pt modelId="{710F45AA-4CEA-4FE5-B478-8D728AC77420}" type="parTrans" cxnId="{E96C1531-0729-44B6-A3A8-B195BB7FF2C9}">
      <dgm:prSet/>
      <dgm:spPr/>
      <dgm:t>
        <a:bodyPr/>
        <a:lstStyle/>
        <a:p>
          <a:endParaRPr lang="de-DE"/>
        </a:p>
      </dgm:t>
    </dgm:pt>
    <dgm:pt modelId="{DCF7E85A-373A-4EBF-81BE-D86AD316D3CB}" type="sibTrans" cxnId="{E96C1531-0729-44B6-A3A8-B195BB7FF2C9}">
      <dgm:prSet/>
      <dgm:spPr/>
      <dgm:t>
        <a:bodyPr/>
        <a:lstStyle/>
        <a:p>
          <a:endParaRPr lang="de-DE"/>
        </a:p>
      </dgm:t>
    </dgm:pt>
    <dgm:pt modelId="{7A8B06A8-8A5F-4C51-9BA3-FCCC0D462F44}">
      <dgm:prSet phldrT="[Text]"/>
      <dgm:spPr/>
      <dgm:t>
        <a:bodyPr/>
        <a:lstStyle/>
        <a:p>
          <a:r>
            <a:rPr lang="de-DE" dirty="0"/>
            <a:t>BIK BITV-Test selbst durchführen</a:t>
          </a:r>
        </a:p>
      </dgm:t>
    </dgm:pt>
    <dgm:pt modelId="{B3BE0CFE-AA5F-4619-BB14-7BE335FDB96B}" type="parTrans" cxnId="{E52DE2D5-E41F-4C9C-990A-5A374A07B7A1}">
      <dgm:prSet/>
      <dgm:spPr/>
      <dgm:t>
        <a:bodyPr/>
        <a:lstStyle/>
        <a:p>
          <a:endParaRPr lang="de-DE"/>
        </a:p>
      </dgm:t>
    </dgm:pt>
    <dgm:pt modelId="{14F84451-5748-45B5-9A61-1D2576600E84}" type="sibTrans" cxnId="{E52DE2D5-E41F-4C9C-990A-5A374A07B7A1}">
      <dgm:prSet/>
      <dgm:spPr/>
      <dgm:t>
        <a:bodyPr/>
        <a:lstStyle/>
        <a:p>
          <a:endParaRPr lang="de-DE"/>
        </a:p>
      </dgm:t>
    </dgm:pt>
    <dgm:pt modelId="{FA357535-9407-4FB6-A9ED-730B4537E0B9}">
      <dgm:prSet phldrT="[Text]"/>
      <dgm:spPr/>
      <dgm:t>
        <a:bodyPr/>
        <a:lstStyle/>
        <a:p>
          <a:r>
            <a:rPr lang="de-DE" dirty="0"/>
            <a:t>Ausreichend für Erklärung zur Barrierefreiheit</a:t>
          </a:r>
        </a:p>
      </dgm:t>
    </dgm:pt>
    <dgm:pt modelId="{AFA25B05-FBDC-4654-BC3D-B7D0487D8567}" type="parTrans" cxnId="{72E00D40-59A6-45AC-8B7C-C4402296B235}">
      <dgm:prSet/>
      <dgm:spPr/>
      <dgm:t>
        <a:bodyPr/>
        <a:lstStyle/>
        <a:p>
          <a:endParaRPr lang="de-DE"/>
        </a:p>
      </dgm:t>
    </dgm:pt>
    <dgm:pt modelId="{EDC817EA-87D2-43C3-93F7-EE94C2351C7E}" type="sibTrans" cxnId="{72E00D40-59A6-45AC-8B7C-C4402296B235}">
      <dgm:prSet/>
      <dgm:spPr/>
      <dgm:t>
        <a:bodyPr/>
        <a:lstStyle/>
        <a:p>
          <a:endParaRPr lang="de-DE"/>
        </a:p>
      </dgm:t>
    </dgm:pt>
    <dgm:pt modelId="{D6833C9E-F249-466B-BE6C-804392FEFDC8}" type="pres">
      <dgm:prSet presAssocID="{422B40E6-5C30-40B9-B462-F517F18E358D}" presName="linear" presStyleCnt="0">
        <dgm:presLayoutVars>
          <dgm:dir/>
          <dgm:resizeHandles val="exact"/>
        </dgm:presLayoutVars>
      </dgm:prSet>
      <dgm:spPr/>
    </dgm:pt>
    <dgm:pt modelId="{AA031222-48E0-4C33-88BC-758284660986}" type="pres">
      <dgm:prSet presAssocID="{F2356895-B40B-455B-8076-19698D632E5E}" presName="comp" presStyleCnt="0"/>
      <dgm:spPr/>
    </dgm:pt>
    <dgm:pt modelId="{AF163D64-8E39-4247-B7AC-A1ECC6E3A9C0}" type="pres">
      <dgm:prSet presAssocID="{F2356895-B40B-455B-8076-19698D632E5E}" presName="box" presStyleLbl="node1" presStyleIdx="0" presStyleCnt="5" custScaleY="96282"/>
      <dgm:spPr/>
    </dgm:pt>
    <dgm:pt modelId="{8ED4FEC0-CAAF-493D-AB29-FF52DD875AB3}" type="pres">
      <dgm:prSet presAssocID="{F2356895-B40B-455B-8076-19698D632E5E}" presName="img" presStyleLbl="fgImgPlace1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0473" t="1140" r="30473" b="1140"/>
          </a:stretch>
        </a:blipFill>
      </dgm:spPr>
    </dgm:pt>
    <dgm:pt modelId="{653A2C32-B2D5-406D-8F07-2C6F243D8778}" type="pres">
      <dgm:prSet presAssocID="{F2356895-B40B-455B-8076-19698D632E5E}" presName="text" presStyleLbl="node1" presStyleIdx="0" presStyleCnt="5">
        <dgm:presLayoutVars>
          <dgm:bulletEnabled val="1"/>
        </dgm:presLayoutVars>
      </dgm:prSet>
      <dgm:spPr/>
    </dgm:pt>
    <dgm:pt modelId="{7AA0C144-A53F-42D4-B259-E762C7106709}" type="pres">
      <dgm:prSet presAssocID="{0496C6C5-3F5C-44D8-97BB-9F0E7F67E3E7}" presName="spacer" presStyleCnt="0"/>
      <dgm:spPr/>
    </dgm:pt>
    <dgm:pt modelId="{F18ED830-DF11-425B-819D-05F3AEE3AD1C}" type="pres">
      <dgm:prSet presAssocID="{A70F9E54-3437-44D8-A43E-FF34B9AE49C6}" presName="comp" presStyleCnt="0"/>
      <dgm:spPr/>
    </dgm:pt>
    <dgm:pt modelId="{051E4C06-6D1B-4A4B-BF16-5F05DE6D003D}" type="pres">
      <dgm:prSet presAssocID="{A70F9E54-3437-44D8-A43E-FF34B9AE49C6}" presName="box" presStyleLbl="node1" presStyleIdx="1" presStyleCnt="5"/>
      <dgm:spPr/>
    </dgm:pt>
    <dgm:pt modelId="{5F336878-DE3B-4786-8589-2F12D2DE4200}" type="pres">
      <dgm:prSet presAssocID="{A70F9E54-3437-44D8-A43E-FF34B9AE49C6}" presName="img" presStyleLbl="fgImgPlace1" presStyleIdx="1" presStyleCnt="5"/>
      <dgm:spPr>
        <a:blipFill dpi="0" rotWithShape="1">
          <a:blip xmlns:r="http://schemas.openxmlformats.org/officeDocument/2006/relationships"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2100" t="1140" r="32100" b="1140"/>
          </a:stretch>
        </a:blipFill>
      </dgm:spPr>
    </dgm:pt>
    <dgm:pt modelId="{5B16B76A-47C9-4D00-BAFB-E86878B0D69A}" type="pres">
      <dgm:prSet presAssocID="{A70F9E54-3437-44D8-A43E-FF34B9AE49C6}" presName="text" presStyleLbl="node1" presStyleIdx="1" presStyleCnt="5">
        <dgm:presLayoutVars>
          <dgm:bulletEnabled val="1"/>
        </dgm:presLayoutVars>
      </dgm:prSet>
      <dgm:spPr/>
    </dgm:pt>
    <dgm:pt modelId="{97CE2909-9F17-479F-A658-B768EA9C79F6}" type="pres">
      <dgm:prSet presAssocID="{7A3F39EF-5FD7-4500-AC53-B22FB9AE6586}" presName="spacer" presStyleCnt="0"/>
      <dgm:spPr/>
    </dgm:pt>
    <dgm:pt modelId="{A0641AE9-8309-4E24-85DA-F775814BA0F3}" type="pres">
      <dgm:prSet presAssocID="{2071ABDB-44EB-418B-B021-B675D2EA2290}" presName="comp" presStyleCnt="0"/>
      <dgm:spPr/>
    </dgm:pt>
    <dgm:pt modelId="{39BCE554-2276-43C0-8350-82BAE0DE17B7}" type="pres">
      <dgm:prSet presAssocID="{2071ABDB-44EB-418B-B021-B675D2EA2290}" presName="box" presStyleLbl="node1" presStyleIdx="2" presStyleCnt="5"/>
      <dgm:spPr/>
    </dgm:pt>
    <dgm:pt modelId="{5033B74B-8482-404F-A0DA-E5C4A6BAFA8C}" type="pres">
      <dgm:prSet presAssocID="{2071ABDB-44EB-418B-B021-B675D2EA2290}" presName="img" presStyleLbl="fgImgPlace1" presStyleIdx="2" presStyleCnt="5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1287" t="4236" r="31287" b="4236"/>
          </a:stretch>
        </a:blipFill>
      </dgm:spPr>
    </dgm:pt>
    <dgm:pt modelId="{F845B6AA-6D2C-4C05-B65A-3A4B5C8CCF0A}" type="pres">
      <dgm:prSet presAssocID="{2071ABDB-44EB-418B-B021-B675D2EA2290}" presName="text" presStyleLbl="node1" presStyleIdx="2" presStyleCnt="5">
        <dgm:presLayoutVars>
          <dgm:bulletEnabled val="1"/>
        </dgm:presLayoutVars>
      </dgm:prSet>
      <dgm:spPr/>
    </dgm:pt>
    <dgm:pt modelId="{76897E51-C3F7-4623-A906-9A822BF70FA7}" type="pres">
      <dgm:prSet presAssocID="{E04CE0C3-205E-4A31-B920-B545639F58A7}" presName="spacer" presStyleCnt="0"/>
      <dgm:spPr/>
    </dgm:pt>
    <dgm:pt modelId="{2CFCA98B-2BD3-4809-97DA-F1F113BC7CCC}" type="pres">
      <dgm:prSet presAssocID="{9A4593D7-52B4-426D-965A-CA1BC8077954}" presName="comp" presStyleCnt="0"/>
      <dgm:spPr/>
    </dgm:pt>
    <dgm:pt modelId="{47D2AE2A-04C3-4F52-A6A6-9590F624057C}" type="pres">
      <dgm:prSet presAssocID="{9A4593D7-52B4-426D-965A-CA1BC8077954}" presName="box" presStyleLbl="node1" presStyleIdx="3" presStyleCnt="5"/>
      <dgm:spPr/>
    </dgm:pt>
    <dgm:pt modelId="{941D409B-C999-4BBE-B76E-EAFF1A73A473}" type="pres">
      <dgm:prSet presAssocID="{9A4593D7-52B4-426D-965A-CA1BC8077954}" presName="img" presStyleLbl="fgImgPlace1" presStyleIdx="3" presStyleCnt="5"/>
      <dgm:spPr>
        <a:blipFill dpi="0" rotWithShape="1">
          <a:blip xmlns:r="http://schemas.openxmlformats.org/officeDocument/2006/relationships"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1864" t="3432" r="41864" b="3432"/>
          </a:stretch>
        </a:blipFill>
      </dgm:spPr>
    </dgm:pt>
    <dgm:pt modelId="{8CFC3C05-9B56-456B-BE0A-89AF131CA22B}" type="pres">
      <dgm:prSet presAssocID="{9A4593D7-52B4-426D-965A-CA1BC8077954}" presName="text" presStyleLbl="node1" presStyleIdx="3" presStyleCnt="5">
        <dgm:presLayoutVars>
          <dgm:bulletEnabled val="1"/>
        </dgm:presLayoutVars>
      </dgm:prSet>
      <dgm:spPr/>
    </dgm:pt>
    <dgm:pt modelId="{E370DA8C-EA10-4997-9D04-64E3DF5C9410}" type="pres">
      <dgm:prSet presAssocID="{D7B3DF1F-DE5F-4326-8242-6C9F3E616F06}" presName="spacer" presStyleCnt="0"/>
      <dgm:spPr/>
    </dgm:pt>
    <dgm:pt modelId="{0199C72C-8FBB-4A41-ACBA-BCA8856AADFB}" type="pres">
      <dgm:prSet presAssocID="{FB6C8B0F-97F2-49C3-AA92-1318DC542E65}" presName="comp" presStyleCnt="0"/>
      <dgm:spPr/>
    </dgm:pt>
    <dgm:pt modelId="{1F926320-B9A9-4CD8-BB5E-8426560E6880}" type="pres">
      <dgm:prSet presAssocID="{FB6C8B0F-97F2-49C3-AA92-1318DC542E65}" presName="box" presStyleLbl="node1" presStyleIdx="4" presStyleCnt="5"/>
      <dgm:spPr/>
    </dgm:pt>
    <dgm:pt modelId="{C2201B1B-C8DE-473F-8F9B-73B400538477}" type="pres">
      <dgm:prSet presAssocID="{FB6C8B0F-97F2-49C3-AA92-1318DC542E65}" presName="img" presStyleLbl="fgImgPlace1" presStyleIdx="4" presStyleCnt="5"/>
      <dgm:spPr>
        <a:blipFill dpi="0" rotWithShape="1">
          <a:blip xmlns:r="http://schemas.openxmlformats.org/officeDocument/2006/relationships" r:embed="rId6"/>
          <a:srcRect/>
          <a:stretch>
            <a:fillRect l="32914" t="3432" r="32914" b="3432"/>
          </a:stretch>
        </a:blipFill>
      </dgm:spPr>
    </dgm:pt>
    <dgm:pt modelId="{76E7B8B2-F1FD-4371-BE94-FD39DB5C626D}" type="pres">
      <dgm:prSet presAssocID="{FB6C8B0F-97F2-49C3-AA92-1318DC542E65}" presName="text" presStyleLbl="node1" presStyleIdx="4" presStyleCnt="5">
        <dgm:presLayoutVars>
          <dgm:bulletEnabled val="1"/>
        </dgm:presLayoutVars>
      </dgm:prSet>
      <dgm:spPr/>
    </dgm:pt>
  </dgm:ptLst>
  <dgm:cxnLst>
    <dgm:cxn modelId="{FCCE0C0C-8CB0-47B9-91AE-6E68A933E6E6}" type="presOf" srcId="{7A8B06A8-8A5F-4C51-9BA3-FCCC0D462F44}" destId="{1F926320-B9A9-4CD8-BB5E-8426560E6880}" srcOrd="0" destOrd="1" presId="urn:microsoft.com/office/officeart/2005/8/layout/vList4"/>
    <dgm:cxn modelId="{7779C012-CC31-46EC-B732-F929680086D0}" type="presOf" srcId="{69CEB48C-170C-436B-A264-4CD7890A6D2A}" destId="{39BCE554-2276-43C0-8350-82BAE0DE17B7}" srcOrd="0" destOrd="1" presId="urn:microsoft.com/office/officeart/2005/8/layout/vList4"/>
    <dgm:cxn modelId="{7BB3AB1B-94E9-4628-B7DF-37D057AB799A}" type="presOf" srcId="{2071ABDB-44EB-418B-B021-B675D2EA2290}" destId="{39BCE554-2276-43C0-8350-82BAE0DE17B7}" srcOrd="0" destOrd="0" presId="urn:microsoft.com/office/officeart/2005/8/layout/vList4"/>
    <dgm:cxn modelId="{67316321-E871-4FB2-91D0-78923978D9FD}" type="presOf" srcId="{F2356895-B40B-455B-8076-19698D632E5E}" destId="{AF163D64-8E39-4247-B7AC-A1ECC6E3A9C0}" srcOrd="0" destOrd="0" presId="urn:microsoft.com/office/officeart/2005/8/layout/vList4"/>
    <dgm:cxn modelId="{BB80562C-C1DF-46B7-9BCC-A6B4B5879DC5}" type="presOf" srcId="{FA357535-9407-4FB6-A9ED-730B4537E0B9}" destId="{76E7B8B2-F1FD-4371-BE94-FD39DB5C626D}" srcOrd="1" destOrd="2" presId="urn:microsoft.com/office/officeart/2005/8/layout/vList4"/>
    <dgm:cxn modelId="{E96C1531-0729-44B6-A3A8-B195BB7FF2C9}" srcId="{422B40E6-5C30-40B9-B462-F517F18E358D}" destId="{FB6C8B0F-97F2-49C3-AA92-1318DC542E65}" srcOrd="4" destOrd="0" parTransId="{710F45AA-4CEA-4FE5-B478-8D728AC77420}" sibTransId="{DCF7E85A-373A-4EBF-81BE-D86AD316D3CB}"/>
    <dgm:cxn modelId="{C738AE31-0A88-4B9D-93A4-DB75EB806334}" srcId="{2071ABDB-44EB-418B-B021-B675D2EA2290}" destId="{23596247-75C1-4E98-BA74-D957CCBDD347}" srcOrd="1" destOrd="0" parTransId="{1195CB94-DD19-4704-B5B5-E7CAE41CA887}" sibTransId="{50DF8A8E-C692-4CC7-8E9F-0DABFF58613D}"/>
    <dgm:cxn modelId="{43445634-C3F3-4963-8CE1-E4E6C684901B}" srcId="{9A4593D7-52B4-426D-965A-CA1BC8077954}" destId="{508D8466-F03B-42FB-8F06-4E022B4CE69C}" srcOrd="1" destOrd="0" parTransId="{25BBC490-F1DC-4314-8F29-401CD432B190}" sibTransId="{0BC260FC-23A8-4ECB-AC79-294E87F3EB1E}"/>
    <dgm:cxn modelId="{6836A337-8F2D-47C2-903B-1713B2B8BD40}" type="presOf" srcId="{A70F9E54-3437-44D8-A43E-FF34B9AE49C6}" destId="{051E4C06-6D1B-4A4B-BF16-5F05DE6D003D}" srcOrd="0" destOrd="0" presId="urn:microsoft.com/office/officeart/2005/8/layout/vList4"/>
    <dgm:cxn modelId="{2A9E0E3B-CC63-414F-A243-0893AF866879}" type="presOf" srcId="{9A4593D7-52B4-426D-965A-CA1BC8077954}" destId="{47D2AE2A-04C3-4F52-A6A6-9590F624057C}" srcOrd="0" destOrd="0" presId="urn:microsoft.com/office/officeart/2005/8/layout/vList4"/>
    <dgm:cxn modelId="{72E00D40-59A6-45AC-8B7C-C4402296B235}" srcId="{FB6C8B0F-97F2-49C3-AA92-1318DC542E65}" destId="{FA357535-9407-4FB6-A9ED-730B4537E0B9}" srcOrd="1" destOrd="0" parTransId="{AFA25B05-FBDC-4654-BC3D-B7D0487D8567}" sibTransId="{EDC817EA-87D2-43C3-93F7-EE94C2351C7E}"/>
    <dgm:cxn modelId="{0E3F3E5E-2DFC-4829-8A0C-CC0817613762}" type="presOf" srcId="{7A8B06A8-8A5F-4C51-9BA3-FCCC0D462F44}" destId="{76E7B8B2-F1FD-4371-BE94-FD39DB5C626D}" srcOrd="1" destOrd="1" presId="urn:microsoft.com/office/officeart/2005/8/layout/vList4"/>
    <dgm:cxn modelId="{3B61F45F-FC5F-4C31-BE18-75FBF63F1AC1}" type="presOf" srcId="{FA357535-9407-4FB6-A9ED-730B4537E0B9}" destId="{1F926320-B9A9-4CD8-BB5E-8426560E6880}" srcOrd="0" destOrd="2" presId="urn:microsoft.com/office/officeart/2005/8/layout/vList4"/>
    <dgm:cxn modelId="{B360BF4F-D521-4919-84A3-873CA1C22595}" type="presOf" srcId="{2071ABDB-44EB-418B-B021-B675D2EA2290}" destId="{F845B6AA-6D2C-4C05-B65A-3A4B5C8CCF0A}" srcOrd="1" destOrd="0" presId="urn:microsoft.com/office/officeart/2005/8/layout/vList4"/>
    <dgm:cxn modelId="{95268250-679F-4230-AC6B-F3BD2BCA79EC}" type="presOf" srcId="{981E4BED-A782-4FC5-83FD-4F18B50D60AB}" destId="{AF163D64-8E39-4247-B7AC-A1ECC6E3A9C0}" srcOrd="0" destOrd="2" presId="urn:microsoft.com/office/officeart/2005/8/layout/vList4"/>
    <dgm:cxn modelId="{9914DE70-9C7D-42B3-8699-8C01A4879403}" type="presOf" srcId="{1FA78929-9702-4E41-8CF2-CC81C331AA65}" destId="{47D2AE2A-04C3-4F52-A6A6-9590F624057C}" srcOrd="0" destOrd="1" presId="urn:microsoft.com/office/officeart/2005/8/layout/vList4"/>
    <dgm:cxn modelId="{22AB6C54-16EC-43C8-9C35-30128978B6FD}" type="presOf" srcId="{92646C4A-E88D-413A-A301-2C16CE877EC8}" destId="{653A2C32-B2D5-406D-8F07-2C6F243D8778}" srcOrd="1" destOrd="1" presId="urn:microsoft.com/office/officeart/2005/8/layout/vList4"/>
    <dgm:cxn modelId="{34D7BE7D-F901-4B2E-A374-97F8C15FFCA9}" srcId="{F2356895-B40B-455B-8076-19698D632E5E}" destId="{981E4BED-A782-4FC5-83FD-4F18B50D60AB}" srcOrd="1" destOrd="0" parTransId="{691CEB49-5609-44DA-9EDC-95D7B67DD680}" sibTransId="{A559707D-48A0-47E1-A76B-0A282B4E6E8A}"/>
    <dgm:cxn modelId="{0CB7CD81-4532-4F1A-AEED-414567FC3029}" type="presOf" srcId="{9E5E6997-3A4A-43A7-99A1-AF283AAD1F76}" destId="{051E4C06-6D1B-4A4B-BF16-5F05DE6D003D}" srcOrd="0" destOrd="2" presId="urn:microsoft.com/office/officeart/2005/8/layout/vList4"/>
    <dgm:cxn modelId="{E02C5E83-D5AA-4473-BC95-563AD047BBAB}" srcId="{422B40E6-5C30-40B9-B462-F517F18E358D}" destId="{9A4593D7-52B4-426D-965A-CA1BC8077954}" srcOrd="3" destOrd="0" parTransId="{6854AA7A-A023-46C0-9623-FAE8D745C23E}" sibTransId="{D7B3DF1F-DE5F-4326-8242-6C9F3E616F06}"/>
    <dgm:cxn modelId="{82E1238B-A07D-434E-B51B-A1B28CEB6E87}" type="presOf" srcId="{69CEB48C-170C-436B-A264-4CD7890A6D2A}" destId="{F845B6AA-6D2C-4C05-B65A-3A4B5C8CCF0A}" srcOrd="1" destOrd="1" presId="urn:microsoft.com/office/officeart/2005/8/layout/vList4"/>
    <dgm:cxn modelId="{7A90658B-095D-40A9-80D2-7107413271A3}" type="presOf" srcId="{DF37A41A-8D26-40EE-8A69-22A98928197F}" destId="{653A2C32-B2D5-406D-8F07-2C6F243D8778}" srcOrd="1" destOrd="3" presId="urn:microsoft.com/office/officeart/2005/8/layout/vList4"/>
    <dgm:cxn modelId="{CB5FDC8B-E712-4974-B076-E49C0DD8C539}" type="presOf" srcId="{A70F9E54-3437-44D8-A43E-FF34B9AE49C6}" destId="{5B16B76A-47C9-4D00-BAFB-E86878B0D69A}" srcOrd="1" destOrd="0" presId="urn:microsoft.com/office/officeart/2005/8/layout/vList4"/>
    <dgm:cxn modelId="{3B4ECE8D-8E9E-477C-8EF6-7AFF37125A62}" type="presOf" srcId="{422B40E6-5C30-40B9-B462-F517F18E358D}" destId="{D6833C9E-F249-466B-BE6C-804392FEFDC8}" srcOrd="0" destOrd="0" presId="urn:microsoft.com/office/officeart/2005/8/layout/vList4"/>
    <dgm:cxn modelId="{C14DA690-401F-4262-B024-55F3C2A3AD0C}" srcId="{422B40E6-5C30-40B9-B462-F517F18E358D}" destId="{A70F9E54-3437-44D8-A43E-FF34B9AE49C6}" srcOrd="1" destOrd="0" parTransId="{471F268F-A435-40D8-84FC-94C0B256DA7F}" sibTransId="{7A3F39EF-5FD7-4500-AC53-B22FB9AE6586}"/>
    <dgm:cxn modelId="{78A57692-38AF-44D5-BE15-97306BB67226}" srcId="{422B40E6-5C30-40B9-B462-F517F18E358D}" destId="{2071ABDB-44EB-418B-B021-B675D2EA2290}" srcOrd="2" destOrd="0" parTransId="{5CF6CAF6-7F63-41E1-ABC1-76069A846E2C}" sibTransId="{E04CE0C3-205E-4A31-B920-B545639F58A7}"/>
    <dgm:cxn modelId="{1DF32595-9578-4E6C-B331-4B354DE40683}" srcId="{2071ABDB-44EB-418B-B021-B675D2EA2290}" destId="{69CEB48C-170C-436B-A264-4CD7890A6D2A}" srcOrd="0" destOrd="0" parTransId="{F54AF2D1-C1BC-4FE9-B9E9-7A262A44863C}" sibTransId="{53BA780D-52FB-4338-B065-1FC5C0A5CFF3}"/>
    <dgm:cxn modelId="{91A56599-3334-4ABD-86E7-03BC94766DF3}" srcId="{F2356895-B40B-455B-8076-19698D632E5E}" destId="{DF37A41A-8D26-40EE-8A69-22A98928197F}" srcOrd="2" destOrd="0" parTransId="{07E24476-68B3-4FF5-905D-6CA2192DE7E7}" sibTransId="{FC5AE7B0-064B-4A67-B777-751689D143AC}"/>
    <dgm:cxn modelId="{6079989A-967F-48B8-8374-72846C4E1502}" type="presOf" srcId="{508D8466-F03B-42FB-8F06-4E022B4CE69C}" destId="{47D2AE2A-04C3-4F52-A6A6-9590F624057C}" srcOrd="0" destOrd="2" presId="urn:microsoft.com/office/officeart/2005/8/layout/vList4"/>
    <dgm:cxn modelId="{27DDFBA0-0C53-4038-924B-D98639ADD07F}" srcId="{F2356895-B40B-455B-8076-19698D632E5E}" destId="{92646C4A-E88D-413A-A301-2C16CE877EC8}" srcOrd="0" destOrd="0" parTransId="{2ABAFCF6-79D6-4A4E-AD90-8D2AEF5B2E25}" sibTransId="{406A2F91-0163-4CDB-ABB7-E71F2F3229B5}"/>
    <dgm:cxn modelId="{928733A3-B951-4FB5-B533-1DFFEDFD5E1F}" type="presOf" srcId="{FB6C8B0F-97F2-49C3-AA92-1318DC542E65}" destId="{76E7B8B2-F1FD-4371-BE94-FD39DB5C626D}" srcOrd="1" destOrd="0" presId="urn:microsoft.com/office/officeart/2005/8/layout/vList4"/>
    <dgm:cxn modelId="{822235AA-21CA-41C8-8259-E50D3D972F57}" srcId="{9A4593D7-52B4-426D-965A-CA1BC8077954}" destId="{1FA78929-9702-4E41-8CF2-CC81C331AA65}" srcOrd="0" destOrd="0" parTransId="{E035E40D-EFFD-4F37-8F68-A44641B6FA56}" sibTransId="{578F753F-F309-4020-9418-149E36AE1BF7}"/>
    <dgm:cxn modelId="{F8E34EAC-2B00-4912-AF45-6BCED59F454B}" srcId="{A70F9E54-3437-44D8-A43E-FF34B9AE49C6}" destId="{9E5E6997-3A4A-43A7-99A1-AF283AAD1F76}" srcOrd="1" destOrd="0" parTransId="{D17BD3D6-C05F-40A8-A1E3-E064A4C975E7}" sibTransId="{8B540818-1E22-401B-86D2-2B8B32184C73}"/>
    <dgm:cxn modelId="{C37EFDAE-2DF4-496C-AC82-871607F37643}" type="presOf" srcId="{F2356895-B40B-455B-8076-19698D632E5E}" destId="{653A2C32-B2D5-406D-8F07-2C6F243D8778}" srcOrd="1" destOrd="0" presId="urn:microsoft.com/office/officeart/2005/8/layout/vList4"/>
    <dgm:cxn modelId="{AB3518B3-58EF-481B-BCC6-3D1CF87EA0CA}" type="presOf" srcId="{9E5E6997-3A4A-43A7-99A1-AF283AAD1F76}" destId="{5B16B76A-47C9-4D00-BAFB-E86878B0D69A}" srcOrd="1" destOrd="2" presId="urn:microsoft.com/office/officeart/2005/8/layout/vList4"/>
    <dgm:cxn modelId="{64E600B9-B8D1-4152-A7CB-ED99EF39A9A0}" type="presOf" srcId="{508D8466-F03B-42FB-8F06-4E022B4CE69C}" destId="{8CFC3C05-9B56-456B-BE0A-89AF131CA22B}" srcOrd="1" destOrd="2" presId="urn:microsoft.com/office/officeart/2005/8/layout/vList4"/>
    <dgm:cxn modelId="{A35582BB-3109-499A-B7AD-34565C54EB5F}" type="presOf" srcId="{57FD88EC-963B-4E4F-8086-EE88317EB430}" destId="{5B16B76A-47C9-4D00-BAFB-E86878B0D69A}" srcOrd="1" destOrd="1" presId="urn:microsoft.com/office/officeart/2005/8/layout/vList4"/>
    <dgm:cxn modelId="{89A0E8BE-068E-4EC3-9BDC-1B0D822FFE06}" srcId="{422B40E6-5C30-40B9-B462-F517F18E358D}" destId="{F2356895-B40B-455B-8076-19698D632E5E}" srcOrd="0" destOrd="0" parTransId="{3C325087-BDF9-4015-81B0-CC5D9BE121A9}" sibTransId="{0496C6C5-3F5C-44D8-97BB-9F0E7F67E3E7}"/>
    <dgm:cxn modelId="{E414BFBF-7106-4D33-B8FA-702B19CB5E73}" type="presOf" srcId="{92646C4A-E88D-413A-A301-2C16CE877EC8}" destId="{AF163D64-8E39-4247-B7AC-A1ECC6E3A9C0}" srcOrd="0" destOrd="1" presId="urn:microsoft.com/office/officeart/2005/8/layout/vList4"/>
    <dgm:cxn modelId="{B999C5C1-72D5-43DE-9DBC-D89264F7516C}" srcId="{A70F9E54-3437-44D8-A43E-FF34B9AE49C6}" destId="{57FD88EC-963B-4E4F-8086-EE88317EB430}" srcOrd="0" destOrd="0" parTransId="{6937174D-2954-4A8E-8E54-664E39FFCD8D}" sibTransId="{02EEAC9F-07F6-4DE8-928F-282F1AE25B6A}"/>
    <dgm:cxn modelId="{E52DE2D5-E41F-4C9C-990A-5A374A07B7A1}" srcId="{FB6C8B0F-97F2-49C3-AA92-1318DC542E65}" destId="{7A8B06A8-8A5F-4C51-9BA3-FCCC0D462F44}" srcOrd="0" destOrd="0" parTransId="{B3BE0CFE-AA5F-4619-BB14-7BE335FDB96B}" sibTransId="{14F84451-5748-45B5-9A61-1D2576600E84}"/>
    <dgm:cxn modelId="{373C59E0-32C8-4AEC-8AA2-CDE121BCE29D}" type="presOf" srcId="{FB6C8B0F-97F2-49C3-AA92-1318DC542E65}" destId="{1F926320-B9A9-4CD8-BB5E-8426560E6880}" srcOrd="0" destOrd="0" presId="urn:microsoft.com/office/officeart/2005/8/layout/vList4"/>
    <dgm:cxn modelId="{E992AAE6-5EA7-4145-A500-C6BF32A8E9C9}" type="presOf" srcId="{981E4BED-A782-4FC5-83FD-4F18B50D60AB}" destId="{653A2C32-B2D5-406D-8F07-2C6F243D8778}" srcOrd="1" destOrd="2" presId="urn:microsoft.com/office/officeart/2005/8/layout/vList4"/>
    <dgm:cxn modelId="{69AAF8E6-934B-428C-BB1A-CEEBEC09FF75}" type="presOf" srcId="{DF37A41A-8D26-40EE-8A69-22A98928197F}" destId="{AF163D64-8E39-4247-B7AC-A1ECC6E3A9C0}" srcOrd="0" destOrd="3" presId="urn:microsoft.com/office/officeart/2005/8/layout/vList4"/>
    <dgm:cxn modelId="{F9542EEB-671A-4CCC-81C5-75FA21D640BF}" type="presOf" srcId="{9A4593D7-52B4-426D-965A-CA1BC8077954}" destId="{8CFC3C05-9B56-456B-BE0A-89AF131CA22B}" srcOrd="1" destOrd="0" presId="urn:microsoft.com/office/officeart/2005/8/layout/vList4"/>
    <dgm:cxn modelId="{3DD936ED-09A0-4799-AA17-FD8368C3332C}" type="presOf" srcId="{23596247-75C1-4E98-BA74-D957CCBDD347}" destId="{F845B6AA-6D2C-4C05-B65A-3A4B5C8CCF0A}" srcOrd="1" destOrd="2" presId="urn:microsoft.com/office/officeart/2005/8/layout/vList4"/>
    <dgm:cxn modelId="{224A06F2-6FB6-4441-8D6D-071D94E463A5}" type="presOf" srcId="{57FD88EC-963B-4E4F-8086-EE88317EB430}" destId="{051E4C06-6D1B-4A4B-BF16-5F05DE6D003D}" srcOrd="0" destOrd="1" presId="urn:microsoft.com/office/officeart/2005/8/layout/vList4"/>
    <dgm:cxn modelId="{2DAA78F2-555B-48C0-9D01-3F0FE9B61659}" type="presOf" srcId="{23596247-75C1-4E98-BA74-D957CCBDD347}" destId="{39BCE554-2276-43C0-8350-82BAE0DE17B7}" srcOrd="0" destOrd="2" presId="urn:microsoft.com/office/officeart/2005/8/layout/vList4"/>
    <dgm:cxn modelId="{77ED94F6-54FF-4652-A8AA-EB04C9C9BDDE}" type="presOf" srcId="{1FA78929-9702-4E41-8CF2-CC81C331AA65}" destId="{8CFC3C05-9B56-456B-BE0A-89AF131CA22B}" srcOrd="1" destOrd="1" presId="urn:microsoft.com/office/officeart/2005/8/layout/vList4"/>
    <dgm:cxn modelId="{996F2762-D3F7-4BAE-825C-B86DCD2CBA76}" type="presParOf" srcId="{D6833C9E-F249-466B-BE6C-804392FEFDC8}" destId="{AA031222-48E0-4C33-88BC-758284660986}" srcOrd="0" destOrd="0" presId="urn:microsoft.com/office/officeart/2005/8/layout/vList4"/>
    <dgm:cxn modelId="{D133FD4B-982D-4752-B392-1C9299BFB74C}" type="presParOf" srcId="{AA031222-48E0-4C33-88BC-758284660986}" destId="{AF163D64-8E39-4247-B7AC-A1ECC6E3A9C0}" srcOrd="0" destOrd="0" presId="urn:microsoft.com/office/officeart/2005/8/layout/vList4"/>
    <dgm:cxn modelId="{37E148B6-D5D2-4E4C-AB07-C3E355870CBF}" type="presParOf" srcId="{AA031222-48E0-4C33-88BC-758284660986}" destId="{8ED4FEC0-CAAF-493D-AB29-FF52DD875AB3}" srcOrd="1" destOrd="0" presId="urn:microsoft.com/office/officeart/2005/8/layout/vList4"/>
    <dgm:cxn modelId="{2422CFA9-9212-44F4-9CFF-67A93C7B77A5}" type="presParOf" srcId="{AA031222-48E0-4C33-88BC-758284660986}" destId="{653A2C32-B2D5-406D-8F07-2C6F243D8778}" srcOrd="2" destOrd="0" presId="urn:microsoft.com/office/officeart/2005/8/layout/vList4"/>
    <dgm:cxn modelId="{79D8113D-036E-46CC-92CD-C954C9270526}" type="presParOf" srcId="{D6833C9E-F249-466B-BE6C-804392FEFDC8}" destId="{7AA0C144-A53F-42D4-B259-E762C7106709}" srcOrd="1" destOrd="0" presId="urn:microsoft.com/office/officeart/2005/8/layout/vList4"/>
    <dgm:cxn modelId="{7004CC4F-40E3-46C4-8667-A49585A859AE}" type="presParOf" srcId="{D6833C9E-F249-466B-BE6C-804392FEFDC8}" destId="{F18ED830-DF11-425B-819D-05F3AEE3AD1C}" srcOrd="2" destOrd="0" presId="urn:microsoft.com/office/officeart/2005/8/layout/vList4"/>
    <dgm:cxn modelId="{93DBA176-20DC-4890-A3D6-B0356F89C006}" type="presParOf" srcId="{F18ED830-DF11-425B-819D-05F3AEE3AD1C}" destId="{051E4C06-6D1B-4A4B-BF16-5F05DE6D003D}" srcOrd="0" destOrd="0" presId="urn:microsoft.com/office/officeart/2005/8/layout/vList4"/>
    <dgm:cxn modelId="{F402CD2E-8576-4676-9ACD-A34E6C843DAE}" type="presParOf" srcId="{F18ED830-DF11-425B-819D-05F3AEE3AD1C}" destId="{5F336878-DE3B-4786-8589-2F12D2DE4200}" srcOrd="1" destOrd="0" presId="urn:microsoft.com/office/officeart/2005/8/layout/vList4"/>
    <dgm:cxn modelId="{883ECA48-8F65-4725-A84A-B75D0588B227}" type="presParOf" srcId="{F18ED830-DF11-425B-819D-05F3AEE3AD1C}" destId="{5B16B76A-47C9-4D00-BAFB-E86878B0D69A}" srcOrd="2" destOrd="0" presId="urn:microsoft.com/office/officeart/2005/8/layout/vList4"/>
    <dgm:cxn modelId="{89BA7FCA-5338-42EE-B1FB-8DF2909EB724}" type="presParOf" srcId="{D6833C9E-F249-466B-BE6C-804392FEFDC8}" destId="{97CE2909-9F17-479F-A658-B768EA9C79F6}" srcOrd="3" destOrd="0" presId="urn:microsoft.com/office/officeart/2005/8/layout/vList4"/>
    <dgm:cxn modelId="{84CB2569-11E2-4950-BC50-223DD614C783}" type="presParOf" srcId="{D6833C9E-F249-466B-BE6C-804392FEFDC8}" destId="{A0641AE9-8309-4E24-85DA-F775814BA0F3}" srcOrd="4" destOrd="0" presId="urn:microsoft.com/office/officeart/2005/8/layout/vList4"/>
    <dgm:cxn modelId="{8564384F-6B61-47DE-A4F6-087F928DA608}" type="presParOf" srcId="{A0641AE9-8309-4E24-85DA-F775814BA0F3}" destId="{39BCE554-2276-43C0-8350-82BAE0DE17B7}" srcOrd="0" destOrd="0" presId="urn:microsoft.com/office/officeart/2005/8/layout/vList4"/>
    <dgm:cxn modelId="{86DAEE35-4808-4476-AB86-C5F7CF6CC7FE}" type="presParOf" srcId="{A0641AE9-8309-4E24-85DA-F775814BA0F3}" destId="{5033B74B-8482-404F-A0DA-E5C4A6BAFA8C}" srcOrd="1" destOrd="0" presId="urn:microsoft.com/office/officeart/2005/8/layout/vList4"/>
    <dgm:cxn modelId="{2142727C-917B-401A-9566-4A6B4130A23F}" type="presParOf" srcId="{A0641AE9-8309-4E24-85DA-F775814BA0F3}" destId="{F845B6AA-6D2C-4C05-B65A-3A4B5C8CCF0A}" srcOrd="2" destOrd="0" presId="urn:microsoft.com/office/officeart/2005/8/layout/vList4"/>
    <dgm:cxn modelId="{6BCA236B-2B75-4E1B-ACCE-6CBB05B97B33}" type="presParOf" srcId="{D6833C9E-F249-466B-BE6C-804392FEFDC8}" destId="{76897E51-C3F7-4623-A906-9A822BF70FA7}" srcOrd="5" destOrd="0" presId="urn:microsoft.com/office/officeart/2005/8/layout/vList4"/>
    <dgm:cxn modelId="{ED2F7C9E-AE46-424E-A122-197D04CAC43A}" type="presParOf" srcId="{D6833C9E-F249-466B-BE6C-804392FEFDC8}" destId="{2CFCA98B-2BD3-4809-97DA-F1F113BC7CCC}" srcOrd="6" destOrd="0" presId="urn:microsoft.com/office/officeart/2005/8/layout/vList4"/>
    <dgm:cxn modelId="{AA54D296-FA6C-4115-B4DD-81D91DACE789}" type="presParOf" srcId="{2CFCA98B-2BD3-4809-97DA-F1F113BC7CCC}" destId="{47D2AE2A-04C3-4F52-A6A6-9590F624057C}" srcOrd="0" destOrd="0" presId="urn:microsoft.com/office/officeart/2005/8/layout/vList4"/>
    <dgm:cxn modelId="{D234DA06-A3E1-4DFB-8BA0-D3A8DA98137E}" type="presParOf" srcId="{2CFCA98B-2BD3-4809-97DA-F1F113BC7CCC}" destId="{941D409B-C999-4BBE-B76E-EAFF1A73A473}" srcOrd="1" destOrd="0" presId="urn:microsoft.com/office/officeart/2005/8/layout/vList4"/>
    <dgm:cxn modelId="{8782B9CE-71B8-49AF-A460-BA44C7B5F387}" type="presParOf" srcId="{2CFCA98B-2BD3-4809-97DA-F1F113BC7CCC}" destId="{8CFC3C05-9B56-456B-BE0A-89AF131CA22B}" srcOrd="2" destOrd="0" presId="urn:microsoft.com/office/officeart/2005/8/layout/vList4"/>
    <dgm:cxn modelId="{EF56BC5A-074E-42F8-8D02-5EB96E4F8CAF}" type="presParOf" srcId="{D6833C9E-F249-466B-BE6C-804392FEFDC8}" destId="{E370DA8C-EA10-4997-9D04-64E3DF5C9410}" srcOrd="7" destOrd="0" presId="urn:microsoft.com/office/officeart/2005/8/layout/vList4"/>
    <dgm:cxn modelId="{D56833F1-F517-4D3F-9624-BF9FA928F68D}" type="presParOf" srcId="{D6833C9E-F249-466B-BE6C-804392FEFDC8}" destId="{0199C72C-8FBB-4A41-ACBA-BCA8856AADFB}" srcOrd="8" destOrd="0" presId="urn:microsoft.com/office/officeart/2005/8/layout/vList4"/>
    <dgm:cxn modelId="{7408A2D2-EFAD-4A0A-9827-F7F09EBFB048}" type="presParOf" srcId="{0199C72C-8FBB-4A41-ACBA-BCA8856AADFB}" destId="{1F926320-B9A9-4CD8-BB5E-8426560E6880}" srcOrd="0" destOrd="0" presId="urn:microsoft.com/office/officeart/2005/8/layout/vList4"/>
    <dgm:cxn modelId="{00F45B39-C94B-4AA0-8416-A2BDE1C78401}" type="presParOf" srcId="{0199C72C-8FBB-4A41-ACBA-BCA8856AADFB}" destId="{C2201B1B-C8DE-473F-8F9B-73B400538477}" srcOrd="1" destOrd="0" presId="urn:microsoft.com/office/officeart/2005/8/layout/vList4"/>
    <dgm:cxn modelId="{338A1D5F-7C5D-402F-9A59-D05D82EED4F1}" type="presParOf" srcId="{0199C72C-8FBB-4A41-ACBA-BCA8856AADFB}" destId="{76E7B8B2-F1FD-4371-BE94-FD39DB5C626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A4870B-CB99-4174-AEF1-9C32F2A44A3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9E0AF51-62B2-4132-8A5A-671AE13E3196}">
      <dgm:prSet phldrT="[Text]"/>
      <dgm:spPr/>
      <dgm:t>
        <a:bodyPr/>
        <a:lstStyle/>
        <a:p>
          <a:r>
            <a:rPr lang="de-DE" dirty="0"/>
            <a:t>Einführung zur Digitalen Barrierefreiheit</a:t>
          </a:r>
        </a:p>
      </dgm:t>
    </dgm:pt>
    <dgm:pt modelId="{EF8B50A2-B084-402C-823C-318CB8B5A0B7}" type="parTrans" cxnId="{C048056D-26FD-4910-A2BF-A46D91469849}">
      <dgm:prSet/>
      <dgm:spPr/>
      <dgm:t>
        <a:bodyPr/>
        <a:lstStyle/>
        <a:p>
          <a:endParaRPr lang="de-DE"/>
        </a:p>
      </dgm:t>
    </dgm:pt>
    <dgm:pt modelId="{18362DAB-EEEC-428A-8A47-50CAF041D977}" type="sibTrans" cxnId="{C048056D-26FD-4910-A2BF-A46D91469849}">
      <dgm:prSet/>
      <dgm:spPr/>
      <dgm:t>
        <a:bodyPr/>
        <a:lstStyle/>
        <a:p>
          <a:endParaRPr lang="de-DE"/>
        </a:p>
      </dgm:t>
    </dgm:pt>
    <dgm:pt modelId="{3783E68F-CC3C-43D4-B836-F2DBE1E96C05}">
      <dgm:prSet/>
      <dgm:spPr/>
      <dgm:t>
        <a:bodyPr/>
        <a:lstStyle/>
        <a:p>
          <a:r>
            <a:rPr lang="de-DE" dirty="0"/>
            <a:t>Vielfalt der Benutzerbedürfnisse</a:t>
          </a:r>
        </a:p>
      </dgm:t>
    </dgm:pt>
    <dgm:pt modelId="{65570A17-100F-43C6-85EA-8E2E67401EF3}" type="parTrans" cxnId="{2F0FC80C-A8C4-4112-9055-A0A115D14694}">
      <dgm:prSet/>
      <dgm:spPr/>
      <dgm:t>
        <a:bodyPr/>
        <a:lstStyle/>
        <a:p>
          <a:endParaRPr lang="de-DE"/>
        </a:p>
      </dgm:t>
    </dgm:pt>
    <dgm:pt modelId="{D128062F-ACBE-4FAD-8B83-2C18B487B55E}" type="sibTrans" cxnId="{2F0FC80C-A8C4-4112-9055-A0A115D14694}">
      <dgm:prSet/>
      <dgm:spPr/>
      <dgm:t>
        <a:bodyPr/>
        <a:lstStyle/>
        <a:p>
          <a:endParaRPr lang="de-DE"/>
        </a:p>
      </dgm:t>
    </dgm:pt>
    <dgm:pt modelId="{07974502-EB6D-4369-9F19-E881E1AFBAB0}">
      <dgm:prSet/>
      <dgm:spPr/>
      <dgm:t>
        <a:bodyPr/>
        <a:lstStyle/>
        <a:p>
          <a:r>
            <a:rPr lang="de-DE" dirty="0"/>
            <a:t>Barrierefreies Multimedia</a:t>
          </a:r>
        </a:p>
      </dgm:t>
    </dgm:pt>
    <dgm:pt modelId="{FDA292FC-0190-4EB4-89BA-B89760E64AD1}" type="parTrans" cxnId="{70B1DABC-58C6-4E94-AD6E-EB7C403BAE37}">
      <dgm:prSet/>
      <dgm:spPr/>
      <dgm:t>
        <a:bodyPr/>
        <a:lstStyle/>
        <a:p>
          <a:endParaRPr lang="de-DE"/>
        </a:p>
      </dgm:t>
    </dgm:pt>
    <dgm:pt modelId="{31BE4D77-756F-4523-B8FC-F41DDC5D3F4F}" type="sibTrans" cxnId="{70B1DABC-58C6-4E94-AD6E-EB7C403BAE37}">
      <dgm:prSet/>
      <dgm:spPr/>
      <dgm:t>
        <a:bodyPr/>
        <a:lstStyle/>
        <a:p>
          <a:endParaRPr lang="de-DE"/>
        </a:p>
      </dgm:t>
    </dgm:pt>
    <dgm:pt modelId="{C7AA4B5D-D231-46D9-9F86-E1633A9E6454}">
      <dgm:prSet/>
      <dgm:spPr/>
      <dgm:t>
        <a:bodyPr/>
        <a:lstStyle/>
        <a:p>
          <a:r>
            <a:rPr lang="de-DE" dirty="0"/>
            <a:t>Barrierefreie Word-Dokumente</a:t>
          </a:r>
        </a:p>
      </dgm:t>
    </dgm:pt>
    <dgm:pt modelId="{E3F1274A-F630-4D8C-8F3E-69199A284DCE}" type="parTrans" cxnId="{CE8321A6-A46B-4AA7-8C70-5F3F2C9A3804}">
      <dgm:prSet/>
      <dgm:spPr/>
      <dgm:t>
        <a:bodyPr/>
        <a:lstStyle/>
        <a:p>
          <a:endParaRPr lang="de-DE"/>
        </a:p>
      </dgm:t>
    </dgm:pt>
    <dgm:pt modelId="{027E8A28-535B-48AE-B334-738DB80C9D4C}" type="sibTrans" cxnId="{CE8321A6-A46B-4AA7-8C70-5F3F2C9A3804}">
      <dgm:prSet/>
      <dgm:spPr/>
      <dgm:t>
        <a:bodyPr/>
        <a:lstStyle/>
        <a:p>
          <a:endParaRPr lang="de-DE"/>
        </a:p>
      </dgm:t>
    </dgm:pt>
    <dgm:pt modelId="{E52F6E90-06F1-4278-97D5-E9E8002D7043}">
      <dgm:prSet/>
      <dgm:spPr/>
      <dgm:t>
        <a:bodyPr/>
        <a:lstStyle/>
        <a:p>
          <a:r>
            <a:rPr lang="de-DE" dirty="0"/>
            <a:t>Barrierefreie PowerPoint-Folien</a:t>
          </a:r>
        </a:p>
      </dgm:t>
    </dgm:pt>
    <dgm:pt modelId="{5A2EC2E3-C3F1-48EB-9BFC-F488960AC627}" type="parTrans" cxnId="{AF878811-F563-4650-9F8F-2B9646500B64}">
      <dgm:prSet/>
      <dgm:spPr/>
      <dgm:t>
        <a:bodyPr/>
        <a:lstStyle/>
        <a:p>
          <a:endParaRPr lang="de-DE"/>
        </a:p>
      </dgm:t>
    </dgm:pt>
    <dgm:pt modelId="{BB736DB5-869A-4BCB-A4F0-D9AA74E3E68B}" type="sibTrans" cxnId="{AF878811-F563-4650-9F8F-2B9646500B64}">
      <dgm:prSet/>
      <dgm:spPr/>
      <dgm:t>
        <a:bodyPr/>
        <a:lstStyle/>
        <a:p>
          <a:endParaRPr lang="de-DE"/>
        </a:p>
      </dgm:t>
    </dgm:pt>
    <dgm:pt modelId="{D24CEB1A-5098-46EE-A12F-138BD6BF0543}">
      <dgm:prSet/>
      <dgm:spPr/>
      <dgm:t>
        <a:bodyPr/>
        <a:lstStyle/>
        <a:p>
          <a:r>
            <a:rPr lang="de-DE" dirty="0"/>
            <a:t>Barrierefreie PDF-Dokumente</a:t>
          </a:r>
        </a:p>
      </dgm:t>
    </dgm:pt>
    <dgm:pt modelId="{A0B09978-F17F-41AE-8D4A-1F51629C21F2}" type="parTrans" cxnId="{A4730B36-1A24-42BA-9A84-09B5193434BC}">
      <dgm:prSet/>
      <dgm:spPr/>
      <dgm:t>
        <a:bodyPr/>
        <a:lstStyle/>
        <a:p>
          <a:endParaRPr lang="de-DE"/>
        </a:p>
      </dgm:t>
    </dgm:pt>
    <dgm:pt modelId="{76394381-20B7-47FD-9171-3B861BA52F0F}" type="sibTrans" cxnId="{A4730B36-1A24-42BA-9A84-09B5193434BC}">
      <dgm:prSet/>
      <dgm:spPr/>
      <dgm:t>
        <a:bodyPr/>
        <a:lstStyle/>
        <a:p>
          <a:endParaRPr lang="de-DE"/>
        </a:p>
      </dgm:t>
    </dgm:pt>
    <dgm:pt modelId="{0AF8A346-72B6-467B-8D4A-846F541BC2F0}">
      <dgm:prSet/>
      <dgm:spPr/>
      <dgm:t>
        <a:bodyPr/>
        <a:lstStyle/>
        <a:p>
          <a:r>
            <a:rPr lang="de-DE" dirty="0"/>
            <a:t>Barrierefreie PDF-Formulare aus Word</a:t>
          </a:r>
        </a:p>
      </dgm:t>
    </dgm:pt>
    <dgm:pt modelId="{90A5F1F7-3220-4B5F-9238-EEFBE76A6DD8}" type="parTrans" cxnId="{63A4908A-F0B3-4357-943D-2BAEBE97C245}">
      <dgm:prSet/>
      <dgm:spPr/>
      <dgm:t>
        <a:bodyPr/>
        <a:lstStyle/>
        <a:p>
          <a:endParaRPr lang="de-DE"/>
        </a:p>
      </dgm:t>
    </dgm:pt>
    <dgm:pt modelId="{391FF24E-D734-4A06-9546-548B3981059A}" type="sibTrans" cxnId="{63A4908A-F0B3-4357-943D-2BAEBE97C245}">
      <dgm:prSet/>
      <dgm:spPr/>
      <dgm:t>
        <a:bodyPr/>
        <a:lstStyle/>
        <a:p>
          <a:endParaRPr lang="de-DE"/>
        </a:p>
      </dgm:t>
    </dgm:pt>
    <dgm:pt modelId="{A0E2A171-9A4E-47D6-B149-D590CCA6A64E}">
      <dgm:prSet/>
      <dgm:spPr/>
      <dgm:t>
        <a:bodyPr/>
        <a:lstStyle/>
        <a:p>
          <a:r>
            <a:rPr lang="de-DE" dirty="0"/>
            <a:t>Barrierefreie Veranstaltungen</a:t>
          </a:r>
        </a:p>
      </dgm:t>
    </dgm:pt>
    <dgm:pt modelId="{E02C6E57-F029-4B06-9C85-BA1B43A33951}" type="sibTrans" cxnId="{5A044C5E-2D80-439C-A5EB-4C97BCF49934}">
      <dgm:prSet/>
      <dgm:spPr/>
      <dgm:t>
        <a:bodyPr/>
        <a:lstStyle/>
        <a:p>
          <a:endParaRPr lang="de-DE"/>
        </a:p>
      </dgm:t>
    </dgm:pt>
    <dgm:pt modelId="{C25DD1B5-B5A4-4769-9D0B-193B875DA60E}" type="parTrans" cxnId="{5A044C5E-2D80-439C-A5EB-4C97BCF49934}">
      <dgm:prSet/>
      <dgm:spPr/>
      <dgm:t>
        <a:bodyPr/>
        <a:lstStyle/>
        <a:p>
          <a:endParaRPr lang="de-DE"/>
        </a:p>
      </dgm:t>
    </dgm:pt>
    <dgm:pt modelId="{73CDA8FB-EC96-402A-B2DA-47FEB713BC19}">
      <dgm:prSet/>
      <dgm:spPr/>
      <dgm:t>
        <a:bodyPr/>
        <a:lstStyle/>
        <a:p>
          <a:r>
            <a:rPr lang="de-DE" dirty="0"/>
            <a:t>Gesetze und Standards zur Digitalen Barrierefreiheit</a:t>
          </a:r>
        </a:p>
      </dgm:t>
    </dgm:pt>
    <dgm:pt modelId="{44F60C9E-2A6F-4E4D-B9F8-FF2F378ECEB2}" type="sibTrans" cxnId="{0F935CD1-9933-4FF1-9D90-05D585149CD3}">
      <dgm:prSet/>
      <dgm:spPr/>
      <dgm:t>
        <a:bodyPr/>
        <a:lstStyle/>
        <a:p>
          <a:endParaRPr lang="de-DE"/>
        </a:p>
      </dgm:t>
    </dgm:pt>
    <dgm:pt modelId="{8A20089D-E3D7-4DCB-B148-127E3A614D7C}" type="parTrans" cxnId="{0F935CD1-9933-4FF1-9D90-05D585149CD3}">
      <dgm:prSet/>
      <dgm:spPr/>
      <dgm:t>
        <a:bodyPr/>
        <a:lstStyle/>
        <a:p>
          <a:endParaRPr lang="de-DE"/>
        </a:p>
      </dgm:t>
    </dgm:pt>
    <dgm:pt modelId="{709700AE-72E8-4B22-8A0F-7A7CA00F6024}">
      <dgm:prSet/>
      <dgm:spPr/>
      <dgm:t>
        <a:bodyPr/>
        <a:lstStyle/>
        <a:p>
          <a:r>
            <a:rPr lang="de-DE" dirty="0"/>
            <a:t>Webseiten auf Barrierefreiheit prüfen </a:t>
          </a:r>
          <a:br>
            <a:rPr lang="de-DE" dirty="0"/>
          </a:br>
          <a:r>
            <a:rPr lang="de-DE" dirty="0"/>
            <a:t>(Easy Web Check / Selbstbewertung nach BITV)</a:t>
          </a:r>
        </a:p>
      </dgm:t>
    </dgm:pt>
    <dgm:pt modelId="{19FEEF13-95DB-48E1-8741-7E7CDEC55BB7}" type="parTrans" cxnId="{5F6EAC3E-06BF-4CF7-B530-DBEA648A8D0D}">
      <dgm:prSet/>
      <dgm:spPr/>
      <dgm:t>
        <a:bodyPr/>
        <a:lstStyle/>
        <a:p>
          <a:endParaRPr lang="de-DE"/>
        </a:p>
      </dgm:t>
    </dgm:pt>
    <dgm:pt modelId="{88E8CB5D-E3BD-4C88-8695-0DC4ECADFFFB}" type="sibTrans" cxnId="{5F6EAC3E-06BF-4CF7-B530-DBEA648A8D0D}">
      <dgm:prSet/>
      <dgm:spPr/>
      <dgm:t>
        <a:bodyPr/>
        <a:lstStyle/>
        <a:p>
          <a:endParaRPr lang="de-DE"/>
        </a:p>
      </dgm:t>
    </dgm:pt>
    <dgm:pt modelId="{A2AAF81E-EAAD-4701-A73A-80A789FE55E1}">
      <dgm:prSet/>
      <dgm:spPr/>
      <dgm:t>
        <a:bodyPr/>
        <a:lstStyle/>
        <a:p>
          <a:r>
            <a:rPr lang="de-DE"/>
            <a:t>Apps auf Barrierefreiheit prüfen (Easy App Check / Selbstbewertung nach BITV)</a:t>
          </a:r>
          <a:endParaRPr lang="de-DE" dirty="0"/>
        </a:p>
      </dgm:t>
    </dgm:pt>
    <dgm:pt modelId="{D536B724-C3C9-4F21-A6D2-9D40B1A5D4AD}" type="parTrans" cxnId="{D952AAEA-22FA-4F10-9B61-A529824AF30E}">
      <dgm:prSet/>
      <dgm:spPr/>
      <dgm:t>
        <a:bodyPr/>
        <a:lstStyle/>
        <a:p>
          <a:endParaRPr lang="de-DE"/>
        </a:p>
      </dgm:t>
    </dgm:pt>
    <dgm:pt modelId="{E0462BDE-3CAB-4EC7-B1AE-E4622B751DFE}" type="sibTrans" cxnId="{D952AAEA-22FA-4F10-9B61-A529824AF30E}">
      <dgm:prSet/>
      <dgm:spPr/>
      <dgm:t>
        <a:bodyPr/>
        <a:lstStyle/>
        <a:p>
          <a:endParaRPr lang="de-DE"/>
        </a:p>
      </dgm:t>
    </dgm:pt>
    <dgm:pt modelId="{6B239417-6AF1-4C04-852B-26DA53078EE8}" type="pres">
      <dgm:prSet presAssocID="{49A4870B-CB99-4174-AEF1-9C32F2A44A3E}" presName="Name0" presStyleCnt="0">
        <dgm:presLayoutVars>
          <dgm:dir/>
          <dgm:resizeHandles val="exact"/>
        </dgm:presLayoutVars>
      </dgm:prSet>
      <dgm:spPr/>
    </dgm:pt>
    <dgm:pt modelId="{459B612B-EDB5-49BA-8B7A-5E4ED0D23F34}" type="pres">
      <dgm:prSet presAssocID="{89E0AF51-62B2-4132-8A5A-671AE13E3196}" presName="compNode" presStyleCnt="0"/>
      <dgm:spPr/>
    </dgm:pt>
    <dgm:pt modelId="{A122063C-ECBF-43B8-8729-D7A8FD7BC18D}" type="pres">
      <dgm:prSet presAssocID="{89E0AF51-62B2-4132-8A5A-671AE13E3196}" presName="pictRect" presStyleLbl="node1" presStyleIdx="0" presStyleCnt="11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</dgm:spPr>
    </dgm:pt>
    <dgm:pt modelId="{1B2A75D9-656F-46E9-A2C1-3934FC57CDFE}" type="pres">
      <dgm:prSet presAssocID="{89E0AF51-62B2-4132-8A5A-671AE13E3196}" presName="textRect" presStyleLbl="revTx" presStyleIdx="0" presStyleCnt="11">
        <dgm:presLayoutVars>
          <dgm:bulletEnabled val="1"/>
        </dgm:presLayoutVars>
      </dgm:prSet>
      <dgm:spPr/>
    </dgm:pt>
    <dgm:pt modelId="{BA2E4F25-C9CB-4325-B689-5FCF4DC7FF73}" type="pres">
      <dgm:prSet presAssocID="{18362DAB-EEEC-428A-8A47-50CAF041D977}" presName="sibTrans" presStyleLbl="sibTrans2D1" presStyleIdx="0" presStyleCnt="0"/>
      <dgm:spPr/>
    </dgm:pt>
    <dgm:pt modelId="{1B1AEA8F-27EC-457F-A38A-F90FE09995AF}" type="pres">
      <dgm:prSet presAssocID="{3783E68F-CC3C-43D4-B836-F2DBE1E96C05}" presName="compNode" presStyleCnt="0"/>
      <dgm:spPr/>
    </dgm:pt>
    <dgm:pt modelId="{6EF5866A-1CB5-4DFC-AEFA-1BEC249ED1FD}" type="pres">
      <dgm:prSet presAssocID="{3783E68F-CC3C-43D4-B836-F2DBE1E96C05}" presName="pictRect" presStyleLbl="node1" presStyleIdx="1" presStyleCnt="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CD26E64-8CF8-4A8D-B255-9E38E98A6AE9}" type="pres">
      <dgm:prSet presAssocID="{3783E68F-CC3C-43D4-B836-F2DBE1E96C05}" presName="textRect" presStyleLbl="revTx" presStyleIdx="1" presStyleCnt="11">
        <dgm:presLayoutVars>
          <dgm:bulletEnabled val="1"/>
        </dgm:presLayoutVars>
      </dgm:prSet>
      <dgm:spPr/>
    </dgm:pt>
    <dgm:pt modelId="{74B29510-31C1-4772-AB89-BA954BDA04F5}" type="pres">
      <dgm:prSet presAssocID="{D128062F-ACBE-4FAD-8B83-2C18B487B55E}" presName="sibTrans" presStyleLbl="sibTrans2D1" presStyleIdx="0" presStyleCnt="0"/>
      <dgm:spPr/>
    </dgm:pt>
    <dgm:pt modelId="{84D21B9E-EEA0-4ED1-8934-30BE86C5C79B}" type="pres">
      <dgm:prSet presAssocID="{07974502-EB6D-4369-9F19-E881E1AFBAB0}" presName="compNode" presStyleCnt="0"/>
      <dgm:spPr/>
    </dgm:pt>
    <dgm:pt modelId="{5F80F20C-B731-44DC-9677-DCA56BD65D07}" type="pres">
      <dgm:prSet presAssocID="{07974502-EB6D-4369-9F19-E881E1AFBAB0}" presName="pictRect" presStyleLbl="node1" presStyleIdx="2" presStyleCnt="1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5A5F7A48-4535-486F-81EC-793E9FE04D8F}" type="pres">
      <dgm:prSet presAssocID="{07974502-EB6D-4369-9F19-E881E1AFBAB0}" presName="textRect" presStyleLbl="revTx" presStyleIdx="2" presStyleCnt="11">
        <dgm:presLayoutVars>
          <dgm:bulletEnabled val="1"/>
        </dgm:presLayoutVars>
      </dgm:prSet>
      <dgm:spPr/>
    </dgm:pt>
    <dgm:pt modelId="{9E4DEDFF-E6B4-48DA-B6EF-FFB6B2C199F9}" type="pres">
      <dgm:prSet presAssocID="{31BE4D77-756F-4523-B8FC-F41DDC5D3F4F}" presName="sibTrans" presStyleLbl="sibTrans2D1" presStyleIdx="0" presStyleCnt="0"/>
      <dgm:spPr/>
    </dgm:pt>
    <dgm:pt modelId="{FA596DF0-30A5-4401-B7B8-D1C60B67B40A}" type="pres">
      <dgm:prSet presAssocID="{C7AA4B5D-D231-46D9-9F86-E1633A9E6454}" presName="compNode" presStyleCnt="0"/>
      <dgm:spPr/>
    </dgm:pt>
    <dgm:pt modelId="{B68760DB-512E-4FA2-A526-FA119F36A4A7}" type="pres">
      <dgm:prSet presAssocID="{C7AA4B5D-D231-46D9-9F86-E1633A9E6454}" presName="pictRect" presStyleLbl="node1" presStyleIdx="3" presStyleCnt="1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</dgm:pt>
    <dgm:pt modelId="{B817763F-D843-4091-A424-60F227D4301F}" type="pres">
      <dgm:prSet presAssocID="{C7AA4B5D-D231-46D9-9F86-E1633A9E6454}" presName="textRect" presStyleLbl="revTx" presStyleIdx="3" presStyleCnt="11">
        <dgm:presLayoutVars>
          <dgm:bulletEnabled val="1"/>
        </dgm:presLayoutVars>
      </dgm:prSet>
      <dgm:spPr/>
    </dgm:pt>
    <dgm:pt modelId="{02B6FF8D-732D-466F-B33B-EA41EB371ADA}" type="pres">
      <dgm:prSet presAssocID="{027E8A28-535B-48AE-B334-738DB80C9D4C}" presName="sibTrans" presStyleLbl="sibTrans2D1" presStyleIdx="0" presStyleCnt="0"/>
      <dgm:spPr/>
    </dgm:pt>
    <dgm:pt modelId="{80B20BA3-5523-46CB-AEF4-DBCAC6E5D49B}" type="pres">
      <dgm:prSet presAssocID="{E52F6E90-06F1-4278-97D5-E9E8002D7043}" presName="compNode" presStyleCnt="0"/>
      <dgm:spPr/>
    </dgm:pt>
    <dgm:pt modelId="{F0AEEF9F-D3F8-44FE-A561-9ABD1C7205E3}" type="pres">
      <dgm:prSet presAssocID="{E52F6E90-06F1-4278-97D5-E9E8002D7043}" presName="pictRect" presStyleLbl="node1" presStyleIdx="4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A124A23B-5FFA-4AC0-BE36-57447D765C69}" type="pres">
      <dgm:prSet presAssocID="{E52F6E90-06F1-4278-97D5-E9E8002D7043}" presName="textRect" presStyleLbl="revTx" presStyleIdx="4" presStyleCnt="11">
        <dgm:presLayoutVars>
          <dgm:bulletEnabled val="1"/>
        </dgm:presLayoutVars>
      </dgm:prSet>
      <dgm:spPr/>
    </dgm:pt>
    <dgm:pt modelId="{E0F5D430-F7A2-4472-B3A3-21220A3468C7}" type="pres">
      <dgm:prSet presAssocID="{BB736DB5-869A-4BCB-A4F0-D9AA74E3E68B}" presName="sibTrans" presStyleLbl="sibTrans2D1" presStyleIdx="0" presStyleCnt="0"/>
      <dgm:spPr/>
    </dgm:pt>
    <dgm:pt modelId="{7774277E-0E3A-43A1-89F4-BABD622FEEC3}" type="pres">
      <dgm:prSet presAssocID="{D24CEB1A-5098-46EE-A12F-138BD6BF0543}" presName="compNode" presStyleCnt="0"/>
      <dgm:spPr/>
    </dgm:pt>
    <dgm:pt modelId="{BD4B6F60-E716-4398-8CB1-7E5D0BD62570}" type="pres">
      <dgm:prSet presAssocID="{D24CEB1A-5098-46EE-A12F-138BD6BF0543}" presName="pictRect" presStyleLbl="node1" presStyleIdx="5" presStyleCnt="11"/>
      <dgm:spPr>
        <a:blipFill>
          <a:blip xmlns:r="http://schemas.openxmlformats.org/officeDocument/2006/relationships" r:embed="rId7"/>
          <a:srcRect/>
          <a:stretch>
            <a:fillRect t="-28000" b="-28000"/>
          </a:stretch>
        </a:blipFill>
      </dgm:spPr>
    </dgm:pt>
    <dgm:pt modelId="{638B0221-3025-443E-92C7-07D2DE8DCCEF}" type="pres">
      <dgm:prSet presAssocID="{D24CEB1A-5098-46EE-A12F-138BD6BF0543}" presName="textRect" presStyleLbl="revTx" presStyleIdx="5" presStyleCnt="11">
        <dgm:presLayoutVars>
          <dgm:bulletEnabled val="1"/>
        </dgm:presLayoutVars>
      </dgm:prSet>
      <dgm:spPr/>
    </dgm:pt>
    <dgm:pt modelId="{480D86E0-F3D7-41B5-BEFE-D7045C7B88CD}" type="pres">
      <dgm:prSet presAssocID="{76394381-20B7-47FD-9171-3B861BA52F0F}" presName="sibTrans" presStyleLbl="sibTrans2D1" presStyleIdx="0" presStyleCnt="0"/>
      <dgm:spPr/>
    </dgm:pt>
    <dgm:pt modelId="{CEE7E686-414A-456A-B7AA-615D60D80BBF}" type="pres">
      <dgm:prSet presAssocID="{0AF8A346-72B6-467B-8D4A-846F541BC2F0}" presName="compNode" presStyleCnt="0"/>
      <dgm:spPr/>
    </dgm:pt>
    <dgm:pt modelId="{5816EBC3-7C7F-48AF-9FF2-C9A51DBA8026}" type="pres">
      <dgm:prSet presAssocID="{0AF8A346-72B6-467B-8D4A-846F541BC2F0}" presName="pictRect" presStyleLbl="node1" presStyleIdx="6" presStyleCnt="11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0694C762-4AB9-48DF-B186-F27055096B47}" type="pres">
      <dgm:prSet presAssocID="{0AF8A346-72B6-467B-8D4A-846F541BC2F0}" presName="textRect" presStyleLbl="revTx" presStyleIdx="6" presStyleCnt="11">
        <dgm:presLayoutVars>
          <dgm:bulletEnabled val="1"/>
        </dgm:presLayoutVars>
      </dgm:prSet>
      <dgm:spPr/>
    </dgm:pt>
    <dgm:pt modelId="{3A54E80D-5496-4322-B954-9466BBDB7964}" type="pres">
      <dgm:prSet presAssocID="{391FF24E-D734-4A06-9546-548B3981059A}" presName="sibTrans" presStyleLbl="sibTrans2D1" presStyleIdx="0" presStyleCnt="0"/>
      <dgm:spPr/>
    </dgm:pt>
    <dgm:pt modelId="{246642F1-581A-49A5-9175-069CDC0255EC}" type="pres">
      <dgm:prSet presAssocID="{A0E2A171-9A4E-47D6-B149-D590CCA6A64E}" presName="compNode" presStyleCnt="0"/>
      <dgm:spPr/>
    </dgm:pt>
    <dgm:pt modelId="{BBD24F47-7171-49B1-B1FE-70CCB3560E59}" type="pres">
      <dgm:prSet presAssocID="{A0E2A171-9A4E-47D6-B149-D590CCA6A64E}" presName="pictRect" presStyleLbl="node1" presStyleIdx="7" presStyleCnt="11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2B61AD88-584B-4F93-912D-000B215F0785}" type="pres">
      <dgm:prSet presAssocID="{A0E2A171-9A4E-47D6-B149-D590CCA6A64E}" presName="textRect" presStyleLbl="revTx" presStyleIdx="7" presStyleCnt="11">
        <dgm:presLayoutVars>
          <dgm:bulletEnabled val="1"/>
        </dgm:presLayoutVars>
      </dgm:prSet>
      <dgm:spPr/>
    </dgm:pt>
    <dgm:pt modelId="{A0910214-AD12-4B09-9DE3-CBC41DA14A86}" type="pres">
      <dgm:prSet presAssocID="{E02C6E57-F029-4B06-9C85-BA1B43A33951}" presName="sibTrans" presStyleLbl="sibTrans2D1" presStyleIdx="0" presStyleCnt="0"/>
      <dgm:spPr/>
    </dgm:pt>
    <dgm:pt modelId="{13EEDCAF-3AED-4A96-B07A-E7B074C59800}" type="pres">
      <dgm:prSet presAssocID="{73CDA8FB-EC96-402A-B2DA-47FEB713BC19}" presName="compNode" presStyleCnt="0"/>
      <dgm:spPr/>
    </dgm:pt>
    <dgm:pt modelId="{D9BCB882-90AE-4B59-9350-82101681EEBE}" type="pres">
      <dgm:prSet presAssocID="{73CDA8FB-EC96-402A-B2DA-47FEB713BC19}" presName="pictRect" presStyleLbl="node1" presStyleIdx="8" presStyleCnt="11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C11B7143-6B0B-41EB-926F-375386F4BEC6}" type="pres">
      <dgm:prSet presAssocID="{73CDA8FB-EC96-402A-B2DA-47FEB713BC19}" presName="textRect" presStyleLbl="revTx" presStyleIdx="8" presStyleCnt="11">
        <dgm:presLayoutVars>
          <dgm:bulletEnabled val="1"/>
        </dgm:presLayoutVars>
      </dgm:prSet>
      <dgm:spPr/>
    </dgm:pt>
    <dgm:pt modelId="{8733DF24-9D73-4955-9B97-4309558EAA4D}" type="pres">
      <dgm:prSet presAssocID="{44F60C9E-2A6F-4E4D-B9F8-FF2F378ECEB2}" presName="sibTrans" presStyleLbl="sibTrans2D1" presStyleIdx="0" presStyleCnt="0"/>
      <dgm:spPr/>
    </dgm:pt>
    <dgm:pt modelId="{6E10C2B2-1B7D-4645-BDD7-6DF49B3F71D1}" type="pres">
      <dgm:prSet presAssocID="{709700AE-72E8-4B22-8A0F-7A7CA00F6024}" presName="compNode" presStyleCnt="0"/>
      <dgm:spPr/>
    </dgm:pt>
    <dgm:pt modelId="{18E5E799-3EFC-4A83-89E1-88BAA7F668E9}" type="pres">
      <dgm:prSet presAssocID="{709700AE-72E8-4B22-8A0F-7A7CA00F6024}" presName="pictRect" presStyleLbl="node1" presStyleIdx="9" presStyleCnt="11"/>
      <dgm:spPr>
        <a:blipFill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06587BB5-F64C-47DE-B6FD-57ABE955E2B4}" type="pres">
      <dgm:prSet presAssocID="{709700AE-72E8-4B22-8A0F-7A7CA00F6024}" presName="textRect" presStyleLbl="revTx" presStyleIdx="9" presStyleCnt="11">
        <dgm:presLayoutVars>
          <dgm:bulletEnabled val="1"/>
        </dgm:presLayoutVars>
      </dgm:prSet>
      <dgm:spPr/>
    </dgm:pt>
    <dgm:pt modelId="{81CF547B-4D8D-4BCF-83D4-91177D3449FA}" type="pres">
      <dgm:prSet presAssocID="{88E8CB5D-E3BD-4C88-8695-0DC4ECADFFFB}" presName="sibTrans" presStyleLbl="sibTrans2D1" presStyleIdx="0" presStyleCnt="0"/>
      <dgm:spPr/>
    </dgm:pt>
    <dgm:pt modelId="{86A1EEBF-3854-4115-8097-9E978A72BBBF}" type="pres">
      <dgm:prSet presAssocID="{A2AAF81E-EAAD-4701-A73A-80A789FE55E1}" presName="compNode" presStyleCnt="0"/>
      <dgm:spPr/>
    </dgm:pt>
    <dgm:pt modelId="{3788FD94-D760-454B-BF47-2992604F7D91}" type="pres">
      <dgm:prSet presAssocID="{A2AAF81E-EAAD-4701-A73A-80A789FE55E1}" presName="pictRect" presStyleLbl="node1" presStyleIdx="10" presStyleCnt="11"/>
      <dgm:spPr>
        <a:blipFill rotWithShape="1"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2D8415B9-88B8-4951-89AB-761B5A9F8FDF}" type="pres">
      <dgm:prSet presAssocID="{A2AAF81E-EAAD-4701-A73A-80A789FE55E1}" presName="textRect" presStyleLbl="revTx" presStyleIdx="10" presStyleCnt="11">
        <dgm:presLayoutVars>
          <dgm:bulletEnabled val="1"/>
        </dgm:presLayoutVars>
      </dgm:prSet>
      <dgm:spPr/>
    </dgm:pt>
  </dgm:ptLst>
  <dgm:cxnLst>
    <dgm:cxn modelId="{D721EA03-9FD9-40A3-B96D-B1B3D1C3E418}" type="presOf" srcId="{18362DAB-EEEC-428A-8A47-50CAF041D977}" destId="{BA2E4F25-C9CB-4325-B689-5FCF4DC7FF73}" srcOrd="0" destOrd="0" presId="urn:microsoft.com/office/officeart/2005/8/layout/pList1"/>
    <dgm:cxn modelId="{2F0FC80C-A8C4-4112-9055-A0A115D14694}" srcId="{49A4870B-CB99-4174-AEF1-9C32F2A44A3E}" destId="{3783E68F-CC3C-43D4-B836-F2DBE1E96C05}" srcOrd="1" destOrd="0" parTransId="{65570A17-100F-43C6-85EA-8E2E67401EF3}" sibTransId="{D128062F-ACBE-4FAD-8B83-2C18B487B55E}"/>
    <dgm:cxn modelId="{1B73E00F-4C5A-4084-BAC5-CEFF1D081AA9}" type="presOf" srcId="{31BE4D77-756F-4523-B8FC-F41DDC5D3F4F}" destId="{9E4DEDFF-E6B4-48DA-B6EF-FFB6B2C199F9}" srcOrd="0" destOrd="0" presId="urn:microsoft.com/office/officeart/2005/8/layout/pList1"/>
    <dgm:cxn modelId="{B9A63611-7886-4FFD-99ED-F44C14B44492}" type="presOf" srcId="{49A4870B-CB99-4174-AEF1-9C32F2A44A3E}" destId="{6B239417-6AF1-4C04-852B-26DA53078EE8}" srcOrd="0" destOrd="0" presId="urn:microsoft.com/office/officeart/2005/8/layout/pList1"/>
    <dgm:cxn modelId="{AF878811-F563-4650-9F8F-2B9646500B64}" srcId="{49A4870B-CB99-4174-AEF1-9C32F2A44A3E}" destId="{E52F6E90-06F1-4278-97D5-E9E8002D7043}" srcOrd="4" destOrd="0" parTransId="{5A2EC2E3-C3F1-48EB-9BFC-F488960AC627}" sibTransId="{BB736DB5-869A-4BCB-A4F0-D9AA74E3E68B}"/>
    <dgm:cxn modelId="{68CAE616-8768-4FD2-8A7F-26B6977428EB}" type="presOf" srcId="{A0E2A171-9A4E-47D6-B149-D590CCA6A64E}" destId="{2B61AD88-584B-4F93-912D-000B215F0785}" srcOrd="0" destOrd="0" presId="urn:microsoft.com/office/officeart/2005/8/layout/pList1"/>
    <dgm:cxn modelId="{582D3A17-1F03-4D70-8076-7457CAF3E33D}" type="presOf" srcId="{44F60C9E-2A6F-4E4D-B9F8-FF2F378ECEB2}" destId="{8733DF24-9D73-4955-9B97-4309558EAA4D}" srcOrd="0" destOrd="0" presId="urn:microsoft.com/office/officeart/2005/8/layout/pList1"/>
    <dgm:cxn modelId="{137E8B28-632F-458B-8FEE-AB31485780E9}" type="presOf" srcId="{89E0AF51-62B2-4132-8A5A-671AE13E3196}" destId="{1B2A75D9-656F-46E9-A2C1-3934FC57CDFE}" srcOrd="0" destOrd="0" presId="urn:microsoft.com/office/officeart/2005/8/layout/pList1"/>
    <dgm:cxn modelId="{A4730B36-1A24-42BA-9A84-09B5193434BC}" srcId="{49A4870B-CB99-4174-AEF1-9C32F2A44A3E}" destId="{D24CEB1A-5098-46EE-A12F-138BD6BF0543}" srcOrd="5" destOrd="0" parTransId="{A0B09978-F17F-41AE-8D4A-1F51629C21F2}" sibTransId="{76394381-20B7-47FD-9171-3B861BA52F0F}"/>
    <dgm:cxn modelId="{F8C3EC36-1FB0-40EF-996E-ED90E3D5D98E}" type="presOf" srcId="{88E8CB5D-E3BD-4C88-8695-0DC4ECADFFFB}" destId="{81CF547B-4D8D-4BCF-83D4-91177D3449FA}" srcOrd="0" destOrd="0" presId="urn:microsoft.com/office/officeart/2005/8/layout/pList1"/>
    <dgm:cxn modelId="{5F6EAC3E-06BF-4CF7-B530-DBEA648A8D0D}" srcId="{49A4870B-CB99-4174-AEF1-9C32F2A44A3E}" destId="{709700AE-72E8-4B22-8A0F-7A7CA00F6024}" srcOrd="9" destOrd="0" parTransId="{19FEEF13-95DB-48E1-8741-7E7CDEC55BB7}" sibTransId="{88E8CB5D-E3BD-4C88-8695-0DC4ECADFFFB}"/>
    <dgm:cxn modelId="{DA9FB05D-4FB7-4CDD-BD86-2FFE185AA4D4}" type="presOf" srcId="{391FF24E-D734-4A06-9546-548B3981059A}" destId="{3A54E80D-5496-4322-B954-9466BBDB7964}" srcOrd="0" destOrd="0" presId="urn:microsoft.com/office/officeart/2005/8/layout/pList1"/>
    <dgm:cxn modelId="{5A044C5E-2D80-439C-A5EB-4C97BCF49934}" srcId="{49A4870B-CB99-4174-AEF1-9C32F2A44A3E}" destId="{A0E2A171-9A4E-47D6-B149-D590CCA6A64E}" srcOrd="7" destOrd="0" parTransId="{C25DD1B5-B5A4-4769-9D0B-193B875DA60E}" sibTransId="{E02C6E57-F029-4B06-9C85-BA1B43A33951}"/>
    <dgm:cxn modelId="{8CCF1A43-A01D-49FE-8799-79424DBFC99E}" type="presOf" srcId="{709700AE-72E8-4B22-8A0F-7A7CA00F6024}" destId="{06587BB5-F64C-47DE-B6FD-57ABE955E2B4}" srcOrd="0" destOrd="0" presId="urn:microsoft.com/office/officeart/2005/8/layout/pList1"/>
    <dgm:cxn modelId="{75474266-E9C3-467C-B168-83A47D70A81E}" type="presOf" srcId="{D128062F-ACBE-4FAD-8B83-2C18B487B55E}" destId="{74B29510-31C1-4772-AB89-BA954BDA04F5}" srcOrd="0" destOrd="0" presId="urn:microsoft.com/office/officeart/2005/8/layout/pList1"/>
    <dgm:cxn modelId="{C048056D-26FD-4910-A2BF-A46D91469849}" srcId="{49A4870B-CB99-4174-AEF1-9C32F2A44A3E}" destId="{89E0AF51-62B2-4132-8A5A-671AE13E3196}" srcOrd="0" destOrd="0" parTransId="{EF8B50A2-B084-402C-823C-318CB8B5A0B7}" sibTransId="{18362DAB-EEEC-428A-8A47-50CAF041D977}"/>
    <dgm:cxn modelId="{61FD0753-9F27-431B-B104-05BB22F66856}" type="presOf" srcId="{A2AAF81E-EAAD-4701-A73A-80A789FE55E1}" destId="{2D8415B9-88B8-4951-89AB-761B5A9F8FDF}" srcOrd="0" destOrd="0" presId="urn:microsoft.com/office/officeart/2005/8/layout/pList1"/>
    <dgm:cxn modelId="{BFA04B73-C120-4778-985A-C23753AABEE6}" type="presOf" srcId="{E02C6E57-F029-4B06-9C85-BA1B43A33951}" destId="{A0910214-AD12-4B09-9DE3-CBC41DA14A86}" srcOrd="0" destOrd="0" presId="urn:microsoft.com/office/officeart/2005/8/layout/pList1"/>
    <dgm:cxn modelId="{BB207673-0F63-4BCF-9B00-404FB97D8208}" type="presOf" srcId="{D24CEB1A-5098-46EE-A12F-138BD6BF0543}" destId="{638B0221-3025-443E-92C7-07D2DE8DCCEF}" srcOrd="0" destOrd="0" presId="urn:microsoft.com/office/officeart/2005/8/layout/pList1"/>
    <dgm:cxn modelId="{12A46D84-D91D-42BA-9A44-8AFDFD1707DF}" type="presOf" srcId="{73CDA8FB-EC96-402A-B2DA-47FEB713BC19}" destId="{C11B7143-6B0B-41EB-926F-375386F4BEC6}" srcOrd="0" destOrd="0" presId="urn:microsoft.com/office/officeart/2005/8/layout/pList1"/>
    <dgm:cxn modelId="{A40DC387-265C-4DCF-B75C-1187B3822300}" type="presOf" srcId="{76394381-20B7-47FD-9171-3B861BA52F0F}" destId="{480D86E0-F3D7-41B5-BEFE-D7045C7B88CD}" srcOrd="0" destOrd="0" presId="urn:microsoft.com/office/officeart/2005/8/layout/pList1"/>
    <dgm:cxn modelId="{0A0F3E88-7C6C-4391-A3F7-C3E5E5EE96BE}" type="presOf" srcId="{BB736DB5-869A-4BCB-A4F0-D9AA74E3E68B}" destId="{E0F5D430-F7A2-4472-B3A3-21220A3468C7}" srcOrd="0" destOrd="0" presId="urn:microsoft.com/office/officeart/2005/8/layout/pList1"/>
    <dgm:cxn modelId="{63A4908A-F0B3-4357-943D-2BAEBE97C245}" srcId="{49A4870B-CB99-4174-AEF1-9C32F2A44A3E}" destId="{0AF8A346-72B6-467B-8D4A-846F541BC2F0}" srcOrd="6" destOrd="0" parTransId="{90A5F1F7-3220-4B5F-9238-EEFBE76A6DD8}" sibTransId="{391FF24E-D734-4A06-9546-548B3981059A}"/>
    <dgm:cxn modelId="{CE8321A6-A46B-4AA7-8C70-5F3F2C9A3804}" srcId="{49A4870B-CB99-4174-AEF1-9C32F2A44A3E}" destId="{C7AA4B5D-D231-46D9-9F86-E1633A9E6454}" srcOrd="3" destOrd="0" parTransId="{E3F1274A-F630-4D8C-8F3E-69199A284DCE}" sibTransId="{027E8A28-535B-48AE-B334-738DB80C9D4C}"/>
    <dgm:cxn modelId="{CB4A03A7-10A6-46FC-AB06-1917659D5B66}" type="presOf" srcId="{027E8A28-535B-48AE-B334-738DB80C9D4C}" destId="{02B6FF8D-732D-466F-B33B-EA41EB371ADA}" srcOrd="0" destOrd="0" presId="urn:microsoft.com/office/officeart/2005/8/layout/pList1"/>
    <dgm:cxn modelId="{70B1DABC-58C6-4E94-AD6E-EB7C403BAE37}" srcId="{49A4870B-CB99-4174-AEF1-9C32F2A44A3E}" destId="{07974502-EB6D-4369-9F19-E881E1AFBAB0}" srcOrd="2" destOrd="0" parTransId="{FDA292FC-0190-4EB4-89BA-B89760E64AD1}" sibTransId="{31BE4D77-756F-4523-B8FC-F41DDC5D3F4F}"/>
    <dgm:cxn modelId="{B54A7EC0-3432-44DF-A0B7-255A6BECB475}" type="presOf" srcId="{0AF8A346-72B6-467B-8D4A-846F541BC2F0}" destId="{0694C762-4AB9-48DF-B186-F27055096B47}" srcOrd="0" destOrd="0" presId="urn:microsoft.com/office/officeart/2005/8/layout/pList1"/>
    <dgm:cxn modelId="{B01035C3-8E79-471F-BE3F-142759E1EF45}" type="presOf" srcId="{C7AA4B5D-D231-46D9-9F86-E1633A9E6454}" destId="{B817763F-D843-4091-A424-60F227D4301F}" srcOrd="0" destOrd="0" presId="urn:microsoft.com/office/officeart/2005/8/layout/pList1"/>
    <dgm:cxn modelId="{F7932AC5-FB02-496A-868B-45718C1E23E9}" type="presOf" srcId="{3783E68F-CC3C-43D4-B836-F2DBE1E96C05}" destId="{ACD26E64-8CF8-4A8D-B255-9E38E98A6AE9}" srcOrd="0" destOrd="0" presId="urn:microsoft.com/office/officeart/2005/8/layout/pList1"/>
    <dgm:cxn modelId="{0F935CD1-9933-4FF1-9D90-05D585149CD3}" srcId="{49A4870B-CB99-4174-AEF1-9C32F2A44A3E}" destId="{73CDA8FB-EC96-402A-B2DA-47FEB713BC19}" srcOrd="8" destOrd="0" parTransId="{8A20089D-E3D7-4DCB-B148-127E3A614D7C}" sibTransId="{44F60C9E-2A6F-4E4D-B9F8-FF2F378ECEB2}"/>
    <dgm:cxn modelId="{EA1DC8E6-B135-4B94-8D7E-FAE15A907EE8}" type="presOf" srcId="{E52F6E90-06F1-4278-97D5-E9E8002D7043}" destId="{A124A23B-5FFA-4AC0-BE36-57447D765C69}" srcOrd="0" destOrd="0" presId="urn:microsoft.com/office/officeart/2005/8/layout/pList1"/>
    <dgm:cxn modelId="{D952AAEA-22FA-4F10-9B61-A529824AF30E}" srcId="{49A4870B-CB99-4174-AEF1-9C32F2A44A3E}" destId="{A2AAF81E-EAAD-4701-A73A-80A789FE55E1}" srcOrd="10" destOrd="0" parTransId="{D536B724-C3C9-4F21-A6D2-9D40B1A5D4AD}" sibTransId="{E0462BDE-3CAB-4EC7-B1AE-E4622B751DFE}"/>
    <dgm:cxn modelId="{914BC3F8-30E3-44AE-82A1-FDE8CA026A2F}" type="presOf" srcId="{07974502-EB6D-4369-9F19-E881E1AFBAB0}" destId="{5A5F7A48-4535-486F-81EC-793E9FE04D8F}" srcOrd="0" destOrd="0" presId="urn:microsoft.com/office/officeart/2005/8/layout/pList1"/>
    <dgm:cxn modelId="{FC02F3E3-4C14-4ADC-9F54-5F00C95DFF87}" type="presParOf" srcId="{6B239417-6AF1-4C04-852B-26DA53078EE8}" destId="{459B612B-EDB5-49BA-8B7A-5E4ED0D23F34}" srcOrd="0" destOrd="0" presId="urn:microsoft.com/office/officeart/2005/8/layout/pList1"/>
    <dgm:cxn modelId="{C92D9AAD-43A5-4E8E-8055-95CA5321B709}" type="presParOf" srcId="{459B612B-EDB5-49BA-8B7A-5E4ED0D23F34}" destId="{A122063C-ECBF-43B8-8729-D7A8FD7BC18D}" srcOrd="0" destOrd="0" presId="urn:microsoft.com/office/officeart/2005/8/layout/pList1"/>
    <dgm:cxn modelId="{063EE914-D34E-4294-A6BE-97C43CF8201B}" type="presParOf" srcId="{459B612B-EDB5-49BA-8B7A-5E4ED0D23F34}" destId="{1B2A75D9-656F-46E9-A2C1-3934FC57CDFE}" srcOrd="1" destOrd="0" presId="urn:microsoft.com/office/officeart/2005/8/layout/pList1"/>
    <dgm:cxn modelId="{065D6716-FD10-4C7D-8B97-FF2495905289}" type="presParOf" srcId="{6B239417-6AF1-4C04-852B-26DA53078EE8}" destId="{BA2E4F25-C9CB-4325-B689-5FCF4DC7FF73}" srcOrd="1" destOrd="0" presId="urn:microsoft.com/office/officeart/2005/8/layout/pList1"/>
    <dgm:cxn modelId="{E300EEBA-3F92-4441-A36C-C2141E78B485}" type="presParOf" srcId="{6B239417-6AF1-4C04-852B-26DA53078EE8}" destId="{1B1AEA8F-27EC-457F-A38A-F90FE09995AF}" srcOrd="2" destOrd="0" presId="urn:microsoft.com/office/officeart/2005/8/layout/pList1"/>
    <dgm:cxn modelId="{49E99D0B-A555-412B-9DD1-E14379BEA2A3}" type="presParOf" srcId="{1B1AEA8F-27EC-457F-A38A-F90FE09995AF}" destId="{6EF5866A-1CB5-4DFC-AEFA-1BEC249ED1FD}" srcOrd="0" destOrd="0" presId="urn:microsoft.com/office/officeart/2005/8/layout/pList1"/>
    <dgm:cxn modelId="{DE55B727-EA01-4B7F-84B5-1BF1882A2586}" type="presParOf" srcId="{1B1AEA8F-27EC-457F-A38A-F90FE09995AF}" destId="{ACD26E64-8CF8-4A8D-B255-9E38E98A6AE9}" srcOrd="1" destOrd="0" presId="urn:microsoft.com/office/officeart/2005/8/layout/pList1"/>
    <dgm:cxn modelId="{6116D780-715A-49E9-9A8A-E4E446E65F1E}" type="presParOf" srcId="{6B239417-6AF1-4C04-852B-26DA53078EE8}" destId="{74B29510-31C1-4772-AB89-BA954BDA04F5}" srcOrd="3" destOrd="0" presId="urn:microsoft.com/office/officeart/2005/8/layout/pList1"/>
    <dgm:cxn modelId="{7DC45F37-C8BA-4E18-A6E9-49B7D043F2FC}" type="presParOf" srcId="{6B239417-6AF1-4C04-852B-26DA53078EE8}" destId="{84D21B9E-EEA0-4ED1-8934-30BE86C5C79B}" srcOrd="4" destOrd="0" presId="urn:microsoft.com/office/officeart/2005/8/layout/pList1"/>
    <dgm:cxn modelId="{C690088F-9E71-4C6E-96B5-1AA59306FE64}" type="presParOf" srcId="{84D21B9E-EEA0-4ED1-8934-30BE86C5C79B}" destId="{5F80F20C-B731-44DC-9677-DCA56BD65D07}" srcOrd="0" destOrd="0" presId="urn:microsoft.com/office/officeart/2005/8/layout/pList1"/>
    <dgm:cxn modelId="{A6DDBF68-76E2-46D0-9A82-344CF57E012F}" type="presParOf" srcId="{84D21B9E-EEA0-4ED1-8934-30BE86C5C79B}" destId="{5A5F7A48-4535-486F-81EC-793E9FE04D8F}" srcOrd="1" destOrd="0" presId="urn:microsoft.com/office/officeart/2005/8/layout/pList1"/>
    <dgm:cxn modelId="{5BC21A63-FC70-47D8-8831-D08F82DF633D}" type="presParOf" srcId="{6B239417-6AF1-4C04-852B-26DA53078EE8}" destId="{9E4DEDFF-E6B4-48DA-B6EF-FFB6B2C199F9}" srcOrd="5" destOrd="0" presId="urn:microsoft.com/office/officeart/2005/8/layout/pList1"/>
    <dgm:cxn modelId="{AE8D1318-1B5D-4F86-A97F-63FC972CCAE0}" type="presParOf" srcId="{6B239417-6AF1-4C04-852B-26DA53078EE8}" destId="{FA596DF0-30A5-4401-B7B8-D1C60B67B40A}" srcOrd="6" destOrd="0" presId="urn:microsoft.com/office/officeart/2005/8/layout/pList1"/>
    <dgm:cxn modelId="{20CB6FF9-36E7-44C0-AEA0-0A21FB417B31}" type="presParOf" srcId="{FA596DF0-30A5-4401-B7B8-D1C60B67B40A}" destId="{B68760DB-512E-4FA2-A526-FA119F36A4A7}" srcOrd="0" destOrd="0" presId="urn:microsoft.com/office/officeart/2005/8/layout/pList1"/>
    <dgm:cxn modelId="{693AE602-6DEA-434F-906C-2A85267585B2}" type="presParOf" srcId="{FA596DF0-30A5-4401-B7B8-D1C60B67B40A}" destId="{B817763F-D843-4091-A424-60F227D4301F}" srcOrd="1" destOrd="0" presId="urn:microsoft.com/office/officeart/2005/8/layout/pList1"/>
    <dgm:cxn modelId="{D48E41EA-72BA-42CF-A772-B39691390491}" type="presParOf" srcId="{6B239417-6AF1-4C04-852B-26DA53078EE8}" destId="{02B6FF8D-732D-466F-B33B-EA41EB371ADA}" srcOrd="7" destOrd="0" presId="urn:microsoft.com/office/officeart/2005/8/layout/pList1"/>
    <dgm:cxn modelId="{CBC8CDE4-41A0-4E90-A983-7530D52EF01F}" type="presParOf" srcId="{6B239417-6AF1-4C04-852B-26DA53078EE8}" destId="{80B20BA3-5523-46CB-AEF4-DBCAC6E5D49B}" srcOrd="8" destOrd="0" presId="urn:microsoft.com/office/officeart/2005/8/layout/pList1"/>
    <dgm:cxn modelId="{9FBA3BCF-D83A-4BC9-8762-7AB8212E0C7E}" type="presParOf" srcId="{80B20BA3-5523-46CB-AEF4-DBCAC6E5D49B}" destId="{F0AEEF9F-D3F8-44FE-A561-9ABD1C7205E3}" srcOrd="0" destOrd="0" presId="urn:microsoft.com/office/officeart/2005/8/layout/pList1"/>
    <dgm:cxn modelId="{814E5369-C706-42ED-AB79-816FC12E17D6}" type="presParOf" srcId="{80B20BA3-5523-46CB-AEF4-DBCAC6E5D49B}" destId="{A124A23B-5FFA-4AC0-BE36-57447D765C69}" srcOrd="1" destOrd="0" presId="urn:microsoft.com/office/officeart/2005/8/layout/pList1"/>
    <dgm:cxn modelId="{905C71A0-72C5-44E0-A106-5760DD77FDAF}" type="presParOf" srcId="{6B239417-6AF1-4C04-852B-26DA53078EE8}" destId="{E0F5D430-F7A2-4472-B3A3-21220A3468C7}" srcOrd="9" destOrd="0" presId="urn:microsoft.com/office/officeart/2005/8/layout/pList1"/>
    <dgm:cxn modelId="{3CA09FB4-B7BF-4BE7-9BFC-E4239A07D923}" type="presParOf" srcId="{6B239417-6AF1-4C04-852B-26DA53078EE8}" destId="{7774277E-0E3A-43A1-89F4-BABD622FEEC3}" srcOrd="10" destOrd="0" presId="urn:microsoft.com/office/officeart/2005/8/layout/pList1"/>
    <dgm:cxn modelId="{3672D155-D79C-4F37-9156-1E63DCAAB280}" type="presParOf" srcId="{7774277E-0E3A-43A1-89F4-BABD622FEEC3}" destId="{BD4B6F60-E716-4398-8CB1-7E5D0BD62570}" srcOrd="0" destOrd="0" presId="urn:microsoft.com/office/officeart/2005/8/layout/pList1"/>
    <dgm:cxn modelId="{B7C46588-B1D0-48EA-90E9-D2B706A8921E}" type="presParOf" srcId="{7774277E-0E3A-43A1-89F4-BABD622FEEC3}" destId="{638B0221-3025-443E-92C7-07D2DE8DCCEF}" srcOrd="1" destOrd="0" presId="urn:microsoft.com/office/officeart/2005/8/layout/pList1"/>
    <dgm:cxn modelId="{1DB110B4-D29F-4BBF-B3CC-BAE8FCEE43DD}" type="presParOf" srcId="{6B239417-6AF1-4C04-852B-26DA53078EE8}" destId="{480D86E0-F3D7-41B5-BEFE-D7045C7B88CD}" srcOrd="11" destOrd="0" presId="urn:microsoft.com/office/officeart/2005/8/layout/pList1"/>
    <dgm:cxn modelId="{6571E119-0D1D-4BA5-99C4-C73B869579FC}" type="presParOf" srcId="{6B239417-6AF1-4C04-852B-26DA53078EE8}" destId="{CEE7E686-414A-456A-B7AA-615D60D80BBF}" srcOrd="12" destOrd="0" presId="urn:microsoft.com/office/officeart/2005/8/layout/pList1"/>
    <dgm:cxn modelId="{873059A3-3C94-42BE-9F91-D81FF11B6AD8}" type="presParOf" srcId="{CEE7E686-414A-456A-B7AA-615D60D80BBF}" destId="{5816EBC3-7C7F-48AF-9FF2-C9A51DBA8026}" srcOrd="0" destOrd="0" presId="urn:microsoft.com/office/officeart/2005/8/layout/pList1"/>
    <dgm:cxn modelId="{46CEA7AC-5F74-4B53-8A90-BF1AE0896BE8}" type="presParOf" srcId="{CEE7E686-414A-456A-B7AA-615D60D80BBF}" destId="{0694C762-4AB9-48DF-B186-F27055096B47}" srcOrd="1" destOrd="0" presId="urn:microsoft.com/office/officeart/2005/8/layout/pList1"/>
    <dgm:cxn modelId="{749645F8-7547-4711-A61A-83BDBD3DD96B}" type="presParOf" srcId="{6B239417-6AF1-4C04-852B-26DA53078EE8}" destId="{3A54E80D-5496-4322-B954-9466BBDB7964}" srcOrd="13" destOrd="0" presId="urn:microsoft.com/office/officeart/2005/8/layout/pList1"/>
    <dgm:cxn modelId="{5FBD63C4-77B0-427D-8A32-53FC49F701FB}" type="presParOf" srcId="{6B239417-6AF1-4C04-852B-26DA53078EE8}" destId="{246642F1-581A-49A5-9175-069CDC0255EC}" srcOrd="14" destOrd="0" presId="urn:microsoft.com/office/officeart/2005/8/layout/pList1"/>
    <dgm:cxn modelId="{B6B83985-6F92-4729-9830-09D0A748B261}" type="presParOf" srcId="{246642F1-581A-49A5-9175-069CDC0255EC}" destId="{BBD24F47-7171-49B1-B1FE-70CCB3560E59}" srcOrd="0" destOrd="0" presId="urn:microsoft.com/office/officeart/2005/8/layout/pList1"/>
    <dgm:cxn modelId="{2C67A845-6BED-4D2F-8EFF-036F127C14DA}" type="presParOf" srcId="{246642F1-581A-49A5-9175-069CDC0255EC}" destId="{2B61AD88-584B-4F93-912D-000B215F0785}" srcOrd="1" destOrd="0" presId="urn:microsoft.com/office/officeart/2005/8/layout/pList1"/>
    <dgm:cxn modelId="{88BE07ED-58D1-42F2-8C8C-E1E0627A0876}" type="presParOf" srcId="{6B239417-6AF1-4C04-852B-26DA53078EE8}" destId="{A0910214-AD12-4B09-9DE3-CBC41DA14A86}" srcOrd="15" destOrd="0" presId="urn:microsoft.com/office/officeart/2005/8/layout/pList1"/>
    <dgm:cxn modelId="{52AAC571-C2A9-4089-A952-6D96D654945D}" type="presParOf" srcId="{6B239417-6AF1-4C04-852B-26DA53078EE8}" destId="{13EEDCAF-3AED-4A96-B07A-E7B074C59800}" srcOrd="16" destOrd="0" presId="urn:microsoft.com/office/officeart/2005/8/layout/pList1"/>
    <dgm:cxn modelId="{9EDE6DEE-0448-465A-AE78-EC4677A82EA4}" type="presParOf" srcId="{13EEDCAF-3AED-4A96-B07A-E7B074C59800}" destId="{D9BCB882-90AE-4B59-9350-82101681EEBE}" srcOrd="0" destOrd="0" presId="urn:microsoft.com/office/officeart/2005/8/layout/pList1"/>
    <dgm:cxn modelId="{B6E84E93-23E7-4F37-ADEF-C9034036A448}" type="presParOf" srcId="{13EEDCAF-3AED-4A96-B07A-E7B074C59800}" destId="{C11B7143-6B0B-41EB-926F-375386F4BEC6}" srcOrd="1" destOrd="0" presId="urn:microsoft.com/office/officeart/2005/8/layout/pList1"/>
    <dgm:cxn modelId="{2BE43507-B2C2-4720-B013-FD5A799D551C}" type="presParOf" srcId="{6B239417-6AF1-4C04-852B-26DA53078EE8}" destId="{8733DF24-9D73-4955-9B97-4309558EAA4D}" srcOrd="17" destOrd="0" presId="urn:microsoft.com/office/officeart/2005/8/layout/pList1"/>
    <dgm:cxn modelId="{FF761A98-46DD-4803-B31D-98590A012DFA}" type="presParOf" srcId="{6B239417-6AF1-4C04-852B-26DA53078EE8}" destId="{6E10C2B2-1B7D-4645-BDD7-6DF49B3F71D1}" srcOrd="18" destOrd="0" presId="urn:microsoft.com/office/officeart/2005/8/layout/pList1"/>
    <dgm:cxn modelId="{3CB8D716-6AD8-49D3-8853-569574735E53}" type="presParOf" srcId="{6E10C2B2-1B7D-4645-BDD7-6DF49B3F71D1}" destId="{18E5E799-3EFC-4A83-89E1-88BAA7F668E9}" srcOrd="0" destOrd="0" presId="urn:microsoft.com/office/officeart/2005/8/layout/pList1"/>
    <dgm:cxn modelId="{AAD42CF1-2A45-44DE-853A-FFA675A296AE}" type="presParOf" srcId="{6E10C2B2-1B7D-4645-BDD7-6DF49B3F71D1}" destId="{06587BB5-F64C-47DE-B6FD-57ABE955E2B4}" srcOrd="1" destOrd="0" presId="urn:microsoft.com/office/officeart/2005/8/layout/pList1"/>
    <dgm:cxn modelId="{7BDF6218-74AF-4707-AC94-376C189B4074}" type="presParOf" srcId="{6B239417-6AF1-4C04-852B-26DA53078EE8}" destId="{81CF547B-4D8D-4BCF-83D4-91177D3449FA}" srcOrd="19" destOrd="0" presId="urn:microsoft.com/office/officeart/2005/8/layout/pList1"/>
    <dgm:cxn modelId="{7B12B56F-4D6D-4069-BDA2-B0F13537C036}" type="presParOf" srcId="{6B239417-6AF1-4C04-852B-26DA53078EE8}" destId="{86A1EEBF-3854-4115-8097-9E978A72BBBF}" srcOrd="20" destOrd="0" presId="urn:microsoft.com/office/officeart/2005/8/layout/pList1"/>
    <dgm:cxn modelId="{2DC01A9E-7DDF-45BA-9065-51896E624E4A}" type="presParOf" srcId="{86A1EEBF-3854-4115-8097-9E978A72BBBF}" destId="{3788FD94-D760-454B-BF47-2992604F7D91}" srcOrd="0" destOrd="0" presId="urn:microsoft.com/office/officeart/2005/8/layout/pList1"/>
    <dgm:cxn modelId="{09552926-8A7F-4E12-A751-E01DB22DDACA}" type="presParOf" srcId="{86A1EEBF-3854-4115-8097-9E978A72BBBF}" destId="{2D8415B9-88B8-4951-89AB-761B5A9F8FD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E764F-63AE-485C-B600-BFC8564AA7BF}">
      <dsp:nvSpPr>
        <dsp:cNvPr id="0" name=""/>
        <dsp:cNvSpPr/>
      </dsp:nvSpPr>
      <dsp:spPr>
        <a:xfrm rot="5400000">
          <a:off x="5000618" y="125140"/>
          <a:ext cx="1911431" cy="166294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PRÜFUNG</a:t>
          </a:r>
        </a:p>
      </dsp:txBody>
      <dsp:txXfrm rot="-5400000">
        <a:off x="5384003" y="298762"/>
        <a:ext cx="1144661" cy="1315701"/>
      </dsp:txXfrm>
    </dsp:sp>
    <dsp:sp modelId="{A1F217A3-5AC3-49CB-8E48-AAB33DB207DE}">
      <dsp:nvSpPr>
        <dsp:cNvPr id="0" name=""/>
        <dsp:cNvSpPr/>
      </dsp:nvSpPr>
      <dsp:spPr>
        <a:xfrm>
          <a:off x="6838269" y="383183"/>
          <a:ext cx="2133158" cy="1146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Websites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Mobile Apps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Software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Dokumente</a:t>
          </a:r>
        </a:p>
      </dsp:txBody>
      <dsp:txXfrm>
        <a:off x="6838269" y="383183"/>
        <a:ext cx="2133158" cy="1146859"/>
      </dsp:txXfrm>
    </dsp:sp>
    <dsp:sp modelId="{6C6ADEE9-D944-4B3A-A940-7D23D6DD32C5}">
      <dsp:nvSpPr>
        <dsp:cNvPr id="0" name=""/>
        <dsp:cNvSpPr/>
      </dsp:nvSpPr>
      <dsp:spPr>
        <a:xfrm rot="5400000">
          <a:off x="3204637" y="125140"/>
          <a:ext cx="1911431" cy="166294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3588022" y="298762"/>
        <a:ext cx="1144661" cy="1315701"/>
      </dsp:txXfrm>
    </dsp:sp>
    <dsp:sp modelId="{2D46909D-D6EB-4A3D-BB63-9F814564619F}">
      <dsp:nvSpPr>
        <dsp:cNvPr id="0" name=""/>
        <dsp:cNvSpPr/>
      </dsp:nvSpPr>
      <dsp:spPr>
        <a:xfrm rot="5400000">
          <a:off x="4099187" y="1747564"/>
          <a:ext cx="1911431" cy="166294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BERATUNG</a:t>
          </a:r>
        </a:p>
      </dsp:txBody>
      <dsp:txXfrm rot="-5400000">
        <a:off x="4482572" y="1921186"/>
        <a:ext cx="1144661" cy="1315701"/>
      </dsp:txXfrm>
    </dsp:sp>
    <dsp:sp modelId="{2025281C-1105-493E-878D-EF83E6C1B486}">
      <dsp:nvSpPr>
        <dsp:cNvPr id="0" name=""/>
        <dsp:cNvSpPr/>
      </dsp:nvSpPr>
      <dsp:spPr>
        <a:xfrm>
          <a:off x="2090272" y="2005607"/>
          <a:ext cx="2064346" cy="1146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Erklärung zur Barrierefreiheit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Barrierefreiheit in Organisationen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Reifegradmodelle</a:t>
          </a:r>
        </a:p>
      </dsp:txBody>
      <dsp:txXfrm>
        <a:off x="2090272" y="2005607"/>
        <a:ext cx="2064346" cy="1146859"/>
      </dsp:txXfrm>
    </dsp:sp>
    <dsp:sp modelId="{61884117-31B7-4412-9A07-CF4E98CB536B}">
      <dsp:nvSpPr>
        <dsp:cNvPr id="0" name=""/>
        <dsp:cNvSpPr/>
      </dsp:nvSpPr>
      <dsp:spPr>
        <a:xfrm rot="5400000">
          <a:off x="5895168" y="1747564"/>
          <a:ext cx="1911431" cy="166294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6278553" y="1921186"/>
        <a:ext cx="1144661" cy="1315701"/>
      </dsp:txXfrm>
    </dsp:sp>
    <dsp:sp modelId="{B35B026D-D325-4338-9B83-C267E4062F46}">
      <dsp:nvSpPr>
        <dsp:cNvPr id="0" name=""/>
        <dsp:cNvSpPr/>
      </dsp:nvSpPr>
      <dsp:spPr>
        <a:xfrm rot="5400000">
          <a:off x="5000618" y="3369987"/>
          <a:ext cx="1911431" cy="166294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TRAINING</a:t>
          </a:r>
        </a:p>
      </dsp:txBody>
      <dsp:txXfrm rot="-5400000">
        <a:off x="5384003" y="3543609"/>
        <a:ext cx="1144661" cy="1315701"/>
      </dsp:txXfrm>
    </dsp:sp>
    <dsp:sp modelId="{5A46B601-959F-4428-AE2C-F0D72FB45094}">
      <dsp:nvSpPr>
        <dsp:cNvPr id="0" name=""/>
        <dsp:cNvSpPr/>
      </dsp:nvSpPr>
      <dsp:spPr>
        <a:xfrm>
          <a:off x="6838269" y="3628030"/>
          <a:ext cx="2133158" cy="1146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Weiterbildungskurse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Mini-Workshops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Abo-Kurse</a:t>
          </a:r>
        </a:p>
      </dsp:txBody>
      <dsp:txXfrm>
        <a:off x="6838269" y="3628030"/>
        <a:ext cx="2133158" cy="1146859"/>
      </dsp:txXfrm>
    </dsp:sp>
    <dsp:sp modelId="{2008509A-F69E-4D37-A17F-89310468A395}">
      <dsp:nvSpPr>
        <dsp:cNvPr id="0" name=""/>
        <dsp:cNvSpPr/>
      </dsp:nvSpPr>
      <dsp:spPr>
        <a:xfrm rot="5400000">
          <a:off x="3204637" y="3369987"/>
          <a:ext cx="1911431" cy="166294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3588022" y="3543609"/>
        <a:ext cx="1144661" cy="1315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63D64-8E39-4247-B7AC-A1ECC6E3A9C0}">
      <dsp:nvSpPr>
        <dsp:cNvPr id="0" name=""/>
        <dsp:cNvSpPr/>
      </dsp:nvSpPr>
      <dsp:spPr>
        <a:xfrm>
          <a:off x="0" y="0"/>
          <a:ext cx="11061700" cy="8373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Basispaket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Einführung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Barrierefreie Dokumente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Gesetze und Veranstaltungen</a:t>
          </a:r>
        </a:p>
      </dsp:txBody>
      <dsp:txXfrm>
        <a:off x="2299310" y="0"/>
        <a:ext cx="8762389" cy="837372"/>
      </dsp:txXfrm>
    </dsp:sp>
    <dsp:sp modelId="{8ED4FEC0-CAAF-493D-AB29-FF52DD875AB3}">
      <dsp:nvSpPr>
        <dsp:cNvPr id="0" name=""/>
        <dsp:cNvSpPr/>
      </dsp:nvSpPr>
      <dsp:spPr>
        <a:xfrm>
          <a:off x="86970" y="70802"/>
          <a:ext cx="2212340" cy="69576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0473" t="1140" r="30473" b="114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E4C06-6D1B-4A4B-BF16-5F05DE6D003D}">
      <dsp:nvSpPr>
        <dsp:cNvPr id="0" name=""/>
        <dsp:cNvSpPr/>
      </dsp:nvSpPr>
      <dsp:spPr>
        <a:xfrm>
          <a:off x="0" y="924342"/>
          <a:ext cx="11061700" cy="8697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Easy Web Check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Einfacher (nicht vollständiger) Test von Webseiten auf Barrierefreiheit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Ca. 2/3 der Barrieren werden gefunden</a:t>
          </a:r>
        </a:p>
      </dsp:txBody>
      <dsp:txXfrm>
        <a:off x="2299310" y="924342"/>
        <a:ext cx="8762389" cy="869707"/>
      </dsp:txXfrm>
    </dsp:sp>
    <dsp:sp modelId="{5F336878-DE3B-4786-8589-2F12D2DE4200}">
      <dsp:nvSpPr>
        <dsp:cNvPr id="0" name=""/>
        <dsp:cNvSpPr/>
      </dsp:nvSpPr>
      <dsp:spPr>
        <a:xfrm>
          <a:off x="86970" y="1011313"/>
          <a:ext cx="2212340" cy="69576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2100" t="1140" r="32100" b="114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CE554-2276-43C0-8350-82BAE0DE17B7}">
      <dsp:nvSpPr>
        <dsp:cNvPr id="0" name=""/>
        <dsp:cNvSpPr/>
      </dsp:nvSpPr>
      <dsp:spPr>
        <a:xfrm>
          <a:off x="0" y="1881021"/>
          <a:ext cx="11061700" cy="8697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Selbstbewertung von Websites nach BITV 2.0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BIK BITV-Test selbst durchführen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Ausreichend für Erklärung zur Barrierefreiheit</a:t>
          </a:r>
        </a:p>
      </dsp:txBody>
      <dsp:txXfrm>
        <a:off x="2299310" y="1881021"/>
        <a:ext cx="8762389" cy="869707"/>
      </dsp:txXfrm>
    </dsp:sp>
    <dsp:sp modelId="{5033B74B-8482-404F-A0DA-E5C4A6BAFA8C}">
      <dsp:nvSpPr>
        <dsp:cNvPr id="0" name=""/>
        <dsp:cNvSpPr/>
      </dsp:nvSpPr>
      <dsp:spPr>
        <a:xfrm>
          <a:off x="86970" y="1967992"/>
          <a:ext cx="2212340" cy="69576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1287" t="4236" r="31287" b="4236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2AE2A-04C3-4F52-A6A6-9590F624057C}">
      <dsp:nvSpPr>
        <dsp:cNvPr id="0" name=""/>
        <dsp:cNvSpPr/>
      </dsp:nvSpPr>
      <dsp:spPr>
        <a:xfrm>
          <a:off x="0" y="2837700"/>
          <a:ext cx="11061700" cy="8697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Easy App Check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Einfacher (nicht vollständiger) Test von Webseiten auf Barrierefreiheit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Ca. 2/3 der Barrieren werden gefunden</a:t>
          </a:r>
        </a:p>
      </dsp:txBody>
      <dsp:txXfrm>
        <a:off x="2299310" y="2837700"/>
        <a:ext cx="8762389" cy="869707"/>
      </dsp:txXfrm>
    </dsp:sp>
    <dsp:sp modelId="{941D409B-C999-4BBE-B76E-EAFF1A73A473}">
      <dsp:nvSpPr>
        <dsp:cNvPr id="0" name=""/>
        <dsp:cNvSpPr/>
      </dsp:nvSpPr>
      <dsp:spPr>
        <a:xfrm>
          <a:off x="86970" y="2924670"/>
          <a:ext cx="2212340" cy="69576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1864" t="3432" r="41864" b="3432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26320-B9A9-4CD8-BB5E-8426560E6880}">
      <dsp:nvSpPr>
        <dsp:cNvPr id="0" name=""/>
        <dsp:cNvSpPr/>
      </dsp:nvSpPr>
      <dsp:spPr>
        <a:xfrm>
          <a:off x="0" y="3794378"/>
          <a:ext cx="11061700" cy="8697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Selbstbewertung von Apps nach BITV 2.0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BIK BITV-Test selbst durchführen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Ausreichend für Erklärung zur Barrierefreiheit</a:t>
          </a:r>
        </a:p>
      </dsp:txBody>
      <dsp:txXfrm>
        <a:off x="2299310" y="3794378"/>
        <a:ext cx="8762389" cy="869707"/>
      </dsp:txXfrm>
    </dsp:sp>
    <dsp:sp modelId="{C2201B1B-C8DE-473F-8F9B-73B400538477}">
      <dsp:nvSpPr>
        <dsp:cNvPr id="0" name=""/>
        <dsp:cNvSpPr/>
      </dsp:nvSpPr>
      <dsp:spPr>
        <a:xfrm>
          <a:off x="86970" y="3881349"/>
          <a:ext cx="2212340" cy="69576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/>
          <a:srcRect/>
          <a:stretch>
            <a:fillRect l="32914" t="3432" r="32914" b="3432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2063C-ECBF-43B8-8729-D7A8FD7BC18D}">
      <dsp:nvSpPr>
        <dsp:cNvPr id="0" name=""/>
        <dsp:cNvSpPr/>
      </dsp:nvSpPr>
      <dsp:spPr>
        <a:xfrm>
          <a:off x="3494" y="447468"/>
          <a:ext cx="1700669" cy="117176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A75D9-656F-46E9-A2C1-3934FC57CDFE}">
      <dsp:nvSpPr>
        <dsp:cNvPr id="0" name=""/>
        <dsp:cNvSpPr/>
      </dsp:nvSpPr>
      <dsp:spPr>
        <a:xfrm>
          <a:off x="3494" y="1619230"/>
          <a:ext cx="1700669" cy="63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Einführung zur Digitalen Barrierefreiheit</a:t>
          </a:r>
        </a:p>
      </dsp:txBody>
      <dsp:txXfrm>
        <a:off x="3494" y="1619230"/>
        <a:ext cx="1700669" cy="630948"/>
      </dsp:txXfrm>
    </dsp:sp>
    <dsp:sp modelId="{6EF5866A-1CB5-4DFC-AEFA-1BEC249ED1FD}">
      <dsp:nvSpPr>
        <dsp:cNvPr id="0" name=""/>
        <dsp:cNvSpPr/>
      </dsp:nvSpPr>
      <dsp:spPr>
        <a:xfrm>
          <a:off x="1874302" y="447468"/>
          <a:ext cx="1700669" cy="1171761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26E64-8CF8-4A8D-B255-9E38E98A6AE9}">
      <dsp:nvSpPr>
        <dsp:cNvPr id="0" name=""/>
        <dsp:cNvSpPr/>
      </dsp:nvSpPr>
      <dsp:spPr>
        <a:xfrm>
          <a:off x="1874302" y="1619230"/>
          <a:ext cx="1700669" cy="63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Vielfalt der Benutzerbedürfnisse</a:t>
          </a:r>
        </a:p>
      </dsp:txBody>
      <dsp:txXfrm>
        <a:off x="1874302" y="1619230"/>
        <a:ext cx="1700669" cy="630948"/>
      </dsp:txXfrm>
    </dsp:sp>
    <dsp:sp modelId="{5F80F20C-B731-44DC-9677-DCA56BD65D07}">
      <dsp:nvSpPr>
        <dsp:cNvPr id="0" name=""/>
        <dsp:cNvSpPr/>
      </dsp:nvSpPr>
      <dsp:spPr>
        <a:xfrm>
          <a:off x="3745110" y="447468"/>
          <a:ext cx="1700669" cy="1171761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F7A48-4535-486F-81EC-793E9FE04D8F}">
      <dsp:nvSpPr>
        <dsp:cNvPr id="0" name=""/>
        <dsp:cNvSpPr/>
      </dsp:nvSpPr>
      <dsp:spPr>
        <a:xfrm>
          <a:off x="3745110" y="1619230"/>
          <a:ext cx="1700669" cy="63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Barrierefreies Multimedia</a:t>
          </a:r>
        </a:p>
      </dsp:txBody>
      <dsp:txXfrm>
        <a:off x="3745110" y="1619230"/>
        <a:ext cx="1700669" cy="630948"/>
      </dsp:txXfrm>
    </dsp:sp>
    <dsp:sp modelId="{B68760DB-512E-4FA2-A526-FA119F36A4A7}">
      <dsp:nvSpPr>
        <dsp:cNvPr id="0" name=""/>
        <dsp:cNvSpPr/>
      </dsp:nvSpPr>
      <dsp:spPr>
        <a:xfrm>
          <a:off x="5615919" y="447468"/>
          <a:ext cx="1700669" cy="1171761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7763F-D843-4091-A424-60F227D4301F}">
      <dsp:nvSpPr>
        <dsp:cNvPr id="0" name=""/>
        <dsp:cNvSpPr/>
      </dsp:nvSpPr>
      <dsp:spPr>
        <a:xfrm>
          <a:off x="5615919" y="1619230"/>
          <a:ext cx="1700669" cy="63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Barrierefreie Word-Dokumente</a:t>
          </a:r>
        </a:p>
      </dsp:txBody>
      <dsp:txXfrm>
        <a:off x="5615919" y="1619230"/>
        <a:ext cx="1700669" cy="630948"/>
      </dsp:txXfrm>
    </dsp:sp>
    <dsp:sp modelId="{F0AEEF9F-D3F8-44FE-A561-9ABD1C7205E3}">
      <dsp:nvSpPr>
        <dsp:cNvPr id="0" name=""/>
        <dsp:cNvSpPr/>
      </dsp:nvSpPr>
      <dsp:spPr>
        <a:xfrm>
          <a:off x="7486727" y="447468"/>
          <a:ext cx="1700669" cy="1171761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4A23B-5FFA-4AC0-BE36-57447D765C69}">
      <dsp:nvSpPr>
        <dsp:cNvPr id="0" name=""/>
        <dsp:cNvSpPr/>
      </dsp:nvSpPr>
      <dsp:spPr>
        <a:xfrm>
          <a:off x="7486727" y="1619230"/>
          <a:ext cx="1700669" cy="63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Barrierefreie PowerPoint-Folien</a:t>
          </a:r>
        </a:p>
      </dsp:txBody>
      <dsp:txXfrm>
        <a:off x="7486727" y="1619230"/>
        <a:ext cx="1700669" cy="630948"/>
      </dsp:txXfrm>
    </dsp:sp>
    <dsp:sp modelId="{BD4B6F60-E716-4398-8CB1-7E5D0BD62570}">
      <dsp:nvSpPr>
        <dsp:cNvPr id="0" name=""/>
        <dsp:cNvSpPr/>
      </dsp:nvSpPr>
      <dsp:spPr>
        <a:xfrm>
          <a:off x="9357536" y="447468"/>
          <a:ext cx="1700669" cy="1171761"/>
        </a:xfrm>
        <a:prstGeom prst="roundRect">
          <a:avLst/>
        </a:prstGeom>
        <a:blipFill>
          <a:blip xmlns:r="http://schemas.openxmlformats.org/officeDocument/2006/relationships" r:embed="rId7"/>
          <a:srcRect/>
          <a:stretch>
            <a:fillRect t="-28000" b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B0221-3025-443E-92C7-07D2DE8DCCEF}">
      <dsp:nvSpPr>
        <dsp:cNvPr id="0" name=""/>
        <dsp:cNvSpPr/>
      </dsp:nvSpPr>
      <dsp:spPr>
        <a:xfrm>
          <a:off x="9357536" y="1619230"/>
          <a:ext cx="1700669" cy="63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Barrierefreie PDF-Dokumente</a:t>
          </a:r>
        </a:p>
      </dsp:txBody>
      <dsp:txXfrm>
        <a:off x="9357536" y="1619230"/>
        <a:ext cx="1700669" cy="630948"/>
      </dsp:txXfrm>
    </dsp:sp>
    <dsp:sp modelId="{5816EBC3-7C7F-48AF-9FF2-C9A51DBA8026}">
      <dsp:nvSpPr>
        <dsp:cNvPr id="0" name=""/>
        <dsp:cNvSpPr/>
      </dsp:nvSpPr>
      <dsp:spPr>
        <a:xfrm>
          <a:off x="938898" y="2420245"/>
          <a:ext cx="1700669" cy="1171761"/>
        </a:xfrm>
        <a:prstGeom prst="round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4C762-4AB9-48DF-B186-F27055096B47}">
      <dsp:nvSpPr>
        <dsp:cNvPr id="0" name=""/>
        <dsp:cNvSpPr/>
      </dsp:nvSpPr>
      <dsp:spPr>
        <a:xfrm>
          <a:off x="938898" y="3592007"/>
          <a:ext cx="1700669" cy="63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Barrierefreie PDF-Formulare aus Word</a:t>
          </a:r>
        </a:p>
      </dsp:txBody>
      <dsp:txXfrm>
        <a:off x="938898" y="3592007"/>
        <a:ext cx="1700669" cy="630948"/>
      </dsp:txXfrm>
    </dsp:sp>
    <dsp:sp modelId="{BBD24F47-7171-49B1-B1FE-70CCB3560E59}">
      <dsp:nvSpPr>
        <dsp:cNvPr id="0" name=""/>
        <dsp:cNvSpPr/>
      </dsp:nvSpPr>
      <dsp:spPr>
        <a:xfrm>
          <a:off x="2809706" y="2420245"/>
          <a:ext cx="1700669" cy="1171761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1AD88-584B-4F93-912D-000B215F0785}">
      <dsp:nvSpPr>
        <dsp:cNvPr id="0" name=""/>
        <dsp:cNvSpPr/>
      </dsp:nvSpPr>
      <dsp:spPr>
        <a:xfrm>
          <a:off x="2809706" y="3592007"/>
          <a:ext cx="1700669" cy="63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Barrierefreie Veranstaltungen</a:t>
          </a:r>
        </a:p>
      </dsp:txBody>
      <dsp:txXfrm>
        <a:off x="2809706" y="3592007"/>
        <a:ext cx="1700669" cy="630948"/>
      </dsp:txXfrm>
    </dsp:sp>
    <dsp:sp modelId="{D9BCB882-90AE-4B59-9350-82101681EEBE}">
      <dsp:nvSpPr>
        <dsp:cNvPr id="0" name=""/>
        <dsp:cNvSpPr/>
      </dsp:nvSpPr>
      <dsp:spPr>
        <a:xfrm>
          <a:off x="4680515" y="2420245"/>
          <a:ext cx="1700669" cy="1171761"/>
        </a:xfrm>
        <a:prstGeom prst="round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B7143-6B0B-41EB-926F-375386F4BEC6}">
      <dsp:nvSpPr>
        <dsp:cNvPr id="0" name=""/>
        <dsp:cNvSpPr/>
      </dsp:nvSpPr>
      <dsp:spPr>
        <a:xfrm>
          <a:off x="4680515" y="3592007"/>
          <a:ext cx="1700669" cy="63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Gesetze und Standards zur Digitalen Barrierefreiheit</a:t>
          </a:r>
        </a:p>
      </dsp:txBody>
      <dsp:txXfrm>
        <a:off x="4680515" y="3592007"/>
        <a:ext cx="1700669" cy="630948"/>
      </dsp:txXfrm>
    </dsp:sp>
    <dsp:sp modelId="{18E5E799-3EFC-4A83-89E1-88BAA7F668E9}">
      <dsp:nvSpPr>
        <dsp:cNvPr id="0" name=""/>
        <dsp:cNvSpPr/>
      </dsp:nvSpPr>
      <dsp:spPr>
        <a:xfrm>
          <a:off x="6551323" y="2420245"/>
          <a:ext cx="1700669" cy="1171761"/>
        </a:xfrm>
        <a:prstGeom prst="roundRect">
          <a:avLst/>
        </a:prstGeom>
        <a:blipFill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87BB5-F64C-47DE-B6FD-57ABE955E2B4}">
      <dsp:nvSpPr>
        <dsp:cNvPr id="0" name=""/>
        <dsp:cNvSpPr/>
      </dsp:nvSpPr>
      <dsp:spPr>
        <a:xfrm>
          <a:off x="6551323" y="3592007"/>
          <a:ext cx="1700669" cy="63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Webseiten auf Barrierefreiheit prüfen </a:t>
          </a:r>
          <a:br>
            <a:rPr lang="de-DE" sz="1000" kern="1200" dirty="0"/>
          </a:br>
          <a:r>
            <a:rPr lang="de-DE" sz="1000" kern="1200" dirty="0"/>
            <a:t>(Easy Web Check / Selbstbewertung nach BITV)</a:t>
          </a:r>
        </a:p>
      </dsp:txBody>
      <dsp:txXfrm>
        <a:off x="6551323" y="3592007"/>
        <a:ext cx="1700669" cy="630948"/>
      </dsp:txXfrm>
    </dsp:sp>
    <dsp:sp modelId="{3788FD94-D760-454B-BF47-2992604F7D91}">
      <dsp:nvSpPr>
        <dsp:cNvPr id="0" name=""/>
        <dsp:cNvSpPr/>
      </dsp:nvSpPr>
      <dsp:spPr>
        <a:xfrm>
          <a:off x="8422131" y="2420245"/>
          <a:ext cx="1700669" cy="1171761"/>
        </a:xfrm>
        <a:prstGeom prst="roundRect">
          <a:avLst/>
        </a:prstGeom>
        <a:blipFill rotWithShape="1"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415B9-88B8-4951-89AB-761B5A9F8FDF}">
      <dsp:nvSpPr>
        <dsp:cNvPr id="0" name=""/>
        <dsp:cNvSpPr/>
      </dsp:nvSpPr>
      <dsp:spPr>
        <a:xfrm>
          <a:off x="8422131" y="3592007"/>
          <a:ext cx="1700669" cy="63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Apps auf Barrierefreiheit prüfen (Easy App Check / Selbstbewertung nach BITV)</a:t>
          </a:r>
          <a:endParaRPr lang="de-DE" sz="1000" kern="1200" dirty="0"/>
        </a:p>
      </dsp:txBody>
      <dsp:txXfrm>
        <a:off x="8422131" y="3592007"/>
        <a:ext cx="1700669" cy="630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B026A-05CD-43F3-A308-9DB700388EF3}" type="datetimeFigureOut">
              <a:rPr lang="de-DE" smtClean="0"/>
              <a:t>15.08.2024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B5A2A-A57C-4B90-A686-411155A11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1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Anmerkung: Diese Folien lassen sich mit CommonLook in PDF/UA-konformes PDF konvertieren.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B5A2A-A57C-4B90-A686-411155A119A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7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de-DE" dirty="0"/>
              <a:t>Ein </a:t>
            </a:r>
            <a:r>
              <a:rPr lang="de-DE" b="1" dirty="0"/>
              <a:t>starkes Team </a:t>
            </a:r>
            <a:r>
              <a:rPr lang="de-DE" dirty="0"/>
              <a:t>mit vielfältigen Schwerpunkten:</a:t>
            </a:r>
          </a:p>
          <a:p>
            <a:pPr marL="357188" indent="-357188">
              <a:lnSpc>
                <a:spcPct val="130000"/>
              </a:lnSpc>
              <a:buFont typeface="Symbol" panose="05050102010706020507" pitchFamily="18" charset="2"/>
              <a:buChar char="-"/>
            </a:pPr>
            <a:r>
              <a:rPr lang="de-DE" dirty="0"/>
              <a:t>Informatik, Medieninformatik</a:t>
            </a:r>
          </a:p>
          <a:p>
            <a:pPr marL="357188" indent="-357188">
              <a:lnSpc>
                <a:spcPct val="130000"/>
              </a:lnSpc>
              <a:buFont typeface="Symbol" panose="05050102010706020507" pitchFamily="18" charset="2"/>
              <a:buChar char="-"/>
            </a:pPr>
            <a:r>
              <a:rPr lang="de-DE" dirty="0"/>
              <a:t>Design</a:t>
            </a:r>
          </a:p>
          <a:p>
            <a:pPr marL="357188" indent="-357188">
              <a:lnSpc>
                <a:spcPct val="130000"/>
              </a:lnSpc>
              <a:buFont typeface="Symbol" panose="05050102010706020507" pitchFamily="18" charset="2"/>
              <a:buChar char="-"/>
            </a:pPr>
            <a:r>
              <a:rPr lang="de-DE" dirty="0"/>
              <a:t>Psychologie</a:t>
            </a:r>
          </a:p>
          <a:p>
            <a:pPr marL="357188" indent="-357188">
              <a:lnSpc>
                <a:spcPct val="130000"/>
              </a:lnSpc>
              <a:buFont typeface="Symbol" panose="05050102010706020507" pitchFamily="18" charset="2"/>
              <a:buChar char="-"/>
            </a:pPr>
            <a:r>
              <a:rPr lang="de-DE" dirty="0"/>
              <a:t>Computerlinguistik</a:t>
            </a:r>
          </a:p>
          <a:p>
            <a:pPr marL="357188" indent="-357188">
              <a:lnSpc>
                <a:spcPct val="130000"/>
              </a:lnSpc>
              <a:buFont typeface="Symbol" panose="05050102010706020507" pitchFamily="18" charset="2"/>
              <a:buChar char="-"/>
            </a:pPr>
            <a:r>
              <a:rPr lang="de-DE" dirty="0"/>
              <a:t>BWL, Marketing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B5A2A-A57C-4B90-A686-411155A119A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66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B5A2A-A57C-4B90-A686-411155A119A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68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B5A2A-A57C-4B90-A686-411155A119A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240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B5A2A-A57C-4B90-A686-411155A119A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31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041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837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9" name="Grafik 8" descr="Logo: Kompetenzzentrum Digitale Barrierefreiheit">
            <a:extLst>
              <a:ext uri="{FF2B5EF4-FFF2-40B4-BE49-F238E27FC236}">
                <a16:creationId xmlns:a16="http://schemas.microsoft.com/office/drawing/2014/main" id="{E16A11F9-695A-4B38-A69D-C93E1268F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76" y="575945"/>
            <a:ext cx="5248048" cy="16592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5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en-US" dirty="0"/>
            </a:lvl5pPr>
          </a:lstStyle>
          <a:p>
            <a:pPr marL="357188" lvl="0" indent="-357188">
              <a:buFont typeface="Symbol" panose="05050102010706020507" pitchFamily="18" charset="2"/>
              <a:buChar char="-"/>
            </a:pPr>
            <a:r>
              <a:rPr lang="de-DE"/>
              <a:t>Mastertextformat bearbeiten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/>
              <a:t>Zweite Ebene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E49CF33-8F5C-486B-9198-EB68D3E3A1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5150" y="6381750"/>
            <a:ext cx="11061700" cy="4048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[1] 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05CA-DCC9-4948-BD69-6E7F4002ACB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824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4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573" y="1686560"/>
            <a:ext cx="5455227" cy="50596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86560"/>
            <a:ext cx="5455226" cy="50596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A991B190-4793-48A8-B1EA-4B7021973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5150" y="6381750"/>
            <a:ext cx="11061700" cy="4048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[1] </a:t>
            </a:r>
          </a:p>
        </p:txBody>
      </p:sp>
      <p:sp>
        <p:nvSpPr>
          <p:cNvPr id="7" name="Slide Number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05CA-DCC9-4948-BD69-6E7F4002ACB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390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365125"/>
            <a:ext cx="8473440" cy="101663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1681163"/>
            <a:ext cx="5438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0" y="2505074"/>
            <a:ext cx="5438775" cy="422084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6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461000" cy="422084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71B78B99-B304-4D72-A53E-56D2971226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5150" y="6381750"/>
            <a:ext cx="11061700" cy="4048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[1] </a:t>
            </a:r>
          </a:p>
        </p:txBody>
      </p:sp>
      <p:sp>
        <p:nvSpPr>
          <p:cNvPr id="9" name="Slide Number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05CA-DCC9-4948-BD69-6E7F4002ACB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652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7E4EA614-2533-4F1F-A997-62BB10E14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5150" y="6381750"/>
            <a:ext cx="11061700" cy="4048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[1] </a:t>
            </a:r>
          </a:p>
        </p:txBody>
      </p:sp>
      <p:sp>
        <p:nvSpPr>
          <p:cNvPr id="5" name="Slide Numb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05CA-DCC9-4948-BD69-6E7F4002ACB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660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61065"/>
            <a:ext cx="12192000" cy="974456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7E4EA614-2533-4F1F-A997-62BB10E14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5150" y="6381750"/>
            <a:ext cx="11061700" cy="4048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[1] </a:t>
            </a:r>
          </a:p>
        </p:txBody>
      </p:sp>
    </p:spTree>
    <p:extLst>
      <p:ext uri="{BB962C8B-B14F-4D97-AF65-F5344CB8AC3E}">
        <p14:creationId xmlns:p14="http://schemas.microsoft.com/office/powerpoint/2010/main" val="110799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61065"/>
            <a:ext cx="12192000" cy="974456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7E4EA614-2533-4F1F-A997-62BB10E14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508096"/>
            <a:ext cx="12192000" cy="349904"/>
          </a:xfrm>
          <a:solidFill>
            <a:schemeClr val="bg2">
              <a:lumMod val="90000"/>
            </a:schemeClr>
          </a:solidFill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[1] </a:t>
            </a:r>
          </a:p>
        </p:txBody>
      </p:sp>
    </p:spTree>
    <p:extLst>
      <p:ext uri="{BB962C8B-B14F-4D97-AF65-F5344CB8AC3E}">
        <p14:creationId xmlns:p14="http://schemas.microsoft.com/office/powerpoint/2010/main" val="354610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FFCDCA9-1B43-4309-BE90-0F0F5EDD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049" y="477314"/>
            <a:ext cx="2372426" cy="7500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4573" y="365126"/>
            <a:ext cx="8508307" cy="97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573" y="1631158"/>
            <a:ext cx="11062854" cy="4669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3315" y="294751"/>
            <a:ext cx="64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305CA-DCC9-4948-BD69-6E7F4002ACB5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EBBF2CF-45C9-4BCF-9314-813E049A4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4573" y="1429275"/>
            <a:ext cx="1106285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57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72" r:id="rId7"/>
    <p:sldLayoutId id="2147483773" r:id="rId8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20000"/>
        </a:lnSpc>
        <a:spcBef>
          <a:spcPts val="1000"/>
        </a:spcBef>
        <a:buFont typeface="Symbol" panose="05050102010706020507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barrierefreiheit.hdm-stuttgart.de/abo-kurse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arrierefreiheit.hdm-stuttgart.de/workshops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s://barrierefreiheit.hdm-stuttgart.de/abo-kurse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arrierefreiheit.hdm-stuttgart.de/newsletter" TargetMode="External"/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kompetenzzentrum-f&#252;r-digitale-barrierefreiheit/" TargetMode="External"/><Relationship Id="rId5" Type="http://schemas.openxmlformats.org/officeDocument/2006/relationships/hyperlink" Target="http://www.linkedin.com/in/gzimmermann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ACD88-3B67-4603-835D-55EEB1165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de-DE" sz="4800" dirty="0"/>
              <a:t>Webinar: Neue deutsche Abokurse für Selbstlernende und Lerngruppen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6B2B98A-BAED-404A-A9B7-EAE7E19246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Gottfried Zimmermann &amp; Team</a:t>
            </a:r>
          </a:p>
          <a:p>
            <a:r>
              <a:rPr lang="de-DE" dirty="0"/>
              <a:t>Kompetenzzentrum Digitale Barrierefreiheit</a:t>
            </a:r>
          </a:p>
          <a:p>
            <a:r>
              <a:rPr lang="de-DE" dirty="0"/>
              <a:t>Hochschule der Medien, Stuttgart </a:t>
            </a:r>
          </a:p>
        </p:txBody>
      </p:sp>
    </p:spTree>
    <p:extLst>
      <p:ext uri="{BB962C8B-B14F-4D97-AF65-F5344CB8AC3E}">
        <p14:creationId xmlns:p14="http://schemas.microsoft.com/office/powerpoint/2010/main" val="166242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3FBA9-3D43-8C77-9C7B-1DA8CA81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Das Kompetenzzentrum</a:t>
            </a:r>
            <a:br>
              <a:rPr lang="de-DE" dirty="0"/>
            </a:br>
            <a:r>
              <a:rPr lang="de-DE" sz="3100" dirty="0"/>
              <a:t>Ein starkes interdisziplinäres Team</a:t>
            </a:r>
          </a:p>
        </p:txBody>
      </p:sp>
      <p:pic>
        <p:nvPicPr>
          <p:cNvPr id="6" name="Inhaltsplatzhalter 5" descr="14 Personen des Teams &quot;Kompetenzzentrum Digitale Barrierefreiheit&quot; vor dem HdM-Gebäude">
            <a:extLst>
              <a:ext uri="{FF2B5EF4-FFF2-40B4-BE49-F238E27FC236}">
                <a16:creationId xmlns:a16="http://schemas.microsoft.com/office/drawing/2014/main" id="{58B407D3-3D0F-C018-05A5-F379542E3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48" y="1587500"/>
            <a:ext cx="9604703" cy="5095522"/>
          </a:xfrm>
        </p:spPr>
      </p:pic>
    </p:spTree>
    <p:extLst>
      <p:ext uri="{BB962C8B-B14F-4D97-AF65-F5344CB8AC3E}">
        <p14:creationId xmlns:p14="http://schemas.microsoft.com/office/powerpoint/2010/main" val="265085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3FBA9-3D43-8C77-9C7B-1DA8CA81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/>
              <a:t>exklusiv </a:t>
            </a:r>
            <a:r>
              <a:rPr lang="de-DE" sz="3600" dirty="0"/>
              <a:t>INKLUSIV</a:t>
            </a:r>
          </a:p>
        </p:txBody>
      </p:sp>
      <p:graphicFrame>
        <p:nvGraphicFramePr>
          <p:cNvPr id="5" name="Inhaltsplatzhalter 4" descr="PRÜFUNG&#10; Websites&#10; Mobile Apps&#10; Software&#10; Dokumente&#10;BERATUNG&#10; Erklärung zur Barrierefreiheit&#10; Barrierefreiheit in Organisationen&#10; Reifegradmodelle&#10;TRAINING&#10; Weiterbildungskurse&#10; Mini-Workshops&#10; Abo-Kurse&#10;">
            <a:extLst>
              <a:ext uri="{FF2B5EF4-FFF2-40B4-BE49-F238E27FC236}">
                <a16:creationId xmlns:a16="http://schemas.microsoft.com/office/drawing/2014/main" id="{F9FE6E53-254F-D415-4A16-567FFB24A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85378"/>
              </p:ext>
            </p:extLst>
          </p:nvPr>
        </p:nvGraphicFramePr>
        <p:xfrm>
          <a:off x="565150" y="1587500"/>
          <a:ext cx="11061700" cy="5158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950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6B213-A1A7-4A48-BA62-6C980DB9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Kompetenzzentrum: Abokurse</a:t>
            </a:r>
            <a:r>
              <a:rPr lang="de-DE" baseline="30000" dirty="0"/>
              <a:t>1</a:t>
            </a:r>
          </a:p>
        </p:txBody>
      </p:sp>
      <p:graphicFrame>
        <p:nvGraphicFramePr>
          <p:cNvPr id="6" name="Inhaltsplatzhalter 5" descr="Basispaket&#10; Einführung&#10; Barrierefreie Dokumente&#10; Gesetze und Veranstaltungen&#10;Easy Web Check&#10; Einfacher (nicht vollständiger) Test von Webseiten auf Barrierefreiheit&#10; Ca. 2/3 der Barrieren werden gefunden&#10;Selbstbewertung von Websites nach BITV 2.0&#10; BIK BITV-Test selbst durchführen&#10; Ausreichend für Erklärung zur Barrierefreiheit&#10;Easy App Check&#10; Einfacher (nicht vollständiger) Test von Webseiten auf Barrierefreiheit&#10; Ca. 2/3 der Barrieren werden gefunden&#10;Selbstbewertung von Apps nach BITV 2.0&#10; BIK BITV-Test selbst durchführen&#10; Ausreichend für Erklärung zur Barrierefreiheit&#10;">
            <a:extLst>
              <a:ext uri="{FF2B5EF4-FFF2-40B4-BE49-F238E27FC236}">
                <a16:creationId xmlns:a16="http://schemas.microsoft.com/office/drawing/2014/main" id="{616ED841-3C39-7CE1-89DE-DB57254067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530918"/>
              </p:ext>
            </p:extLst>
          </p:nvPr>
        </p:nvGraphicFramePr>
        <p:xfrm>
          <a:off x="565150" y="1631950"/>
          <a:ext cx="11061700" cy="466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718CA9-FAC9-4B38-AC6C-DAC0092BC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[1] Abo-Kurse: </a:t>
            </a:r>
            <a:r>
              <a:rPr lang="de-DE" dirty="0">
                <a:hlinkClick r:id="rId7"/>
              </a:rPr>
              <a:t>https://barrierefreiheit.hdm-stuttgart.de/abo-kurse/</a:t>
            </a:r>
            <a:r>
              <a:rPr lang="de-DE" dirty="0"/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AE4A8F-CD9E-4168-AB43-6CBF8E218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05CA-DCC9-4948-BD69-6E7F4002ACB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936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31E7C5-BD06-4F5F-9784-45F73E84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Unsere Abokurse und Mini-Workshops</a:t>
            </a:r>
            <a:br>
              <a:rPr lang="de-DE" dirty="0"/>
            </a:br>
            <a:r>
              <a:rPr lang="de-DE" sz="3100" dirty="0"/>
              <a:t>Das 1x1 der Digitalen Barrierefreiheit</a:t>
            </a:r>
          </a:p>
        </p:txBody>
      </p:sp>
      <p:graphicFrame>
        <p:nvGraphicFramePr>
          <p:cNvPr id="4" name="Inhaltsplatzhalter 3" descr="Mi 03.05.2023 von 9:30 – 11:00 Uhr&#10; Einführung zur Digitalen Barrierefreiheit&#10;Mi 10.05.2023 von 9:30 – 12:30 Uhr&#10; Vielfalt der Benutzerbedürfnisse&#10;Mi 17.05.2023 von 9:30 – 12:30 Uhr&#10; Easy Web Check – Webseiten einfach auf Barrierefreiheit testen&#10;Mi 17.05.2023 von 14:00 – 15:30 Uhr&#10; Barrierefreies Multimedia&#10;Mi 24.05.2023 von 9:30 – 11:00 Uhr&#10; Barrierefreie Word-Dokumente&#10;Mi 07.06.2023 von 9:30 – 11:00 Uhr&#10; Barrierefreie PowerPoint-Folien&#10;Mi 14.06.2023 von 9:30 – 11:00 Uhr&#10; Barrierefreie PDF-Dokumente&#10;Mi 21.06.2023 von 9:30 – 11:00 Uhr&#10; Barrierefreie PDF-Formulare aus Word&#10;Mi 28.06.2023 von 9:30 – 11:00 Uhr&#10; BITV 2.0 und Erklärung zur Barrierefreiheit&#10;">
            <a:extLst>
              <a:ext uri="{FF2B5EF4-FFF2-40B4-BE49-F238E27FC236}">
                <a16:creationId xmlns:a16="http://schemas.microsoft.com/office/drawing/2014/main" id="{698A9BED-B4BB-8BE5-B3CE-111C115BB6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5150" y="1587500"/>
          <a:ext cx="11061700" cy="467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9B245AC-9742-D63F-9FC1-9134892CE9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149" y="5989983"/>
            <a:ext cx="11062278" cy="776575"/>
          </a:xfrm>
        </p:spPr>
        <p:txBody>
          <a:bodyPr>
            <a:normAutofit/>
          </a:bodyPr>
          <a:lstStyle/>
          <a:p>
            <a:r>
              <a:rPr lang="de-DE" dirty="0"/>
              <a:t>Mini-Workshops: </a:t>
            </a:r>
            <a:r>
              <a:rPr lang="de-DE" dirty="0">
                <a:hlinkClick r:id="rId8"/>
              </a:rPr>
              <a:t>https://barrierefreiheit.hdm-stuttgart.de/workshops</a:t>
            </a:r>
            <a:r>
              <a:rPr lang="de-DE" dirty="0"/>
              <a:t> </a:t>
            </a:r>
          </a:p>
          <a:p>
            <a:r>
              <a:rPr lang="de-DE" dirty="0"/>
              <a:t>Abo-Kurse: </a:t>
            </a:r>
            <a:r>
              <a:rPr lang="de-DE" dirty="0">
                <a:hlinkClick r:id="rId9"/>
              </a:rPr>
              <a:t>https://barrierefreiheit.hdm-stuttgart.de/abo-kurse/</a:t>
            </a:r>
            <a:r>
              <a:rPr lang="de-DE" dirty="0"/>
              <a:t> </a:t>
            </a: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26E4D436-29BC-D5A4-60FD-FFF99F04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3315" y="294751"/>
            <a:ext cx="645160" cy="365125"/>
          </a:xfrm>
        </p:spPr>
        <p:txBody>
          <a:bodyPr/>
          <a:lstStyle/>
          <a:p>
            <a:fld id="{935305CA-DCC9-4948-BD69-6E7F4002ACB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538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ACD88-3B67-4603-835D-55EEB1165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9964" y="600697"/>
            <a:ext cx="6308035" cy="2175635"/>
          </a:xfrm>
        </p:spPr>
        <p:txBody>
          <a:bodyPr anchor="b">
            <a:noAutofit/>
          </a:bodyPr>
          <a:lstStyle/>
          <a:p>
            <a:pPr algn="l">
              <a:lnSpc>
                <a:spcPct val="120000"/>
              </a:lnSpc>
            </a:pPr>
            <a:r>
              <a:rPr lang="de-DE" sz="3600" dirty="0"/>
              <a:t>Gottfried Zimmermann</a:t>
            </a:r>
            <a:br>
              <a:rPr lang="de-DE" sz="3600" dirty="0"/>
            </a:br>
            <a:r>
              <a:rPr lang="de-DE" sz="2800" dirty="0"/>
              <a:t>Kompetenzzentrum Dig. Barrierefreiheit</a:t>
            </a:r>
            <a:br>
              <a:rPr lang="de-DE" sz="2800" dirty="0"/>
            </a:br>
            <a:r>
              <a:rPr lang="de-DE" sz="2800" dirty="0"/>
              <a:t>Hochschule der Medien, Stuttgart</a:t>
            </a:r>
            <a:br>
              <a:rPr lang="de-DE" sz="2800" dirty="0"/>
            </a:br>
            <a:r>
              <a:rPr lang="de-DE" sz="2800" dirty="0"/>
              <a:t>Alle Rechte vorbehalten</a:t>
            </a:r>
            <a:endParaRPr lang="de-DE" sz="3600" dirty="0"/>
          </a:p>
        </p:txBody>
      </p:sp>
      <p:pic>
        <p:nvPicPr>
          <p:cNvPr id="10" name="Grafik 9" descr="Foto Gottfried Zimmermann">
            <a:extLst>
              <a:ext uri="{FF2B5EF4-FFF2-40B4-BE49-F238E27FC236}">
                <a16:creationId xmlns:a16="http://schemas.microsoft.com/office/drawing/2014/main" id="{D103EF1B-9F48-DFC5-ADB2-B570846EF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51757"/>
            <a:ext cx="1939908" cy="2175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9B380D5-AE62-646C-3862-4BF365D14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12" y="3733799"/>
            <a:ext cx="1651766" cy="1651766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96B2B98A-BAED-404A-A9B7-EAE7E1924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992" y="5503813"/>
            <a:ext cx="5361007" cy="1038878"/>
          </a:xfrm>
        </p:spPr>
        <p:txBody>
          <a:bodyPr>
            <a:normAutofit/>
          </a:bodyPr>
          <a:lstStyle/>
          <a:p>
            <a:r>
              <a:rPr lang="de-DE" dirty="0"/>
              <a:t>Folgen Sie mir auf LinkedIn: </a:t>
            </a:r>
            <a:br>
              <a:rPr lang="de-DE" dirty="0"/>
            </a:br>
            <a:r>
              <a:rPr lang="de-DE" sz="2000" dirty="0">
                <a:hlinkClick r:id="rId5"/>
              </a:rPr>
              <a:t>linkedin.com/in/gzimmermann</a:t>
            </a:r>
            <a:r>
              <a:rPr lang="de-DE" sz="2000" dirty="0"/>
              <a:t> </a:t>
            </a:r>
            <a:r>
              <a:rPr lang="de-DE" sz="1800" dirty="0">
                <a:hlinkClick r:id="rId6"/>
              </a:rPr>
              <a:t> </a:t>
            </a:r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72E869C-8005-D0E5-A6F9-8F42CEA91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43" y="3707446"/>
            <a:ext cx="1678119" cy="1678119"/>
          </a:xfrm>
          <a:prstGeom prst="rect">
            <a:avLst/>
          </a:prstGeom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8BA954E2-D33A-0296-1191-68CC75A878D4}"/>
              </a:ext>
            </a:extLst>
          </p:cNvPr>
          <p:cNvSpPr txBox="1">
            <a:spLocks/>
          </p:cNvSpPr>
          <p:nvPr/>
        </p:nvSpPr>
        <p:spPr>
          <a:xfrm>
            <a:off x="6095999" y="5503813"/>
            <a:ext cx="5361008" cy="1038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Symbol" panose="05050102010706020507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de-DE" sz="2400" b="0" i="0" u="none" strike="noStrike" kern="1200" cap="none" spc="0" normalizeH="0" baseline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Bestellen Sie unseren Newsletter: </a:t>
            </a:r>
            <a:br>
              <a:rPr kumimoji="0" lang="de-DE" sz="2400" b="0" i="0" u="none" strike="noStrike" kern="1200" cap="none" spc="0" normalizeH="0" baseline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barrierefreiheit.hdm-stuttgart.de/newsletter</a:t>
            </a:r>
            <a:endParaRPr kumimoji="0" lang="de-DE" sz="20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liennummernplatzhalter 6">
            <a:extLst>
              <a:ext uri="{FF2B5EF4-FFF2-40B4-BE49-F238E27FC236}">
                <a16:creationId xmlns:a16="http://schemas.microsoft.com/office/drawing/2014/main" id="{7D83D0AB-E5B2-4DC3-9681-5A3AA2FB3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929403" y="365125"/>
            <a:ext cx="698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305CA-DCC9-4948-BD69-6E7F4002ACB5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23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wA1D18CnVURKi/Msde8TtyJ1wvc=" pdftag="H1" isBookmarkSet="no" bookmark="yes" Order="_x0031_"/>
  <Shape xmlns="" ID="B2El0aXF6LXTFrOxi4uWNe3Gi1c=" pdftag="H2" isBookmarkSet="no" bookmark="yes" Order="_x0032_"/>
  <Shape xmlns="" ID="NBisaGLmSGH7vKefW+p/KlAm/4M=" pdftag="H2" isBookmarkSet="no" bookmark="yes" Order="_x0031_"/>
  <Shape xmlns="" ID="/NK6RH3jTDepdx6dgq3CJhDCRRw=" pdftag="P" isBookmarkSet="no" bookmark="no" Order="_x0032_"/>
  <Shape xmlns="" ID="62UTqro7zwWKLMLZDxcrmubR5b0=" Order="_x0033_" pdftag="_x005B_Artifact_x005D_" isBookmarkSet="no" bookmark="no"/>
  <Shape xmlns="" ID="UeCpqTVPL8y9dsqzjYYpRB0Xd4I=" Order="_x0034_" pdftag="_x005B_Artifact_x005D_" isBookmarkSet="no" bookmark="no"/>
  <Shape xmlns="" ID="DQBry1I4iXDUY7boSgYzuHdd2kA=" pdftag="H2" isBookmarkSet="no" bookmark="yes" Order="_x0031_"/>
  <Shape xmlns="" ID="y9yBckny3A8y8NShCAKOCGbA9QA=" pdftag="P" isBookmarkSet="no" bookmark="no" Order="_x0032_"/>
  <Shape xmlns="" ID="qaHqTYr9LMXOr0gSIBHRpjwg2QA=" Order="_x0033_" pdftag="_x005B_Artifact_x005D_" isBookmarkSet="no" bookmark="no"/>
  <Shape xmlns="" ID="cIMFmZjRra4sxU7WAIJpazwlwoQ=" pdftag="H2" isBookmarkSet="no" bookmark="yes" Order="_x0031_"/>
  <Shape xmlns="" ID="zylUTMZfRAwtS9TN+JPvTSqrLMY=" pdftag="P" isBookmarkSet="no" bookmark="no" Order="_x0032_"/>
  <Shape xmlns="" ID="LpwNKsriJ6eadOSc7g1wOHaHBT4=" Order="_x0033_" pdftag="_x005B_Artifact_x005D_" isBookmarkSet="no" bookmark="no"/>
  <Shape xmlns="" ID="Sowg1aKLcrOXwM9fNWdoUP86xYw=" pdftag="" bookmark="no" Order="_x0031_"/>
  <Shape xmlns="" ID="Evh3Tf5HIQZLam/4UpOSuvkimfs=" pdftag="" Order="_x0032_" bookmark="no"/>
  <Shape xmlns="" ID="Qe9xSyjsdBkO1QsLBXAPuDPk6zA=" pdftag="" Order="_x0033_" bookmark="no"/>
  <Shape xmlns="" ID="MtNe3+WICrxL1/3Tcp7kkk9bwKQ=" pdftag="" bookmark="no" Order="_x0033_"/>
  <Shape xmlns="" ID="sEX7K2UhZswOPVntjMCz0QnVSKw=" pdftag="" bookmark="no" Order="_x0031_"/>
  <Shape xmlns="" ID="l8jteuguE517Djr9rY2SWCXTydk=" pdftag="" bookmark="no" Order="_x0032_"/>
  <Shape xmlns="" ID="MMT7NiSF6yO/kGSiZyiHQsyidWw=" pdftag="" bookmark="no" Order="_x0033_"/>
  <Shape xmlns="" ID="1iP1HUdBLAGEEZwxBmFau1jIBX0=" pdftag="H2" isBookmarkSet="no" bookmark="yes" Order="_x0031_"/>
  <Shape xmlns="" ID="V+uMif22URbYBBp60k8XFNrUnGw=" pdftag="P" isBookmarkSet="no" bookmark="no" Order="_x0032_"/>
  <Shape xmlns="" ID="kNKsrjCQxSYzW/hj6wPz14WqWsE=" Order="_x0033_" pdftag="_x005B_Artifact_x005D_" isBookmarkSet="no" bookmark="no"/>
  <Shape xmlns="" ID="ntHGDV4vikLl3QUi9l7T3V/gIOQ=" Order="_x0034_" pdftag="_x005B_Artifact_x005D_" isBookmarkSet="no" bookmark="no"/>
  <Shape xmlns="" ID="HlhgDpF1zByPp9zdXia18K56NTs=" pdftag="H2" isBookmarkSet="no" bookmark="yes" Order="_x0031_"/>
  <Shape xmlns="" ID="WZ0nGOeQ82vN5z+gM2Jsaa7hryg=" pdftag="P" isBookmarkSet="no" bookmark="no" Order="_x0032_"/>
  <Shape xmlns="" ID="LYwkRXuhoSERe/CFzcRayN8YHAo=" Order="_x0033_" pdftag="_x005B_Artifact_x005D_" isBookmarkSet="no" bookmark="no"/>
  <HyperLink xmlns="" ID="62UTqro7zwWKLMLZDxcrmubR5b0=-66117401498.0274_499.3963" plainAltText="http:_x002F__x002F_www.w3.org_x002F_TR_x002F_2014_x002F_NOTE-WCAG-EM-20140710_x002F_"/>
  <HyperLink xmlns="" ID="Qe9xSyjsdBkO1QsLBXAPuDPk6zA=1078960056570.6523_505.3963" plainAltText="https:_x002F__x002F_eur-lex.europa.eu_x002F_legal-" Lang=""/>
  <HyperLink xmlns="" ID="Qe9xSyjsdBkO1QsLBXAPuDPk6zA=55887939679.15236_517.3962" plainAltText="content_x002F_DE_x002F_TXT_x002F__x003F_uri_x003D_CELEX:32018D1524" Lang=""/>
  <HyperLink xmlns="" ID="kNKsrjCQxSYzW/hj6wPz14WqWsE=-111026977098.0274_499.3963" plainAltText="https:_x002F__x002F_www.bitvtest.de_x002F_bitv_test_x002F_das_testverfahren_im_detail_x002F_verfahren.html"/>
  <SubText xmlns="" ID="wA1D18CnVURKi/Msde8TtyJ1wvc=-1" artifact="_x0030_" plainAltText=""/>
  <SubText xmlns="" ID="B2El0aXF6LXTFrOxi4uWNe3Gi1c=-1" artifact="_x0030_" plainAltText=""/>
  <SubText xmlns="" ID="B2El0aXF6LXTFrOxi4uWNe3Gi1c=-22" artifact="_x0030_" plainAltText=""/>
  <SubText xmlns="" ID="B2El0aXF6LXTFrOxi4uWNe3Gi1c=-65" artifact="_x0030_" plainAltText=""/>
  <SubText xmlns="" ID="NBisaGLmSGH7vKefW+p/KlAm/4M=-1" artifact="_x0030_" plainAltText=""/>
  <SubText xmlns="" ID="/NK6RH3jTDepdx6dgq3CJhDCRRw=-1" artifact="_x0030_" plainAltText=""/>
  <SubText xmlns="" ID="/NK6RH3jTDepdx6dgq3CJhDCRRw=-35" artifact="_x0030_" plainAltText=""/>
  <SubText xmlns="" ID="/NK6RH3jTDepdx6dgq3CJhDCRRw=-61" artifact="_x0030_" plainAltText=""/>
  <SubText xmlns="" ID="/NK6RH3jTDepdx6dgq3CJhDCRRw=-72" artifact="_x0030_" plainAltText=""/>
  <SubText xmlns="" ID="/NK6RH3jTDepdx6dgq3CJhDCRRw=-108" artifact="_x0030_" plainAltText=""/>
  <SubText xmlns="" ID="/NK6RH3jTDepdx6dgq3CJhDCRRw=-143" artifact="_x0030_" plainAltText=""/>
  <SubText xmlns="" ID="/NK6RH3jTDepdx6dgq3CJhDCRRw=-182" artifact="_x0030_" plainAltText=""/>
  <SubText xmlns="" ID="/NK6RH3jTDepdx6dgq3CJhDCRRw=-216" artifact="_x0030_" plainAltText=""/>
  <SubText xmlns="" ID="DQBry1I4iXDUY7boSgYzuHdd2kA=-1" artifact="_x0030_" plainAltText=""/>
  <SubText xmlns="" ID="y9yBckny3A8y8NShCAKOCGbA9QA=-1" artifact="_x0030_" plainAltText=""/>
  <SubText xmlns="" ID="y9yBckny3A8y8NShCAKOCGbA9QA=-62" artifact="_x0030_" plainAltText=""/>
  <SubText xmlns="" ID="y9yBckny3A8y8NShCAKOCGbA9QA=-153" artifact="_x0030_" plainAltText=""/>
  <SubText xmlns="" ID="y9yBckny3A8y8NShCAKOCGbA9QA=-215" artifact="_x0030_" plainAltText=""/>
  <SubText xmlns="" ID="y9yBckny3A8y8NShCAKOCGbA9QA=-246" artifact="_x0030_" plainAltText=""/>
  <SubText xmlns="" ID="y9yBckny3A8y8NShCAKOCGbA9QA=-288" artifact="_x0030_" plainAltText=""/>
  <SubText xmlns="" ID="y9yBckny3A8y8NShCAKOCGbA9QA=-356" artifact="_x0030_" plainAltText=""/>
  <SubText xmlns="" ID="y9yBckny3A8y8NShCAKOCGbA9QA=-408" artifact="_x0030_" plainAltText=""/>
  <SubText xmlns="" ID="y9yBckny3A8y8NShCAKOCGbA9QA=-453" artifact="_x0030_" plainAltText=""/>
  <SubText xmlns="" ID="y9yBckny3A8y8NShCAKOCGbA9QA=-499" artifact="_x0030_" plainAltText=""/>
  <SubText xmlns="" ID="y9yBckny3A8y8NShCAKOCGbA9QA=-638" artifact="_x0030_" plainAltText=""/>
  <SubText xmlns="" ID="y9yBckny3A8y8NShCAKOCGbA9QA=-741" artifact="_x0030_" plainAltText=""/>
  <SubText xmlns="" ID="cIMFmZjRra4sxU7WAIJpazwlwoQ=-1" artifact="_x0030_" plainAltText=""/>
  <SubText xmlns="" ID="zylUTMZfRAwtS9TN+JPvTSqrLMY=-1" artifact="_x0030_" plainAltText=""/>
  <SubText xmlns="" ID="zylUTMZfRAwtS9TN+JPvTSqrLMY=-19" artifact="_x0030_" plainAltText=""/>
  <SubText xmlns="" ID="zylUTMZfRAwtS9TN+JPvTSqrLMY=-32" artifact="_x0030_" plainAltText=""/>
  <SubText xmlns="" ID="zylUTMZfRAwtS9TN+JPvTSqrLMY=-54" artifact="_x0030_" plainAltText=""/>
  <SubText xmlns="" ID="zylUTMZfRAwtS9TN+JPvTSqrLMY=-143" artifact="_x0030_" plainAltText=""/>
  <SubText xmlns="" ID="zylUTMZfRAwtS9TN+JPvTSqrLMY=-174" artifact="_x0030_" plainAltText=""/>
  <SubText xmlns="" ID="zylUTMZfRAwtS9TN+JPvTSqrLMY=-202" artifact="_x0030_" plainAltText=""/>
  <SubText xmlns="" ID="zylUTMZfRAwtS9TN+JPvTSqrLMY=-231" artifact="_x0030_" plainAltText=""/>
  <SubText xmlns="" ID="zylUTMZfRAwtS9TN+JPvTSqrLMY=-286" artifact="_x0030_" plainAltText=""/>
  <SubText xmlns="" ID="Sowg1aKLcrOXwM9fNWdoUP86xYw=-1" artifact="_x0030_" plainAltText=""/>
  <SubText xmlns="" ID="Evh3Tf5HIQZLam/4UpOSuvkimfs=-1" artifact="_x0030_" plainAltText=""/>
  <SubText xmlns="" ID="Evh3Tf5HIQZLam/4UpOSuvkimfs=-38" artifact="_x0030_" plainAltText=""/>
  <SubText xmlns="" ID="Evh3Tf5HIQZLam/4UpOSuvkimfs=-60" artifact="_x0030_" plainAltText=""/>
  <SubText xmlns="" ID="Evh3Tf5HIQZLam/4UpOSuvkimfs=-95" artifact="_x0030_" plainAltText=""/>
  <SubText xmlns="" ID="Evh3Tf5HIQZLam/4UpOSuvkimfs=-128" artifact="_x0030_" plainAltText=""/>
  <SubText xmlns="" ID="Evh3Tf5HIQZLam/4UpOSuvkimfs=-164" artifact="_x0030_" plainAltText=""/>
  <SubText xmlns="" ID="Evh3Tf5HIQZLam/4UpOSuvkimfs=-246" artifact="_x0030_" plainAltText=""/>
  <SubText xmlns="" ID="Evh3Tf5HIQZLam/4UpOSuvkimfs=-291" artifact="_x0030_" plainAltText=""/>
  <SubText xmlns="" ID="Evh3Tf5HIQZLam/4UpOSuvkimfs=-341" artifact="_x0030_" plainAltText=""/>
  <SubText xmlns="" ID="sEX7K2UhZswOPVntjMCz0QnVSKw=-1" artifact="_x0030_" plainAltText=""/>
  <SubText xmlns="" ID="l8jteuguE517Djr9rY2SWCXTydk=-1" artifact="_x0030_" plainAltText=""/>
  <SubText xmlns="" ID="l8jteuguE517Djr9rY2SWCXTydk=-54" artifact="_x0030_" plainAltText=""/>
  <SubText xmlns="" ID="l8jteuguE517Djr9rY2SWCXTydk=-141" artifact="_x0030_" plainAltText=""/>
  <SubText xmlns="" ID="l8jteuguE517Djr9rY2SWCXTydk=-256" artifact="_x0030_" plainAltText=""/>
  <SubText xmlns="" ID="l8jteuguE517Djr9rY2SWCXTydk=-322" artifact="_x0030_" plainAltText=""/>
  <SubText xmlns="" ID="l8jteuguE517Djr9rY2SWCXTydk=-401" artifact="_x0030_" plainAltText=""/>
  <SubText xmlns="" ID="l8jteuguE517Djr9rY2SWCXTydk=-460" artifact="_x0030_" plainAltText=""/>
  <SubText xmlns="" ID="l8jteuguE517Djr9rY2SWCXTydk=-484" artifact="_x0030_" plainAltText=""/>
  <SubText xmlns="" ID="l8jteuguE517Djr9rY2SWCXTydk=-543" artifact="_x0030_" plainAltText=""/>
  <SubText xmlns="" ID="1iP1HUdBLAGEEZwxBmFau1jIBX0=-1" artifact="_x0030_" plainAltText=""/>
  <SubText xmlns="" ID="V+uMif22URbYBBp60k8XFNrUnGw=-1" artifact="_x0030_" plainAltText=""/>
  <SubText xmlns="" ID="V+uMif22URbYBBp60k8XFNrUnGw=-42" artifact="_x0030_" plainAltText=""/>
  <SubText xmlns="" ID="V+uMif22URbYBBp60k8XFNrUnGw=-87" artifact="_x0030_" plainAltText=""/>
  <SubText xmlns="" ID="V+uMif22URbYBBp60k8XFNrUnGw=-103" artifact="_x0030_" plainAltText=""/>
  <SubText xmlns="" ID="V+uMif22URbYBBp60k8XFNrUnGw=-141" artifact="_x0030_" plainAltText=""/>
  <SubText xmlns="" ID="V+uMif22URbYBBp60k8XFNrUnGw=-209" artifact="_x0030_" plainAltText=""/>
  <SubText xmlns="" ID="HlhgDpF1zByPp9zdXia18K56NTs=-1" artifact="_x0030_" plainAltText=""/>
  <SubText xmlns="" ID="WZ0nGOeQ82vN5z+gM2Jsaa7hryg=-1" artifact="_x0030_" plainAltText=""/>
  <SubText xmlns="" ID="WZ0nGOeQ82vN5z+gM2Jsaa7hryg=-26" artifact="_x0030_" plainAltText=""/>
  <SubText xmlns="" ID="WZ0nGOeQ82vN5z+gM2Jsaa7hryg=-153" artifact="_x0030_" plainAltText=""/>
  <SubText xmlns="" ID="WZ0nGOeQ82vN5z+gM2Jsaa7hryg=-194" artifact="_x0030_" plainAltText=""/>
  <SubText xmlns="" ID="WZ0nGOeQ82vN5z+gM2Jsaa7hryg=-344" artifact="_x0030_" plainAltText=""/>
  <SubText xmlns="" ID="WZ0nGOeQ82vN5z+gM2Jsaa7hryg=-416" artifact="_x0030_" plainAltText=""/>
  <SubText xmlns="" ID="WZ0nGOeQ82vN5z+gM2Jsaa7hryg=-475" artifact="_x0030_" plainAltText=""/>
  <SubText xmlns="" ID="WZ0nGOeQ82vN5z+gM2Jsaa7hryg=-512" artifact="_x0030_" plainAltText=""/>
  <Shape xmlns="" ID="XrmLC38iNkEe2lIT15jkEGo8TnA=" pdftag="P" isBookmarkSet="no" bookmark="no" Order="_x0033_"/>
  <Shape xmlns="" ID="g1yDfS36OHe/Tz+Dh5RrkE3CTpU=" pdftag="" Order="_x0032_" bookmark="no"/>
  <Shape xmlns="" ID="je0H9YyYz3Pc5TelK6SurPdx1TE=" pdftag="" Order="_x0034_" bookmark="no"/>
  <Shape xmlns="" ID="zFa2QnDRBj6b4NfKVly90uroRto=" pdftag="" Order="_x0033_" bookmark="no"/>
  <SubText xmlns="" ID="XrmLC38iNkEe2lIT15jkEGo8TnA=-1" artifact="_x0030_" plainAltText=""/>
  <SubText xmlns="" ID="XrmLC38iNkEe2lIT15jkEGo8TnA=-5" artifact="_x0030_" plainAltText=""/>
  <SubText xmlns="" ID="g1yDfS36OHe/Tz+Dh5RrkE3CTpU=-1" artifact="_x0030_" plainAltText=""/>
  <SubText xmlns="" ID="g1yDfS36OHe/Tz+Dh5RrkE3CTpU=-38" artifact="_x0030_" plainAltText=""/>
  <SubText xmlns="" ID="g1yDfS36OHe/Tz+Dh5RrkE3CTpU=-60" artifact="_x0030_" plainAltText=""/>
  <SubText xmlns="" ID="g1yDfS36OHe/Tz+Dh5RrkE3CTpU=-95" artifact="_x0030_" plainAltText=""/>
  <SubText xmlns="" ID="g1yDfS36OHe/Tz+Dh5RrkE3CTpU=-128" artifact="_x0030_" plainAltText=""/>
  <SubText xmlns="" ID="g1yDfS36OHe/Tz+Dh5RrkE3CTpU=-164" artifact="_x0030_" plainAltText=""/>
  <SubText xmlns="" ID="g1yDfS36OHe/Tz+Dh5RrkE3CTpU=-246" artifact="_x0030_" plainAltText=""/>
  <SubText xmlns="" ID="g1yDfS36OHe/Tz+Dh5RrkE3CTpU=-291" artifact="_x0030_" plainAltText=""/>
  <SubText xmlns="" ID="g1yDfS36OHe/Tz+Dh5RrkE3CTpU=-341" artifact="_x0030_" plainAltText=""/>
  <SubText xmlns="" ID="je0H9YyYz3Pc5TelK6SurPdx1TE=-1" artifact="_x0030_" plainAltText=""/>
  <SubText xmlns="" ID="je0H9YyYz3Pc5TelK6SurPdx1TE=-358" artifact="_x0030_" plainAltText=""/>
  <SubText xmlns="" ID="zFa2QnDRBj6b4NfKVly90uroRto=-1" artifact="_x0030_" plainAltText=""/>
  <SubText xmlns="" ID="zFa2QnDRBj6b4NfKVly90uroRto=-5" artifact="_x0030_" plainAltText=""/>
  <Shape xmlns="" ID="cZ8gVkYEaSIjMIjMlEyeZ80D8A4=" pdftag="H1" isBookmarkSet="no" Order="_x0031_" bookmark="yes"/>
  <Shape xmlns="" ID="Dre9te9y1PAQK1AnjlpxicboFls=" pdftag="H2" isBookmarkSet="no" Order="_x0032_" bookmark="yes"/>
  <Shape xmlns="" ID="HcMAL4vk5ED1nJuqoVWSGTMLl3k=" pdftag="H2" isBookmarkSet="no" Order="_x0031_" bookmark="yes"/>
  <Shape xmlns="" ID="JNi7pqSn6u4Hsk5Ybr8bSBuqV78=" pdftag="P" isBookmarkSet="no" bookmark="no" Order="_x0032_"/>
  <Shape xmlns="" ID="6TJ57flEhUMDU6wGCib/+dY0H6A=" pdftag="P" isBookmarkSet="no" bookmark="no" Order="_x0033_"/>
  <Shape xmlns="" ID="QiFNyMcGxWaJ01Bz5WD++q4taNs=" Order="_x0032_" pdftag="_x005B_Artifact_x005D_" isBookmarkSet="no" bookmark="no"/>
  <Shape xmlns="" ID="UUKdgCO5EyTwbBj5+kEDp7RFWfY=" pdftag="H2" isBookmarkSet="no" Order="_x0031_" bookmark="yes"/>
  <Shape xmlns="" ID="KRuT2xNbbymxHEPic0TZNhdyDvU=" pdftag="P" isBookmarkSet="no" bookmark="no" Order="_x0032_"/>
  <Shape xmlns="" ID="18WRZ+Z0mRHO0egP4lRKgSg8Zss=" Order="_x0032_" pdftag="_x005B_Artifact_x005D_" isBookmarkSet="no" bookmark="no"/>
  <Shape xmlns="" ID="bdjiWV+e6XzGJPTijiuAZWYVyGU=" pdftag="H2" isBookmarkSet="no" Order="_x0031_" bookmark="yes"/>
  <Shape xmlns="" ID="+p+IZKJNAde55TTTcERYFl4MBr8=" pdftag="P" isBookmarkSet="no" bookmark="no" Order="_x0032_"/>
  <Shape xmlns="" ID="Sc4zO1uBgurh25nsxAViMOBix/k=" Order="_x0032_" pdftag="_x005B_Artifact_x005D_" isBookmarkSet="no" bookmark="no"/>
  <Shape xmlns="" ID="saSKQwGpC/aWmGSNBEdMrSuwbWk=" pdftag="H2" isBookmarkSet="no" Order="_x0031_" bookmark="yes"/>
  <Shape xmlns="" ID="n5/T/w/T07FcAjL6N9d+vI1WX1M=" pdftag="P" isBookmarkSet="no" bookmark="no" Order="_x0032_"/>
  <Shape xmlns="" ID="ffxMK09nfJU28LV+H/i9WG+KOM0=" pdftag="P" isBookmarkSet="no" bookmark="no" Order="_x0033_"/>
  <Shape xmlns="" ID="fuxBDha5C/pCK00JZgcdewKS+VE=" Order="_x0032_" pdftag="_x005B_Artifact_x005D_" isBookmarkSet="no" bookmark="no"/>
  <Shape xmlns="" ID="SemhEAJEWzqqVcY5Q5rdQbeS2JI=" pdftag="H2" isBookmarkSet="no" Order="_x0031_" bookmark="yes"/>
  <Shape xmlns="" ID="IYy95W3k1CrRw6i4akX8IhusBaQ=" pdftag="P" isBookmarkSet="no" bookmark="no" Order="_x0032_"/>
  <Shape xmlns="" ID="59nAb54C5aOoVKNVFQxvlNmePck=" Order="_x0032_" pdftag="_x005B_Artifact_x005D_" isBookmarkSet="no" bookmark="no"/>
  <Shape xmlns="" ID="6HA6a96Wl++e0iMCXJgIAgeGeXg=" Order="_x0031_" pdftag="H2" isBookmarkSet="no" bookmark="yes"/>
  <Shape xmlns="" ID="wiEtKPtWHkH5MeME9OSLCy4wJ0o=" bookmark="no" Order="_x0033_" pdftag="P" isBookmarkSet="no"/>
  <Shape xmlns="" ID="e9kfmZxmBEAYkWrXWBmFotzmboo=" bookmark="no" Order="_x0032_" pdftag="_x005B_Artifact_x005D_" isBookmarkSet="no"/>
  <Shape xmlns="" ID="vVw4BGlJZUVMKIeK+NsRt26yd5A=" bookmark="no" Order="_x0034_" pdftag="P" isBookmarkSet="no"/>
  <Shape xmlns="" ID="awZt7r6BGTPxzffuPxh/0sX9iFw=" Order="_x0031_" pdftag="H2" isBookmarkSet="no" bookmark="yes"/>
  <Shape xmlns="" ID="p1DHP8yCaBPm6gbED6z8syZ8eNA=" bookmark="no" Order="_x0032_" pdftag="P" isBookmarkSet="no"/>
  <Shape xmlns="" ID="gr1M55Orlv2qyxOOjj1eC5v/hTk=" bookmark="no" Order="_x0033_" pdftag="_x005B_Artifact_x005D_" isBookmarkSet="no"/>
  <Shape xmlns="" ID="n4S86YlQ0K+MhjI4LUXZrTCX56M=" Order="_x0031_" pdftag="H2" isBookmarkSet="no" bookmark="yes"/>
  <Shape xmlns="" ID="GB3uJo7tSYcYPymmljRZaLolbCY=" bookmark="no" Order="_x0033_" pdftag="P" isBookmarkSet="no"/>
  <Shape xmlns="" ID="orjooCCg2Jm/SwAaBPfIHwdRQ54=" pdftag="" Order="_x0034_" formula="no" artifact="_x0030_" inline="no" validate="yes" Lang="" bookmark="no"/>
  <Shape xmlns="" ID="uVj6N8m9vukQDqoRb34an8CCgrM=" bookmark="no" Order="_x0032_" pdftag="_x005B_Artifact_x005D_" isBookmarkSet="no"/>
  <SubText xmlns="" ID="orjooCCg2Jm/SwAaBPfIHwdRQ54=" ActualText=""/>
  <HyperLink xmlns="" ID="6TJ57flEhUMDU6wGCib/+dY0H6A=-66117401475.94992_509.7599" plainAltText="http:_x002F__x002F_www.w3.org_x002F_TR_x002F_2014_x002F_NOTE-WCAG-EM-20140710_x002F_" Lang=""/>
  <HyperLink xmlns="" ID="ffxMK09nfJU28LV+H/i9WG+KOM0=821897802359.8699_517.5798" plainAltText="https:_x002F__x002F_eur-lex.europa.eu_x002F_legal-content_x002F_DE_x002F_TXT_x002F__x003F_uri_x003D_CELEX:32018D1524" Lang=""/>
  <HyperLink xmlns="" ID="vVw4BGlJZUVMKIeK+NsRt26yd5A=-111026977075.94992_509.7599" plainAltText="https:_x002F__x002F_www.bitvtest.de_x002F_bitv_test_x002F_das_testverfahren_im_detail_x002F_verfahren.html" Lang=""/>
  <HyperLink xmlns="" ID="GB3uJo7tSYcYPymmljRZaLolbCY=2048378540206.6655_186.3429" plainAltText="gzimmermann_x0040_hdm-stuttgart.de" Lang=""/>
  <HyperLink xmlns="" ID="GB3uJo7tSYcYPymmljRZaLolbCY=1736526545162.2105_376.3429" plainAltText="barrierefreiheit.hdm-stuttgart.de_x002F_newsletter" Lang=""/>
  <Shape xmlns="" ID="hMSwQRUgUR0VG8VqtWPTU9qMLDw=" Order="_x0034_" formula="no" inline="no" artifact="_x0030_" validate="yes" pdftag="Figure" isBookmarkSet="no" Lang="" bookmark="no"/>
  <SubText xmlns="" ID="hMSwQRUgUR0VG8VqtWPTU9qMLDw=" ActualText="Foto_x0020_Gottfried_x0020_Zimmermann"/>
</PAW>
</file>

<file path=customXml/itemProps1.xml><?xml version="1.0" encoding="utf-8"?>
<ds:datastoreItem xmlns:ds="http://schemas.openxmlformats.org/officeDocument/2006/customXml" ds:itemID="{D7B401FA-BF27-4EE6-9CCD-3AF07A08A783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313</Words>
  <Application>Microsoft Office PowerPoint</Application>
  <PresentationFormat>Breitbild</PresentationFormat>
  <Paragraphs>69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Symbol</vt:lpstr>
      <vt:lpstr>Wingdings</vt:lpstr>
      <vt:lpstr>Office Theme</vt:lpstr>
      <vt:lpstr>Webinar: Neue deutsche Abokurse für Selbstlernende und Lerngruppen</vt:lpstr>
      <vt:lpstr>Das Kompetenzzentrum Ein starkes interdisziplinäres Team</vt:lpstr>
      <vt:lpstr>exklusiv INKLUSIV</vt:lpstr>
      <vt:lpstr>Kompetenzzentrum: Abokurse1</vt:lpstr>
      <vt:lpstr>Unsere Abokurse und Mini-Workshops Das 1x1 der Digitalen Barrierefreiheit</vt:lpstr>
      <vt:lpstr>Gottfried Zimmermann Kompetenzzentrum Dig. Barrierefreiheit Hochschule der Medien, Stuttgart Alle Rechte vorbehalten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BFIT-Bund Bericht 2020-21</dc:title>
  <dc:subject>Prüfprozesse</dc:subject>
  <dc:creator>Gottfried Zimmermann</dc:creator>
  <cp:lastModifiedBy>Gottfried Zimmermann</cp:lastModifiedBy>
  <cp:revision>118</cp:revision>
  <dcterms:created xsi:type="dcterms:W3CDTF">2022-03-09T10:05:01Z</dcterms:created>
  <dcterms:modified xsi:type="dcterms:W3CDTF">2024-08-15T11:49:34Z</dcterms:modified>
</cp:coreProperties>
</file>