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8" r:id="rId6"/>
    <p:sldId id="259" r:id="rId7"/>
    <p:sldId id="260" r:id="rId8"/>
    <p:sldId id="2134804913" r:id="rId9"/>
    <p:sldId id="2134804914" r:id="rId10"/>
    <p:sldId id="2134804915" r:id="rId11"/>
    <p:sldId id="263" r:id="rId12"/>
    <p:sldId id="264" r:id="rId13"/>
    <p:sldId id="2134804912"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597"/>
    <a:srgbClr val="DAE3F3"/>
    <a:srgbClr val="4472C4"/>
    <a:srgbClr val="00827C"/>
    <a:srgbClr val="00837D"/>
    <a:srgbClr val="0E8A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94DCA3-C175-496D-9C22-A8A86D8DF9CD}" v="48" dt="2025-09-14T06:46:32.093"/>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86" autoAdjust="0"/>
    <p:restoredTop sz="85734" autoAdjust="0"/>
  </p:normalViewPr>
  <p:slideViewPr>
    <p:cSldViewPr snapToGrid="0">
      <p:cViewPr varScale="1">
        <p:scale>
          <a:sx n="85" d="100"/>
          <a:sy n="85" d="100"/>
        </p:scale>
        <p:origin x="42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üren, Michael" userId="20f24d7e-607d-47dd-8f9e-d8d2c7b15db4" providerId="ADAL" clId="{04E40DC6-CE26-472F-BEDA-DAF4C6A7DD13}"/>
    <pc:docChg chg="custSel modMainMaster">
      <pc:chgData name="Düren, Michael" userId="20f24d7e-607d-47dd-8f9e-d8d2c7b15db4" providerId="ADAL" clId="{04E40DC6-CE26-472F-BEDA-DAF4C6A7DD13}" dt="2023-12-17T08:30:01.885" v="28"/>
      <pc:docMkLst>
        <pc:docMk/>
      </pc:docMkLst>
      <pc:sldMasterChg chg="modSldLayout">
        <pc:chgData name="Düren, Michael" userId="20f24d7e-607d-47dd-8f9e-d8d2c7b15db4" providerId="ADAL" clId="{04E40DC6-CE26-472F-BEDA-DAF4C6A7DD13}" dt="2023-12-17T08:30:01.885" v="28"/>
        <pc:sldMasterMkLst>
          <pc:docMk/>
          <pc:sldMasterMk cId="2391234761" sldId="2147483648"/>
        </pc:sldMasterMkLst>
        <pc:sldLayoutChg chg="modSp mod">
          <pc:chgData name="Düren, Michael" userId="20f24d7e-607d-47dd-8f9e-d8d2c7b15db4" providerId="ADAL" clId="{04E40DC6-CE26-472F-BEDA-DAF4C6A7DD13}" dt="2023-12-17T08:28:55.219" v="14" actId="313"/>
          <pc:sldLayoutMkLst>
            <pc:docMk/>
            <pc:sldMasterMk cId="2391234761" sldId="2147483648"/>
            <pc:sldLayoutMk cId="929086081" sldId="2147483650"/>
          </pc:sldLayoutMkLst>
        </pc:sldLayoutChg>
        <pc:sldLayoutChg chg="modSp mod">
          <pc:chgData name="Düren, Michael" userId="20f24d7e-607d-47dd-8f9e-d8d2c7b15db4" providerId="ADAL" clId="{04E40DC6-CE26-472F-BEDA-DAF4C6A7DD13}" dt="2023-12-17T08:29:04.763" v="15"/>
          <pc:sldLayoutMkLst>
            <pc:docMk/>
            <pc:sldMasterMk cId="2391234761" sldId="2147483648"/>
            <pc:sldLayoutMk cId="1040637081" sldId="2147483651"/>
          </pc:sldLayoutMkLst>
        </pc:sldLayoutChg>
        <pc:sldLayoutChg chg="modSp mod">
          <pc:chgData name="Düren, Michael" userId="20f24d7e-607d-47dd-8f9e-d8d2c7b15db4" providerId="ADAL" clId="{04E40DC6-CE26-472F-BEDA-DAF4C6A7DD13}" dt="2023-12-17T08:29:14.089" v="17"/>
          <pc:sldLayoutMkLst>
            <pc:docMk/>
            <pc:sldMasterMk cId="2391234761" sldId="2147483648"/>
            <pc:sldLayoutMk cId="3227202358" sldId="2147483652"/>
          </pc:sldLayoutMkLst>
        </pc:sldLayoutChg>
        <pc:sldLayoutChg chg="modSp mod">
          <pc:chgData name="Düren, Michael" userId="20f24d7e-607d-47dd-8f9e-d8d2c7b15db4" providerId="ADAL" clId="{04E40DC6-CE26-472F-BEDA-DAF4C6A7DD13}" dt="2023-12-17T08:29:18.491" v="18"/>
          <pc:sldLayoutMkLst>
            <pc:docMk/>
            <pc:sldMasterMk cId="2391234761" sldId="2147483648"/>
            <pc:sldLayoutMk cId="1179585904" sldId="2147483653"/>
          </pc:sldLayoutMkLst>
        </pc:sldLayoutChg>
        <pc:sldLayoutChg chg="modSp mod">
          <pc:chgData name="Düren, Michael" userId="20f24d7e-607d-47dd-8f9e-d8d2c7b15db4" providerId="ADAL" clId="{04E40DC6-CE26-472F-BEDA-DAF4C6A7DD13}" dt="2023-12-17T08:29:26.040" v="20"/>
          <pc:sldLayoutMkLst>
            <pc:docMk/>
            <pc:sldMasterMk cId="2391234761" sldId="2147483648"/>
            <pc:sldLayoutMk cId="3181610342" sldId="2147483654"/>
          </pc:sldLayoutMkLst>
        </pc:sldLayoutChg>
        <pc:sldLayoutChg chg="modSp mod">
          <pc:chgData name="Düren, Michael" userId="20f24d7e-607d-47dd-8f9e-d8d2c7b15db4" providerId="ADAL" clId="{04E40DC6-CE26-472F-BEDA-DAF4C6A7DD13}" dt="2023-12-17T08:29:31.069" v="21"/>
          <pc:sldLayoutMkLst>
            <pc:docMk/>
            <pc:sldMasterMk cId="2391234761" sldId="2147483648"/>
            <pc:sldLayoutMk cId="1294515731" sldId="2147483655"/>
          </pc:sldLayoutMkLst>
        </pc:sldLayoutChg>
        <pc:sldLayoutChg chg="modSp mod">
          <pc:chgData name="Düren, Michael" userId="20f24d7e-607d-47dd-8f9e-d8d2c7b15db4" providerId="ADAL" clId="{04E40DC6-CE26-472F-BEDA-DAF4C6A7DD13}" dt="2023-12-17T08:29:36.620" v="22"/>
          <pc:sldLayoutMkLst>
            <pc:docMk/>
            <pc:sldMasterMk cId="2391234761" sldId="2147483648"/>
            <pc:sldLayoutMk cId="170999964" sldId="2147483656"/>
          </pc:sldLayoutMkLst>
        </pc:sldLayoutChg>
        <pc:sldLayoutChg chg="modSp mod">
          <pc:chgData name="Düren, Michael" userId="20f24d7e-607d-47dd-8f9e-d8d2c7b15db4" providerId="ADAL" clId="{04E40DC6-CE26-472F-BEDA-DAF4C6A7DD13}" dt="2023-12-17T08:29:49.022" v="25"/>
          <pc:sldLayoutMkLst>
            <pc:docMk/>
            <pc:sldMasterMk cId="2391234761" sldId="2147483648"/>
            <pc:sldLayoutMk cId="1807259662" sldId="2147483657"/>
          </pc:sldLayoutMkLst>
        </pc:sldLayoutChg>
        <pc:sldLayoutChg chg="modSp mod">
          <pc:chgData name="Düren, Michael" userId="20f24d7e-607d-47dd-8f9e-d8d2c7b15db4" providerId="ADAL" clId="{04E40DC6-CE26-472F-BEDA-DAF4C6A7DD13}" dt="2023-12-17T08:29:59.023" v="27"/>
          <pc:sldLayoutMkLst>
            <pc:docMk/>
            <pc:sldMasterMk cId="2391234761" sldId="2147483648"/>
            <pc:sldLayoutMk cId="1427679114" sldId="2147483658"/>
          </pc:sldLayoutMkLst>
        </pc:sldLayoutChg>
        <pc:sldLayoutChg chg="modSp mod">
          <pc:chgData name="Düren, Michael" userId="20f24d7e-607d-47dd-8f9e-d8d2c7b15db4" providerId="ADAL" clId="{04E40DC6-CE26-472F-BEDA-DAF4C6A7DD13}" dt="2023-12-17T08:30:01.885" v="28"/>
          <pc:sldLayoutMkLst>
            <pc:docMk/>
            <pc:sldMasterMk cId="2391234761" sldId="2147483648"/>
            <pc:sldLayoutMk cId="1416854652" sldId="2147483659"/>
          </pc:sldLayoutMkLst>
        </pc:sldLayoutChg>
        <pc:sldLayoutChg chg="modSp mod">
          <pc:chgData name="Düren, Michael" userId="20f24d7e-607d-47dd-8f9e-d8d2c7b15db4" providerId="ADAL" clId="{04E40DC6-CE26-472F-BEDA-DAF4C6A7DD13}" dt="2023-12-17T08:29:39.677" v="23"/>
          <pc:sldLayoutMkLst>
            <pc:docMk/>
            <pc:sldMasterMk cId="2391234761" sldId="2147483648"/>
            <pc:sldLayoutMk cId="1862134904" sldId="2147483664"/>
          </pc:sldLayoutMkLst>
        </pc:sldLayoutChg>
        <pc:sldLayoutChg chg="modSp mod">
          <pc:chgData name="Düren, Michael" userId="20f24d7e-607d-47dd-8f9e-d8d2c7b15db4" providerId="ADAL" clId="{04E40DC6-CE26-472F-BEDA-DAF4C6A7DD13}" dt="2023-12-17T08:29:22.120" v="19"/>
          <pc:sldLayoutMkLst>
            <pc:docMk/>
            <pc:sldMasterMk cId="2391234761" sldId="2147483648"/>
            <pc:sldLayoutMk cId="3212737979" sldId="2147483665"/>
          </pc:sldLayoutMkLst>
        </pc:sldLayoutChg>
        <pc:sldLayoutChg chg="modSp mod">
          <pc:chgData name="Düren, Michael" userId="20f24d7e-607d-47dd-8f9e-d8d2c7b15db4" providerId="ADAL" clId="{04E40DC6-CE26-472F-BEDA-DAF4C6A7DD13}" dt="2023-12-17T08:29:55.410" v="26"/>
          <pc:sldLayoutMkLst>
            <pc:docMk/>
            <pc:sldMasterMk cId="2391234761" sldId="2147483648"/>
            <pc:sldLayoutMk cId="3255953214" sldId="2147483666"/>
          </pc:sldLayoutMkLst>
        </pc:sldLayoutChg>
        <pc:sldLayoutChg chg="modSp mod">
          <pc:chgData name="Düren, Michael" userId="20f24d7e-607d-47dd-8f9e-d8d2c7b15db4" providerId="ADAL" clId="{04E40DC6-CE26-472F-BEDA-DAF4C6A7DD13}" dt="2023-12-17T08:29:45.336" v="24"/>
          <pc:sldLayoutMkLst>
            <pc:docMk/>
            <pc:sldMasterMk cId="2391234761" sldId="2147483648"/>
            <pc:sldLayoutMk cId="2013153038" sldId="2147483667"/>
          </pc:sldLayoutMkLst>
        </pc:sldLayoutChg>
        <pc:sldLayoutChg chg="modSp mod">
          <pc:chgData name="Düren, Michael" userId="20f24d7e-607d-47dd-8f9e-d8d2c7b15db4" providerId="ADAL" clId="{04E40DC6-CE26-472F-BEDA-DAF4C6A7DD13}" dt="2023-12-17T08:29:10.019" v="16"/>
          <pc:sldLayoutMkLst>
            <pc:docMk/>
            <pc:sldMasterMk cId="2391234761" sldId="2147483648"/>
            <pc:sldLayoutMk cId="652260524" sldId="2147483668"/>
          </pc:sldLayoutMkLst>
        </pc:sldLayoutChg>
      </pc:sldMasterChg>
    </pc:docChg>
  </pc:docChgLst>
  <pc:docChgLst>
    <pc:chgData name="Düren, Michael" userId="20f24d7e-607d-47dd-8f9e-d8d2c7b15db4" providerId="ADAL" clId="{6F066F0B-94D6-4B28-A3D4-05FFFC66408A}"/>
    <pc:docChg chg="undo custSel addSld delSld">
      <pc:chgData name="Düren, Michael" userId="20f24d7e-607d-47dd-8f9e-d8d2c7b15db4" providerId="ADAL" clId="{6F066F0B-94D6-4B28-A3D4-05FFFC66408A}" dt="2023-11-13T13:27:28.772" v="1" actId="680"/>
      <pc:docMkLst>
        <pc:docMk/>
      </pc:docMkLst>
      <pc:sldChg chg="new del">
        <pc:chgData name="Düren, Michael" userId="20f24d7e-607d-47dd-8f9e-d8d2c7b15db4" providerId="ADAL" clId="{6F066F0B-94D6-4B28-A3D4-05FFFC66408A}" dt="2023-11-13T13:27:28.772" v="1" actId="680"/>
        <pc:sldMkLst>
          <pc:docMk/>
          <pc:sldMk cId="3765855369" sldId="257"/>
        </pc:sldMkLst>
      </pc:sldChg>
    </pc:docChg>
  </pc:docChgLst>
  <pc:docChgLst>
    <pc:chgData name="Düren, Michael" userId="20f24d7e-607d-47dd-8f9e-d8d2c7b15db4" providerId="ADAL" clId="{72634929-3C19-428B-A7D6-E0FB624BD58A}"/>
    <pc:docChg chg="custSel addSld delSld modSld sldOrd">
      <pc:chgData name="Düren, Michael" userId="20f24d7e-607d-47dd-8f9e-d8d2c7b15db4" providerId="ADAL" clId="{72634929-3C19-428B-A7D6-E0FB624BD58A}" dt="2025-09-15T11:22:58.314" v="303" actId="20577"/>
      <pc:docMkLst>
        <pc:docMk/>
      </pc:docMkLst>
      <pc:sldChg chg="modSp mod">
        <pc:chgData name="Düren, Michael" userId="20f24d7e-607d-47dd-8f9e-d8d2c7b15db4" providerId="ADAL" clId="{72634929-3C19-428B-A7D6-E0FB624BD58A}" dt="2025-09-08T13:56:31.511" v="112" actId="20577"/>
        <pc:sldMkLst>
          <pc:docMk/>
          <pc:sldMk cId="4099271591" sldId="256"/>
        </pc:sldMkLst>
        <pc:spChg chg="mod">
          <ac:chgData name="Düren, Michael" userId="20f24d7e-607d-47dd-8f9e-d8d2c7b15db4" providerId="ADAL" clId="{72634929-3C19-428B-A7D6-E0FB624BD58A}" dt="2025-09-08T13:55:38.917" v="3" actId="20577"/>
          <ac:spMkLst>
            <pc:docMk/>
            <pc:sldMk cId="4099271591" sldId="256"/>
            <ac:spMk id="2" creationId="{E0781D5B-57BA-C34B-9F36-6DE7293F675B}"/>
          </ac:spMkLst>
        </pc:spChg>
        <pc:spChg chg="mod">
          <ac:chgData name="Düren, Michael" userId="20f24d7e-607d-47dd-8f9e-d8d2c7b15db4" providerId="ADAL" clId="{72634929-3C19-428B-A7D6-E0FB624BD58A}" dt="2025-09-08T13:56:31.511" v="112" actId="20577"/>
          <ac:spMkLst>
            <pc:docMk/>
            <pc:sldMk cId="4099271591" sldId="256"/>
            <ac:spMk id="3" creationId="{F0EB88D5-8025-215E-0DB4-97B35A906487}"/>
          </ac:spMkLst>
        </pc:spChg>
      </pc:sldChg>
      <pc:sldChg chg="modSp mod modNotesTx">
        <pc:chgData name="Düren, Michael" userId="20f24d7e-607d-47dd-8f9e-d8d2c7b15db4" providerId="ADAL" clId="{72634929-3C19-428B-A7D6-E0FB624BD58A}" dt="2025-09-08T14:04:06.390" v="187" actId="20577"/>
        <pc:sldMkLst>
          <pc:docMk/>
          <pc:sldMk cId="1469614250" sldId="258"/>
        </pc:sldMkLst>
        <pc:spChg chg="mod">
          <ac:chgData name="Düren, Michael" userId="20f24d7e-607d-47dd-8f9e-d8d2c7b15db4" providerId="ADAL" clId="{72634929-3C19-428B-A7D6-E0FB624BD58A}" dt="2025-09-08T14:04:06.390" v="187" actId="20577"/>
          <ac:spMkLst>
            <pc:docMk/>
            <pc:sldMk cId="1469614250" sldId="258"/>
            <ac:spMk id="2" creationId="{3F4C6DEF-7B5A-A408-AB8F-6BD95B3C8A5D}"/>
          </ac:spMkLst>
        </pc:spChg>
        <pc:spChg chg="mod">
          <ac:chgData name="Düren, Michael" userId="20f24d7e-607d-47dd-8f9e-d8d2c7b15db4" providerId="ADAL" clId="{72634929-3C19-428B-A7D6-E0FB624BD58A}" dt="2025-09-08T13:58:08.275" v="147"/>
          <ac:spMkLst>
            <pc:docMk/>
            <pc:sldMk cId="1469614250" sldId="258"/>
            <ac:spMk id="3" creationId="{462623A6-C9B2-E450-D256-86AA7E601FB7}"/>
          </ac:spMkLst>
        </pc:spChg>
      </pc:sldChg>
      <pc:sldChg chg="modSp mod">
        <pc:chgData name="Düren, Michael" userId="20f24d7e-607d-47dd-8f9e-d8d2c7b15db4" providerId="ADAL" clId="{72634929-3C19-428B-A7D6-E0FB624BD58A}" dt="2025-09-08T13:58:44.779" v="156" actId="27636"/>
        <pc:sldMkLst>
          <pc:docMk/>
          <pc:sldMk cId="2387666855" sldId="259"/>
        </pc:sldMkLst>
        <pc:spChg chg="mod">
          <ac:chgData name="Düren, Michael" userId="20f24d7e-607d-47dd-8f9e-d8d2c7b15db4" providerId="ADAL" clId="{72634929-3C19-428B-A7D6-E0FB624BD58A}" dt="2025-09-08T13:58:20.791" v="148"/>
          <ac:spMkLst>
            <pc:docMk/>
            <pc:sldMk cId="2387666855" sldId="259"/>
            <ac:spMk id="2" creationId="{24E93658-3E32-2A55-65F9-EFF59BE69CD2}"/>
          </ac:spMkLst>
        </pc:spChg>
        <pc:spChg chg="mod">
          <ac:chgData name="Düren, Michael" userId="20f24d7e-607d-47dd-8f9e-d8d2c7b15db4" providerId="ADAL" clId="{72634929-3C19-428B-A7D6-E0FB624BD58A}" dt="2025-09-08T13:58:44.779" v="156" actId="27636"/>
          <ac:spMkLst>
            <pc:docMk/>
            <pc:sldMk cId="2387666855" sldId="259"/>
            <ac:spMk id="3" creationId="{F45915A6-3915-A1F5-BC4B-4BCC815C9B05}"/>
          </ac:spMkLst>
        </pc:spChg>
      </pc:sldChg>
      <pc:sldChg chg="modSp mod">
        <pc:chgData name="Düren, Michael" userId="20f24d7e-607d-47dd-8f9e-d8d2c7b15db4" providerId="ADAL" clId="{72634929-3C19-428B-A7D6-E0FB624BD58A}" dt="2025-09-08T13:59:18.826" v="163" actId="27636"/>
        <pc:sldMkLst>
          <pc:docMk/>
          <pc:sldMk cId="4242938523" sldId="260"/>
        </pc:sldMkLst>
        <pc:spChg chg="mod">
          <ac:chgData name="Düren, Michael" userId="20f24d7e-607d-47dd-8f9e-d8d2c7b15db4" providerId="ADAL" clId="{72634929-3C19-428B-A7D6-E0FB624BD58A}" dt="2025-09-08T13:59:03.243" v="157"/>
          <ac:spMkLst>
            <pc:docMk/>
            <pc:sldMk cId="4242938523" sldId="260"/>
            <ac:spMk id="2" creationId="{6518023C-FB31-424C-9F38-010553350DA4}"/>
          </ac:spMkLst>
        </pc:spChg>
        <pc:spChg chg="mod">
          <ac:chgData name="Düren, Michael" userId="20f24d7e-607d-47dd-8f9e-d8d2c7b15db4" providerId="ADAL" clId="{72634929-3C19-428B-A7D6-E0FB624BD58A}" dt="2025-09-08T13:59:18.826" v="163" actId="27636"/>
          <ac:spMkLst>
            <pc:docMk/>
            <pc:sldMk cId="4242938523" sldId="260"/>
            <ac:spMk id="3" creationId="{A07B8630-A126-077E-4486-12E8168FDC28}"/>
          </ac:spMkLst>
        </pc:spChg>
      </pc:sldChg>
      <pc:sldChg chg="del">
        <pc:chgData name="Düren, Michael" userId="20f24d7e-607d-47dd-8f9e-d8d2c7b15db4" providerId="ADAL" clId="{72634929-3C19-428B-A7D6-E0FB624BD58A}" dt="2025-09-08T14:01:24.108" v="174" actId="47"/>
        <pc:sldMkLst>
          <pc:docMk/>
          <pc:sldMk cId="1532507999" sldId="261"/>
        </pc:sldMkLst>
      </pc:sldChg>
      <pc:sldChg chg="modSp mod">
        <pc:chgData name="Düren, Michael" userId="20f24d7e-607d-47dd-8f9e-d8d2c7b15db4" providerId="ADAL" clId="{72634929-3C19-428B-A7D6-E0FB624BD58A}" dt="2025-09-15T11:22:58.314" v="303" actId="20577"/>
        <pc:sldMkLst>
          <pc:docMk/>
          <pc:sldMk cId="895132658" sldId="263"/>
        </pc:sldMkLst>
        <pc:spChg chg="mod">
          <ac:chgData name="Düren, Michael" userId="20f24d7e-607d-47dd-8f9e-d8d2c7b15db4" providerId="ADAL" clId="{72634929-3C19-428B-A7D6-E0FB624BD58A}" dt="2025-09-08T14:00:13.957" v="164"/>
          <ac:spMkLst>
            <pc:docMk/>
            <pc:sldMk cId="895132658" sldId="263"/>
            <ac:spMk id="2" creationId="{8685FBE0-34A2-8FEB-0487-E4EB72E92AC5}"/>
          </ac:spMkLst>
        </pc:spChg>
        <pc:spChg chg="mod">
          <ac:chgData name="Düren, Michael" userId="20f24d7e-607d-47dd-8f9e-d8d2c7b15db4" providerId="ADAL" clId="{72634929-3C19-428B-A7D6-E0FB624BD58A}" dt="2025-09-15T11:22:58.314" v="303" actId="20577"/>
          <ac:spMkLst>
            <pc:docMk/>
            <pc:sldMk cId="895132658" sldId="263"/>
            <ac:spMk id="3" creationId="{B32A5063-D686-64AC-F79F-28A001BC93A1}"/>
          </ac:spMkLst>
        </pc:spChg>
      </pc:sldChg>
      <pc:sldChg chg="modSp mod">
        <pc:chgData name="Düren, Michael" userId="20f24d7e-607d-47dd-8f9e-d8d2c7b15db4" providerId="ADAL" clId="{72634929-3C19-428B-A7D6-E0FB624BD58A}" dt="2025-09-14T06:47:05.692" v="299" actId="20577"/>
        <pc:sldMkLst>
          <pc:docMk/>
          <pc:sldMk cId="318442108" sldId="264"/>
        </pc:sldMkLst>
        <pc:spChg chg="mod">
          <ac:chgData name="Düren, Michael" userId="20f24d7e-607d-47dd-8f9e-d8d2c7b15db4" providerId="ADAL" clId="{72634929-3C19-428B-A7D6-E0FB624BD58A}" dt="2025-09-08T14:00:52.486" v="170"/>
          <ac:spMkLst>
            <pc:docMk/>
            <pc:sldMk cId="318442108" sldId="264"/>
            <ac:spMk id="2" creationId="{B1DCDE4B-ADFF-2A86-26A8-2F014A8FFA57}"/>
          </ac:spMkLst>
        </pc:spChg>
        <pc:spChg chg="mod">
          <ac:chgData name="Düren, Michael" userId="20f24d7e-607d-47dd-8f9e-d8d2c7b15db4" providerId="ADAL" clId="{72634929-3C19-428B-A7D6-E0FB624BD58A}" dt="2025-09-14T06:47:05.692" v="299" actId="20577"/>
          <ac:spMkLst>
            <pc:docMk/>
            <pc:sldMk cId="318442108" sldId="264"/>
            <ac:spMk id="3" creationId="{020DA84A-BEAE-4BF3-147D-88DFDB5F14A0}"/>
          </ac:spMkLst>
        </pc:spChg>
      </pc:sldChg>
      <pc:sldChg chg="del">
        <pc:chgData name="Düren, Michael" userId="20f24d7e-607d-47dd-8f9e-d8d2c7b15db4" providerId="ADAL" clId="{72634929-3C19-428B-A7D6-E0FB624BD58A}" dt="2025-09-08T14:01:21.711" v="173" actId="47"/>
        <pc:sldMkLst>
          <pc:docMk/>
          <pc:sldMk cId="315938401" sldId="265"/>
        </pc:sldMkLst>
      </pc:sldChg>
      <pc:sldChg chg="del">
        <pc:chgData name="Düren, Michael" userId="20f24d7e-607d-47dd-8f9e-d8d2c7b15db4" providerId="ADAL" clId="{72634929-3C19-428B-A7D6-E0FB624BD58A}" dt="2025-09-08T14:01:21.711" v="173" actId="47"/>
        <pc:sldMkLst>
          <pc:docMk/>
          <pc:sldMk cId="3872670392" sldId="267"/>
        </pc:sldMkLst>
      </pc:sldChg>
      <pc:sldChg chg="del">
        <pc:chgData name="Düren, Michael" userId="20f24d7e-607d-47dd-8f9e-d8d2c7b15db4" providerId="ADAL" clId="{72634929-3C19-428B-A7D6-E0FB624BD58A}" dt="2025-09-08T14:01:21.711" v="173" actId="47"/>
        <pc:sldMkLst>
          <pc:docMk/>
          <pc:sldMk cId="2028834528" sldId="268"/>
        </pc:sldMkLst>
      </pc:sldChg>
      <pc:sldChg chg="del">
        <pc:chgData name="Düren, Michael" userId="20f24d7e-607d-47dd-8f9e-d8d2c7b15db4" providerId="ADAL" clId="{72634929-3C19-428B-A7D6-E0FB624BD58A}" dt="2025-09-08T14:01:21.711" v="173" actId="47"/>
        <pc:sldMkLst>
          <pc:docMk/>
          <pc:sldMk cId="2699030624" sldId="269"/>
        </pc:sldMkLst>
      </pc:sldChg>
      <pc:sldChg chg="del">
        <pc:chgData name="Düren, Michael" userId="20f24d7e-607d-47dd-8f9e-d8d2c7b15db4" providerId="ADAL" clId="{72634929-3C19-428B-A7D6-E0FB624BD58A}" dt="2025-09-08T14:01:21.711" v="173" actId="47"/>
        <pc:sldMkLst>
          <pc:docMk/>
          <pc:sldMk cId="2925441069" sldId="270"/>
        </pc:sldMkLst>
      </pc:sldChg>
      <pc:sldChg chg="del">
        <pc:chgData name="Düren, Michael" userId="20f24d7e-607d-47dd-8f9e-d8d2c7b15db4" providerId="ADAL" clId="{72634929-3C19-428B-A7D6-E0FB624BD58A}" dt="2025-09-08T14:01:21.711" v="173" actId="47"/>
        <pc:sldMkLst>
          <pc:docMk/>
          <pc:sldMk cId="2052829065" sldId="271"/>
        </pc:sldMkLst>
      </pc:sldChg>
      <pc:sldChg chg="del">
        <pc:chgData name="Düren, Michael" userId="20f24d7e-607d-47dd-8f9e-d8d2c7b15db4" providerId="ADAL" clId="{72634929-3C19-428B-A7D6-E0FB624BD58A}" dt="2025-09-08T14:01:21.711" v="173" actId="47"/>
        <pc:sldMkLst>
          <pc:docMk/>
          <pc:sldMk cId="2718489640" sldId="272"/>
        </pc:sldMkLst>
      </pc:sldChg>
      <pc:sldChg chg="del">
        <pc:chgData name="Düren, Michael" userId="20f24d7e-607d-47dd-8f9e-d8d2c7b15db4" providerId="ADAL" clId="{72634929-3C19-428B-A7D6-E0FB624BD58A}" dt="2025-09-08T14:01:21.711" v="173" actId="47"/>
        <pc:sldMkLst>
          <pc:docMk/>
          <pc:sldMk cId="2834900821" sldId="273"/>
        </pc:sldMkLst>
      </pc:sldChg>
      <pc:sldChg chg="del">
        <pc:chgData name="Düren, Michael" userId="20f24d7e-607d-47dd-8f9e-d8d2c7b15db4" providerId="ADAL" clId="{72634929-3C19-428B-A7D6-E0FB624BD58A}" dt="2025-09-08T14:01:21.711" v="173" actId="47"/>
        <pc:sldMkLst>
          <pc:docMk/>
          <pc:sldMk cId="499941682" sldId="274"/>
        </pc:sldMkLst>
      </pc:sldChg>
      <pc:sldChg chg="modSp mod ord">
        <pc:chgData name="Düren, Michael" userId="20f24d7e-607d-47dd-8f9e-d8d2c7b15db4" providerId="ADAL" clId="{72634929-3C19-428B-A7D6-E0FB624BD58A}" dt="2025-09-08T14:05:08.265" v="190"/>
        <pc:sldMkLst>
          <pc:docMk/>
          <pc:sldMk cId="3986899624" sldId="2134804912"/>
        </pc:sldMkLst>
        <pc:spChg chg="mod">
          <ac:chgData name="Düren, Michael" userId="20f24d7e-607d-47dd-8f9e-d8d2c7b15db4" providerId="ADAL" clId="{72634929-3C19-428B-A7D6-E0FB624BD58A}" dt="2025-09-08T14:05:08.265" v="190"/>
          <ac:spMkLst>
            <pc:docMk/>
            <pc:sldMk cId="3986899624" sldId="2134804912"/>
            <ac:spMk id="8" creationId="{F840DDE4-C1EA-FB53-5214-B498D6770EE9}"/>
          </ac:spMkLst>
        </pc:spChg>
      </pc:sldChg>
      <pc:sldChg chg="modSp new mod">
        <pc:chgData name="Düren, Michael" userId="20f24d7e-607d-47dd-8f9e-d8d2c7b15db4" providerId="ADAL" clId="{72634929-3C19-428B-A7D6-E0FB624BD58A}" dt="2025-09-14T06:45:35.462" v="289" actId="27636"/>
        <pc:sldMkLst>
          <pc:docMk/>
          <pc:sldMk cId="1333481469" sldId="2134804913"/>
        </pc:sldMkLst>
        <pc:spChg chg="mod">
          <ac:chgData name="Düren, Michael" userId="20f24d7e-607d-47dd-8f9e-d8d2c7b15db4" providerId="ADAL" clId="{72634929-3C19-428B-A7D6-E0FB624BD58A}" dt="2025-09-14T06:37:00.393" v="223" actId="20577"/>
          <ac:spMkLst>
            <pc:docMk/>
            <pc:sldMk cId="1333481469" sldId="2134804913"/>
            <ac:spMk id="2" creationId="{8C9A30BF-D0F9-EF64-9577-0B863208EE8B}"/>
          </ac:spMkLst>
        </pc:spChg>
        <pc:spChg chg="mod">
          <ac:chgData name="Düren, Michael" userId="20f24d7e-607d-47dd-8f9e-d8d2c7b15db4" providerId="ADAL" clId="{72634929-3C19-428B-A7D6-E0FB624BD58A}" dt="2025-09-14T06:45:35.462" v="289" actId="27636"/>
          <ac:spMkLst>
            <pc:docMk/>
            <pc:sldMk cId="1333481469" sldId="2134804913"/>
            <ac:spMk id="3" creationId="{9F7B0409-A4CB-2213-D63B-8FC8E855DE52}"/>
          </ac:spMkLst>
        </pc:spChg>
      </pc:sldChg>
      <pc:sldChg chg="del">
        <pc:chgData name="Düren, Michael" userId="20f24d7e-607d-47dd-8f9e-d8d2c7b15db4" providerId="ADAL" clId="{72634929-3C19-428B-A7D6-E0FB624BD58A}" dt="2025-09-08T14:05:15.677" v="191" actId="47"/>
        <pc:sldMkLst>
          <pc:docMk/>
          <pc:sldMk cId="2929271709" sldId="2134804913"/>
        </pc:sldMkLst>
      </pc:sldChg>
      <pc:sldChg chg="modSp new mod">
        <pc:chgData name="Düren, Michael" userId="20f24d7e-607d-47dd-8f9e-d8d2c7b15db4" providerId="ADAL" clId="{72634929-3C19-428B-A7D6-E0FB624BD58A}" dt="2025-09-14T06:45:41.608" v="291" actId="27636"/>
        <pc:sldMkLst>
          <pc:docMk/>
          <pc:sldMk cId="1401131032" sldId="2134804914"/>
        </pc:sldMkLst>
        <pc:spChg chg="mod">
          <ac:chgData name="Düren, Michael" userId="20f24d7e-607d-47dd-8f9e-d8d2c7b15db4" providerId="ADAL" clId="{72634929-3C19-428B-A7D6-E0FB624BD58A}" dt="2025-09-14T06:37:16.121" v="242" actId="20577"/>
          <ac:spMkLst>
            <pc:docMk/>
            <pc:sldMk cId="1401131032" sldId="2134804914"/>
            <ac:spMk id="2" creationId="{A64C39D2-3A5D-F20D-A3E8-4EFA19ED32B4}"/>
          </ac:spMkLst>
        </pc:spChg>
        <pc:spChg chg="mod">
          <ac:chgData name="Düren, Michael" userId="20f24d7e-607d-47dd-8f9e-d8d2c7b15db4" providerId="ADAL" clId="{72634929-3C19-428B-A7D6-E0FB624BD58A}" dt="2025-09-14T06:45:41.608" v="291" actId="27636"/>
          <ac:spMkLst>
            <pc:docMk/>
            <pc:sldMk cId="1401131032" sldId="2134804914"/>
            <ac:spMk id="3" creationId="{503F6FB8-D00E-5090-0DD2-A26F3AB4AE54}"/>
          </ac:spMkLst>
        </pc:spChg>
      </pc:sldChg>
      <pc:sldChg chg="addSp delSp modSp new mod">
        <pc:chgData name="Düren, Michael" userId="20f24d7e-607d-47dd-8f9e-d8d2c7b15db4" providerId="ADAL" clId="{72634929-3C19-428B-A7D6-E0FB624BD58A}" dt="2025-09-14T06:46:32.093" v="296"/>
        <pc:sldMkLst>
          <pc:docMk/>
          <pc:sldMk cId="479742606" sldId="2134804915"/>
        </pc:sldMkLst>
        <pc:spChg chg="mod">
          <ac:chgData name="Düren, Michael" userId="20f24d7e-607d-47dd-8f9e-d8d2c7b15db4" providerId="ADAL" clId="{72634929-3C19-428B-A7D6-E0FB624BD58A}" dt="2025-09-14T06:38:31.289" v="252"/>
          <ac:spMkLst>
            <pc:docMk/>
            <pc:sldMk cId="479742606" sldId="2134804915"/>
            <ac:spMk id="2" creationId="{7CAE6C6E-CD93-7066-E577-1AF0FB30E3F4}"/>
          </ac:spMkLst>
        </pc:spChg>
        <pc:spChg chg="del">
          <ac:chgData name="Düren, Michael" userId="20f24d7e-607d-47dd-8f9e-d8d2c7b15db4" providerId="ADAL" clId="{72634929-3C19-428B-A7D6-E0FB624BD58A}" dt="2025-09-14T06:40:28.884" v="253" actId="12084"/>
          <ac:spMkLst>
            <pc:docMk/>
            <pc:sldMk cId="479742606" sldId="2134804915"/>
            <ac:spMk id="3" creationId="{E90B257A-E85C-6A41-F2EF-8F37D47B326E}"/>
          </ac:spMkLst>
        </pc:spChg>
        <pc:graphicFrameChg chg="add mod modGraphic">
          <ac:chgData name="Düren, Michael" userId="20f24d7e-607d-47dd-8f9e-d8d2c7b15db4" providerId="ADAL" clId="{72634929-3C19-428B-A7D6-E0FB624BD58A}" dt="2025-09-14T06:46:32.093" v="296"/>
          <ac:graphicFrameMkLst>
            <pc:docMk/>
            <pc:sldMk cId="479742606" sldId="2134804915"/>
            <ac:graphicFrameMk id="5" creationId="{67F9D739-FC4A-D52F-C257-49A747F5E3E0}"/>
          </ac:graphicFrameMkLst>
        </pc:graphicFrameChg>
      </pc:sldChg>
    </pc:docChg>
  </pc:docChgLst>
  <pc:docChgLst>
    <pc:chgData name="Düren, Michael" userId="20f24d7e-607d-47dd-8f9e-d8d2c7b15db4" providerId="ADAL" clId="{88526D5D-3B35-4230-8B68-D8ABADD556BB}"/>
    <pc:docChg chg="undo custSel addSld delSld modSld">
      <pc:chgData name="Düren, Michael" userId="20f24d7e-607d-47dd-8f9e-d8d2c7b15db4" providerId="ADAL" clId="{88526D5D-3B35-4230-8B68-D8ABADD556BB}" dt="2025-06-25T11:20:54.849" v="2921" actId="47"/>
      <pc:docMkLst>
        <pc:docMk/>
      </pc:docMkLst>
      <pc:sldChg chg="modSp mod">
        <pc:chgData name="Düren, Michael" userId="20f24d7e-607d-47dd-8f9e-d8d2c7b15db4" providerId="ADAL" clId="{88526D5D-3B35-4230-8B68-D8ABADD556BB}" dt="2025-06-25T10:05:21.213" v="0"/>
        <pc:sldMkLst>
          <pc:docMk/>
          <pc:sldMk cId="4099271591" sldId="256"/>
        </pc:sldMkLst>
      </pc:sldChg>
      <pc:sldChg chg="modSp new del mod">
        <pc:chgData name="Düren, Michael" userId="20f24d7e-607d-47dd-8f9e-d8d2c7b15db4" providerId="ADAL" clId="{88526D5D-3B35-4230-8B68-D8ABADD556BB}" dt="2025-06-25T11:20:54.849" v="2921" actId="47"/>
        <pc:sldMkLst>
          <pc:docMk/>
          <pc:sldMk cId="3028875451" sldId="257"/>
        </pc:sldMkLst>
      </pc:sldChg>
      <pc:sldChg chg="modSp new mod">
        <pc:chgData name="Düren, Michael" userId="20f24d7e-607d-47dd-8f9e-d8d2c7b15db4" providerId="ADAL" clId="{88526D5D-3B35-4230-8B68-D8ABADD556BB}" dt="2025-06-25T10:13:41.968" v="254" actId="20577"/>
        <pc:sldMkLst>
          <pc:docMk/>
          <pc:sldMk cId="1469614250" sldId="258"/>
        </pc:sldMkLst>
      </pc:sldChg>
      <pc:sldChg chg="modSp new mod">
        <pc:chgData name="Düren, Michael" userId="20f24d7e-607d-47dd-8f9e-d8d2c7b15db4" providerId="ADAL" clId="{88526D5D-3B35-4230-8B68-D8ABADD556BB}" dt="2025-06-25T10:19:12.414" v="561" actId="20577"/>
        <pc:sldMkLst>
          <pc:docMk/>
          <pc:sldMk cId="2387666855" sldId="259"/>
        </pc:sldMkLst>
      </pc:sldChg>
      <pc:sldChg chg="modSp new mod">
        <pc:chgData name="Düren, Michael" userId="20f24d7e-607d-47dd-8f9e-d8d2c7b15db4" providerId="ADAL" clId="{88526D5D-3B35-4230-8B68-D8ABADD556BB}" dt="2025-06-25T10:30:36.778" v="931" actId="20577"/>
        <pc:sldMkLst>
          <pc:docMk/>
          <pc:sldMk cId="4242938523" sldId="260"/>
        </pc:sldMkLst>
      </pc:sldChg>
      <pc:sldChg chg="add modNotesTx">
        <pc:chgData name="Düren, Michael" userId="20f24d7e-607d-47dd-8f9e-d8d2c7b15db4" providerId="ADAL" clId="{88526D5D-3B35-4230-8B68-D8ABADD556BB}" dt="2025-06-25T10:24:41.652" v="771" actId="6549"/>
        <pc:sldMkLst>
          <pc:docMk/>
          <pc:sldMk cId="1532507999" sldId="261"/>
        </pc:sldMkLst>
      </pc:sldChg>
      <pc:sldChg chg="addSp delSp add mod">
        <pc:chgData name="Düren, Michael" userId="20f24d7e-607d-47dd-8f9e-d8d2c7b15db4" providerId="ADAL" clId="{88526D5D-3B35-4230-8B68-D8ABADD556BB}" dt="2025-06-25T11:17:38.944" v="2903" actId="22"/>
        <pc:sldMkLst>
          <pc:docMk/>
          <pc:sldMk cId="895132658" sldId="263"/>
        </pc:sldMkLst>
      </pc:sldChg>
      <pc:sldChg chg="add">
        <pc:chgData name="Düren, Michael" userId="20f24d7e-607d-47dd-8f9e-d8d2c7b15db4" providerId="ADAL" clId="{88526D5D-3B35-4230-8B68-D8ABADD556BB}" dt="2025-06-25T10:25:44.184" v="772"/>
        <pc:sldMkLst>
          <pc:docMk/>
          <pc:sldMk cId="318442108" sldId="264"/>
        </pc:sldMkLst>
      </pc:sldChg>
      <pc:sldChg chg="add">
        <pc:chgData name="Düren, Michael" userId="20f24d7e-607d-47dd-8f9e-d8d2c7b15db4" providerId="ADAL" clId="{88526D5D-3B35-4230-8B68-D8ABADD556BB}" dt="2025-06-25T10:25:44.184" v="772"/>
        <pc:sldMkLst>
          <pc:docMk/>
          <pc:sldMk cId="315938401" sldId="265"/>
        </pc:sldMkLst>
      </pc:sldChg>
      <pc:sldChg chg="add del">
        <pc:chgData name="Düren, Michael" userId="20f24d7e-607d-47dd-8f9e-d8d2c7b15db4" providerId="ADAL" clId="{88526D5D-3B35-4230-8B68-D8ABADD556BB}" dt="2025-06-25T10:28:11.239" v="776" actId="47"/>
        <pc:sldMkLst>
          <pc:docMk/>
          <pc:sldMk cId="1417094630" sldId="266"/>
        </pc:sldMkLst>
      </pc:sldChg>
      <pc:sldChg chg="add mod modShow">
        <pc:chgData name="Düren, Michael" userId="20f24d7e-607d-47dd-8f9e-d8d2c7b15db4" providerId="ADAL" clId="{88526D5D-3B35-4230-8B68-D8ABADD556BB}" dt="2025-06-25T10:26:25.724" v="774" actId="729"/>
        <pc:sldMkLst>
          <pc:docMk/>
          <pc:sldMk cId="3872670392" sldId="267"/>
        </pc:sldMkLst>
      </pc:sldChg>
      <pc:sldChg chg="modSp add mod">
        <pc:chgData name="Düren, Michael" userId="20f24d7e-607d-47dd-8f9e-d8d2c7b15db4" providerId="ADAL" clId="{88526D5D-3B35-4230-8B68-D8ABADD556BB}" dt="2025-06-25T10:33:06.864" v="1216" actId="27636"/>
        <pc:sldMkLst>
          <pc:docMk/>
          <pc:sldMk cId="2028834528" sldId="268"/>
        </pc:sldMkLst>
      </pc:sldChg>
      <pc:sldChg chg="modSp new mod">
        <pc:chgData name="Düren, Michael" userId="20f24d7e-607d-47dd-8f9e-d8d2c7b15db4" providerId="ADAL" clId="{88526D5D-3B35-4230-8B68-D8ABADD556BB}" dt="2025-06-25T10:38:25.033" v="1651" actId="20577"/>
        <pc:sldMkLst>
          <pc:docMk/>
          <pc:sldMk cId="2699030624" sldId="269"/>
        </pc:sldMkLst>
      </pc:sldChg>
      <pc:sldChg chg="modSp new mod">
        <pc:chgData name="Düren, Michael" userId="20f24d7e-607d-47dd-8f9e-d8d2c7b15db4" providerId="ADAL" clId="{88526D5D-3B35-4230-8B68-D8ABADD556BB}" dt="2025-06-25T10:44:15.240" v="2029" actId="20577"/>
        <pc:sldMkLst>
          <pc:docMk/>
          <pc:sldMk cId="2925441069" sldId="270"/>
        </pc:sldMkLst>
      </pc:sldChg>
      <pc:sldChg chg="modSp new mod">
        <pc:chgData name="Düren, Michael" userId="20f24d7e-607d-47dd-8f9e-d8d2c7b15db4" providerId="ADAL" clId="{88526D5D-3B35-4230-8B68-D8ABADD556BB}" dt="2025-06-25T10:52:57.031" v="2364" actId="2710"/>
        <pc:sldMkLst>
          <pc:docMk/>
          <pc:sldMk cId="2052829065" sldId="271"/>
        </pc:sldMkLst>
      </pc:sldChg>
      <pc:sldChg chg="modSp new mod">
        <pc:chgData name="Düren, Michael" userId="20f24d7e-607d-47dd-8f9e-d8d2c7b15db4" providerId="ADAL" clId="{88526D5D-3B35-4230-8B68-D8ABADD556BB}" dt="2025-06-25T10:57:02.264" v="2677" actId="27636"/>
        <pc:sldMkLst>
          <pc:docMk/>
          <pc:sldMk cId="2718489640" sldId="272"/>
        </pc:sldMkLst>
      </pc:sldChg>
      <pc:sldChg chg="modSp new mod">
        <pc:chgData name="Düren, Michael" userId="20f24d7e-607d-47dd-8f9e-d8d2c7b15db4" providerId="ADAL" clId="{88526D5D-3B35-4230-8B68-D8ABADD556BB}" dt="2025-06-25T11:10:52.433" v="2722" actId="5793"/>
        <pc:sldMkLst>
          <pc:docMk/>
          <pc:sldMk cId="2834900821" sldId="273"/>
        </pc:sldMkLst>
      </pc:sldChg>
      <pc:sldChg chg="addSp delSp modSp new mod">
        <pc:chgData name="Düren, Michael" userId="20f24d7e-607d-47dd-8f9e-d8d2c7b15db4" providerId="ADAL" clId="{88526D5D-3B35-4230-8B68-D8ABADD556BB}" dt="2025-06-25T11:09:40.674" v="2721" actId="20577"/>
        <pc:sldMkLst>
          <pc:docMk/>
          <pc:sldMk cId="499941682" sldId="274"/>
        </pc:sldMkLst>
      </pc:sldChg>
      <pc:sldChg chg="delSp modSp add mod">
        <pc:chgData name="Düren, Michael" userId="20f24d7e-607d-47dd-8f9e-d8d2c7b15db4" providerId="ADAL" clId="{88526D5D-3B35-4230-8B68-D8ABADD556BB}" dt="2025-06-25T11:17:24.812" v="2901"/>
        <pc:sldMkLst>
          <pc:docMk/>
          <pc:sldMk cId="3986899624" sldId="2134804912"/>
        </pc:sldMkLst>
      </pc:sldChg>
      <pc:sldChg chg="addSp delSp modSp new mod modClrScheme chgLayout">
        <pc:chgData name="Düren, Michael" userId="20f24d7e-607d-47dd-8f9e-d8d2c7b15db4" providerId="ADAL" clId="{88526D5D-3B35-4230-8B68-D8ABADD556BB}" dt="2025-06-25T11:20:32.483" v="2920" actId="20577"/>
        <pc:sldMkLst>
          <pc:docMk/>
          <pc:sldMk cId="2929271709" sldId="2134804913"/>
        </pc:sldMkLst>
      </pc:sldChg>
    </pc:docChg>
  </pc:docChgLst>
  <pc:docChgLst>
    <pc:chgData name="Frey, Alexandra-Lisa" userId="be2898ea-1cac-437a-9cb3-5dfc2a3feab2" providerId="ADAL" clId="{714755A5-8F67-4B92-BEF0-0C4934A98D98}"/>
    <pc:docChg chg="undo custSel addSld delSld addSection delSection modSection">
      <pc:chgData name="Frey, Alexandra-Lisa" userId="be2898ea-1cac-437a-9cb3-5dfc2a3feab2" providerId="ADAL" clId="{714755A5-8F67-4B92-BEF0-0C4934A98D98}" dt="2023-06-30T08:42:19.476" v="4" actId="680"/>
      <pc:docMkLst>
        <pc:docMk/>
      </pc:docMkLst>
      <pc:sldChg chg="new">
        <pc:chgData name="Frey, Alexandra-Lisa" userId="be2898ea-1cac-437a-9cb3-5dfc2a3feab2" providerId="ADAL" clId="{714755A5-8F67-4B92-BEF0-0C4934A98D98}" dt="2023-06-30T08:42:19.476" v="4" actId="680"/>
        <pc:sldMkLst>
          <pc:docMk/>
          <pc:sldMk cId="4099271591" sldId="256"/>
        </pc:sldMkLst>
      </pc:sldChg>
      <pc:sldChg chg="del">
        <pc:chgData name="Frey, Alexandra-Lisa" userId="be2898ea-1cac-437a-9cb3-5dfc2a3feab2" providerId="ADAL" clId="{714755A5-8F67-4B92-BEF0-0C4934A98D98}" dt="2023-06-30T08:42:17.490" v="3" actId="18676"/>
        <pc:sldMkLst>
          <pc:docMk/>
          <pc:sldMk cId="1984733421" sldId="258"/>
        </pc:sldMkLst>
      </pc:sldChg>
      <pc:sldChg chg="del">
        <pc:chgData name="Frey, Alexandra-Lisa" userId="be2898ea-1cac-437a-9cb3-5dfc2a3feab2" providerId="ADAL" clId="{714755A5-8F67-4B92-BEF0-0C4934A98D98}" dt="2023-06-30T08:42:17.490" v="3" actId="18676"/>
        <pc:sldMkLst>
          <pc:docMk/>
          <pc:sldMk cId="1160318123" sldId="259"/>
        </pc:sldMkLst>
      </pc:sldChg>
      <pc:sldChg chg="del">
        <pc:chgData name="Frey, Alexandra-Lisa" userId="be2898ea-1cac-437a-9cb3-5dfc2a3feab2" providerId="ADAL" clId="{714755A5-8F67-4B92-BEF0-0C4934A98D98}" dt="2023-06-30T08:42:17.490" v="3" actId="18676"/>
        <pc:sldMkLst>
          <pc:docMk/>
          <pc:sldMk cId="2358340636" sldId="260"/>
        </pc:sldMkLst>
      </pc:sldChg>
      <pc:sldChg chg="del">
        <pc:chgData name="Frey, Alexandra-Lisa" userId="be2898ea-1cac-437a-9cb3-5dfc2a3feab2" providerId="ADAL" clId="{714755A5-8F67-4B92-BEF0-0C4934A98D98}" dt="2023-06-30T08:42:17.490" v="3" actId="18676"/>
        <pc:sldMkLst>
          <pc:docMk/>
          <pc:sldMk cId="443454679" sldId="261"/>
        </pc:sldMkLst>
      </pc:sldChg>
      <pc:sldChg chg="del">
        <pc:chgData name="Frey, Alexandra-Lisa" userId="be2898ea-1cac-437a-9cb3-5dfc2a3feab2" providerId="ADAL" clId="{714755A5-8F67-4B92-BEF0-0C4934A98D98}" dt="2023-06-30T08:42:17.490" v="3" actId="18676"/>
        <pc:sldMkLst>
          <pc:docMk/>
          <pc:sldMk cId="3495995902" sldId="262"/>
        </pc:sldMkLst>
      </pc:sldChg>
      <pc:sldChg chg="del">
        <pc:chgData name="Frey, Alexandra-Lisa" userId="be2898ea-1cac-437a-9cb3-5dfc2a3feab2" providerId="ADAL" clId="{714755A5-8F67-4B92-BEF0-0C4934A98D98}" dt="2023-06-30T08:42:17.490" v="3" actId="18676"/>
        <pc:sldMkLst>
          <pc:docMk/>
          <pc:sldMk cId="1912626583" sldId="263"/>
        </pc:sldMkLst>
      </pc:sldChg>
      <pc:sldChg chg="del">
        <pc:chgData name="Frey, Alexandra-Lisa" userId="be2898ea-1cac-437a-9cb3-5dfc2a3feab2" providerId="ADAL" clId="{714755A5-8F67-4B92-BEF0-0C4934A98D98}" dt="2023-06-30T08:42:17.490" v="3" actId="18676"/>
        <pc:sldMkLst>
          <pc:docMk/>
          <pc:sldMk cId="1041103658" sldId="264"/>
        </pc:sldMkLst>
      </pc:sldChg>
      <pc:sldChg chg="del">
        <pc:chgData name="Frey, Alexandra-Lisa" userId="be2898ea-1cac-437a-9cb3-5dfc2a3feab2" providerId="ADAL" clId="{714755A5-8F67-4B92-BEF0-0C4934A98D98}" dt="2023-06-30T08:42:17.490" v="3" actId="18676"/>
        <pc:sldMkLst>
          <pc:docMk/>
          <pc:sldMk cId="3680233755" sldId="265"/>
        </pc:sldMkLst>
      </pc:sldChg>
      <pc:sldChg chg="del">
        <pc:chgData name="Frey, Alexandra-Lisa" userId="be2898ea-1cac-437a-9cb3-5dfc2a3feab2" providerId="ADAL" clId="{714755A5-8F67-4B92-BEF0-0C4934A98D98}" dt="2023-06-30T08:42:17.490" v="3" actId="18676"/>
        <pc:sldMkLst>
          <pc:docMk/>
          <pc:sldMk cId="517919466" sldId="266"/>
        </pc:sldMkLst>
      </pc:sldChg>
      <pc:sldChg chg="del">
        <pc:chgData name="Frey, Alexandra-Lisa" userId="be2898ea-1cac-437a-9cb3-5dfc2a3feab2" providerId="ADAL" clId="{714755A5-8F67-4B92-BEF0-0C4934A98D98}" dt="2023-06-30T08:42:17.490" v="3" actId="18676"/>
        <pc:sldMkLst>
          <pc:docMk/>
          <pc:sldMk cId="3463457717" sldId="268"/>
        </pc:sldMkLst>
      </pc:sldChg>
      <pc:sldChg chg="del">
        <pc:chgData name="Frey, Alexandra-Lisa" userId="be2898ea-1cac-437a-9cb3-5dfc2a3feab2" providerId="ADAL" clId="{714755A5-8F67-4B92-BEF0-0C4934A98D98}" dt="2023-06-30T08:42:17.490" v="3" actId="18676"/>
        <pc:sldMkLst>
          <pc:docMk/>
          <pc:sldMk cId="1393320920" sldId="270"/>
        </pc:sldMkLst>
      </pc:sldChg>
      <pc:sldChg chg="del">
        <pc:chgData name="Frey, Alexandra-Lisa" userId="be2898ea-1cac-437a-9cb3-5dfc2a3feab2" providerId="ADAL" clId="{714755A5-8F67-4B92-BEF0-0C4934A98D98}" dt="2023-06-30T08:42:17.490" v="3" actId="18676"/>
        <pc:sldMkLst>
          <pc:docMk/>
          <pc:sldMk cId="1635170820" sldId="271"/>
        </pc:sldMkLst>
      </pc:sldChg>
      <pc:sldChg chg="del">
        <pc:chgData name="Frey, Alexandra-Lisa" userId="be2898ea-1cac-437a-9cb3-5dfc2a3feab2" providerId="ADAL" clId="{714755A5-8F67-4B92-BEF0-0C4934A98D98}" dt="2023-06-30T08:42:17.490" v="3" actId="18676"/>
        <pc:sldMkLst>
          <pc:docMk/>
          <pc:sldMk cId="4283581076" sldId="275"/>
        </pc:sldMkLst>
      </pc:sldChg>
      <pc:sldChg chg="del">
        <pc:chgData name="Frey, Alexandra-Lisa" userId="be2898ea-1cac-437a-9cb3-5dfc2a3feab2" providerId="ADAL" clId="{714755A5-8F67-4B92-BEF0-0C4934A98D98}" dt="2023-06-30T08:42:17.490" v="3" actId="18676"/>
        <pc:sldMkLst>
          <pc:docMk/>
          <pc:sldMk cId="971418044" sldId="276"/>
        </pc:sldMkLst>
      </pc:sldChg>
      <pc:sldChg chg="del">
        <pc:chgData name="Frey, Alexandra-Lisa" userId="be2898ea-1cac-437a-9cb3-5dfc2a3feab2" providerId="ADAL" clId="{714755A5-8F67-4B92-BEF0-0C4934A98D98}" dt="2023-06-30T08:42:17.490" v="3" actId="18676"/>
        <pc:sldMkLst>
          <pc:docMk/>
          <pc:sldMk cId="1199464178" sldId="277"/>
        </pc:sldMkLst>
      </pc:sldChg>
      <pc:sldChg chg="del">
        <pc:chgData name="Frey, Alexandra-Lisa" userId="be2898ea-1cac-437a-9cb3-5dfc2a3feab2" providerId="ADAL" clId="{714755A5-8F67-4B92-BEF0-0C4934A98D98}" dt="2023-06-30T08:42:17.490" v="3" actId="18676"/>
        <pc:sldMkLst>
          <pc:docMk/>
          <pc:sldMk cId="2029441476" sldId="278"/>
        </pc:sldMkLst>
      </pc:sldChg>
      <pc:sldChg chg="del">
        <pc:chgData name="Frey, Alexandra-Lisa" userId="be2898ea-1cac-437a-9cb3-5dfc2a3feab2" providerId="ADAL" clId="{714755A5-8F67-4B92-BEF0-0C4934A98D98}" dt="2023-06-30T08:42:17.490" v="3" actId="18676"/>
        <pc:sldMkLst>
          <pc:docMk/>
          <pc:sldMk cId="3520660679" sldId="279"/>
        </pc:sldMkLst>
      </pc:sldChg>
      <pc:sldChg chg="del">
        <pc:chgData name="Frey, Alexandra-Lisa" userId="be2898ea-1cac-437a-9cb3-5dfc2a3feab2" providerId="ADAL" clId="{714755A5-8F67-4B92-BEF0-0C4934A98D98}" dt="2023-06-30T08:42:17.490" v="3" actId="18676"/>
        <pc:sldMkLst>
          <pc:docMk/>
          <pc:sldMk cId="290309010" sldId="280"/>
        </pc:sldMkLst>
      </pc:sldChg>
      <pc:sldChg chg="del">
        <pc:chgData name="Frey, Alexandra-Lisa" userId="be2898ea-1cac-437a-9cb3-5dfc2a3feab2" providerId="ADAL" clId="{714755A5-8F67-4B92-BEF0-0C4934A98D98}" dt="2023-06-30T08:42:17.490" v="3" actId="18676"/>
        <pc:sldMkLst>
          <pc:docMk/>
          <pc:sldMk cId="69979888" sldId="282"/>
        </pc:sldMkLst>
      </pc:sldChg>
      <pc:sldChg chg="del">
        <pc:chgData name="Frey, Alexandra-Lisa" userId="be2898ea-1cac-437a-9cb3-5dfc2a3feab2" providerId="ADAL" clId="{714755A5-8F67-4B92-BEF0-0C4934A98D98}" dt="2023-06-30T08:42:17.490" v="3" actId="18676"/>
        <pc:sldMkLst>
          <pc:docMk/>
          <pc:sldMk cId="2321126493" sldId="283"/>
        </pc:sldMkLst>
      </pc:sldChg>
      <pc:sldChg chg="del">
        <pc:chgData name="Frey, Alexandra-Lisa" userId="be2898ea-1cac-437a-9cb3-5dfc2a3feab2" providerId="ADAL" clId="{714755A5-8F67-4B92-BEF0-0C4934A98D98}" dt="2023-06-30T08:42:17.490" v="3" actId="18676"/>
        <pc:sldMkLst>
          <pc:docMk/>
          <pc:sldMk cId="2454863971" sldId="284"/>
        </pc:sldMkLst>
      </pc:sldChg>
      <pc:sldChg chg="del">
        <pc:chgData name="Frey, Alexandra-Lisa" userId="be2898ea-1cac-437a-9cb3-5dfc2a3feab2" providerId="ADAL" clId="{714755A5-8F67-4B92-BEF0-0C4934A98D98}" dt="2023-06-30T08:42:17.490" v="3" actId="18676"/>
        <pc:sldMkLst>
          <pc:docMk/>
          <pc:sldMk cId="3480163935" sldId="285"/>
        </pc:sldMkLst>
      </pc:sldChg>
      <pc:sldChg chg="del">
        <pc:chgData name="Frey, Alexandra-Lisa" userId="be2898ea-1cac-437a-9cb3-5dfc2a3feab2" providerId="ADAL" clId="{714755A5-8F67-4B92-BEF0-0C4934A98D98}" dt="2023-06-30T08:42:17.490" v="3" actId="18676"/>
        <pc:sldMkLst>
          <pc:docMk/>
          <pc:sldMk cId="62875941" sldId="286"/>
        </pc:sldMkLst>
      </pc:sldChg>
      <pc:sldChg chg="del">
        <pc:chgData name="Frey, Alexandra-Lisa" userId="be2898ea-1cac-437a-9cb3-5dfc2a3feab2" providerId="ADAL" clId="{714755A5-8F67-4B92-BEF0-0C4934A98D98}" dt="2023-06-30T08:42:17.490" v="3" actId="18676"/>
        <pc:sldMkLst>
          <pc:docMk/>
          <pc:sldMk cId="2178506682" sldId="287"/>
        </pc:sldMkLst>
      </pc:sldChg>
      <pc:sldChg chg="del">
        <pc:chgData name="Frey, Alexandra-Lisa" userId="be2898ea-1cac-437a-9cb3-5dfc2a3feab2" providerId="ADAL" clId="{714755A5-8F67-4B92-BEF0-0C4934A98D98}" dt="2023-06-30T08:42:17.490" v="3" actId="18676"/>
        <pc:sldMkLst>
          <pc:docMk/>
          <pc:sldMk cId="3384244776" sldId="288"/>
        </pc:sldMkLst>
      </pc:sldChg>
      <pc:sldChg chg="del">
        <pc:chgData name="Frey, Alexandra-Lisa" userId="be2898ea-1cac-437a-9cb3-5dfc2a3feab2" providerId="ADAL" clId="{714755A5-8F67-4B92-BEF0-0C4934A98D98}" dt="2023-06-30T08:42:17.490" v="3" actId="18676"/>
        <pc:sldMkLst>
          <pc:docMk/>
          <pc:sldMk cId="2826136660" sldId="289"/>
        </pc:sldMkLst>
      </pc:sldChg>
      <pc:sldChg chg="del">
        <pc:chgData name="Frey, Alexandra-Lisa" userId="be2898ea-1cac-437a-9cb3-5dfc2a3feab2" providerId="ADAL" clId="{714755A5-8F67-4B92-BEF0-0C4934A98D98}" dt="2023-06-30T08:42:17.490" v="3" actId="18676"/>
        <pc:sldMkLst>
          <pc:docMk/>
          <pc:sldMk cId="3878847312" sldId="290"/>
        </pc:sldMkLst>
      </pc:sldChg>
      <pc:sldChg chg="del">
        <pc:chgData name="Frey, Alexandra-Lisa" userId="be2898ea-1cac-437a-9cb3-5dfc2a3feab2" providerId="ADAL" clId="{714755A5-8F67-4B92-BEF0-0C4934A98D98}" dt="2023-06-30T08:42:17.490" v="3" actId="18676"/>
        <pc:sldMkLst>
          <pc:docMk/>
          <pc:sldMk cId="899156194" sldId="291"/>
        </pc:sldMkLst>
      </pc:sldChg>
      <pc:sldChg chg="del">
        <pc:chgData name="Frey, Alexandra-Lisa" userId="be2898ea-1cac-437a-9cb3-5dfc2a3feab2" providerId="ADAL" clId="{714755A5-8F67-4B92-BEF0-0C4934A98D98}" dt="2023-06-30T08:42:17.490" v="3" actId="18676"/>
        <pc:sldMkLst>
          <pc:docMk/>
          <pc:sldMk cId="2999515448" sldId="292"/>
        </pc:sldMkLst>
      </pc:sldChg>
      <pc:sldChg chg="del">
        <pc:chgData name="Frey, Alexandra-Lisa" userId="be2898ea-1cac-437a-9cb3-5dfc2a3feab2" providerId="ADAL" clId="{714755A5-8F67-4B92-BEF0-0C4934A98D98}" dt="2023-06-30T08:42:17.490" v="3" actId="18676"/>
        <pc:sldMkLst>
          <pc:docMk/>
          <pc:sldMk cId="2150408665" sldId="293"/>
        </pc:sldMkLst>
      </pc:sldChg>
      <pc:sldChg chg="del">
        <pc:chgData name="Frey, Alexandra-Lisa" userId="be2898ea-1cac-437a-9cb3-5dfc2a3feab2" providerId="ADAL" clId="{714755A5-8F67-4B92-BEF0-0C4934A98D98}" dt="2023-06-30T08:42:17.490" v="3" actId="18676"/>
        <pc:sldMkLst>
          <pc:docMk/>
          <pc:sldMk cId="2487408343" sldId="294"/>
        </pc:sldMkLst>
      </pc:sldChg>
      <pc:sldChg chg="del">
        <pc:chgData name="Frey, Alexandra-Lisa" userId="be2898ea-1cac-437a-9cb3-5dfc2a3feab2" providerId="ADAL" clId="{714755A5-8F67-4B92-BEF0-0C4934A98D98}" dt="2023-06-30T08:42:17.490" v="3" actId="18676"/>
        <pc:sldMkLst>
          <pc:docMk/>
          <pc:sldMk cId="1871920672" sldId="295"/>
        </pc:sldMkLst>
      </pc:sldChg>
      <pc:sldChg chg="del">
        <pc:chgData name="Frey, Alexandra-Lisa" userId="be2898ea-1cac-437a-9cb3-5dfc2a3feab2" providerId="ADAL" clId="{714755A5-8F67-4B92-BEF0-0C4934A98D98}" dt="2023-06-30T08:42:17.490" v="3" actId="18676"/>
        <pc:sldMkLst>
          <pc:docMk/>
          <pc:sldMk cId="1754436112" sldId="296"/>
        </pc:sldMkLst>
      </pc:sldChg>
      <pc:sldChg chg="del">
        <pc:chgData name="Frey, Alexandra-Lisa" userId="be2898ea-1cac-437a-9cb3-5dfc2a3feab2" providerId="ADAL" clId="{714755A5-8F67-4B92-BEF0-0C4934A98D98}" dt="2023-06-30T08:42:17.490" v="3" actId="18676"/>
        <pc:sldMkLst>
          <pc:docMk/>
          <pc:sldMk cId="3047185822" sldId="297"/>
        </pc:sldMkLst>
      </pc:sldChg>
      <pc:sldChg chg="del">
        <pc:chgData name="Frey, Alexandra-Lisa" userId="be2898ea-1cac-437a-9cb3-5dfc2a3feab2" providerId="ADAL" clId="{714755A5-8F67-4B92-BEF0-0C4934A98D98}" dt="2023-06-30T08:42:17.490" v="3" actId="18676"/>
        <pc:sldMkLst>
          <pc:docMk/>
          <pc:sldMk cId="442283326" sldId="298"/>
        </pc:sldMkLst>
      </pc:sldChg>
      <pc:sldChg chg="del">
        <pc:chgData name="Frey, Alexandra-Lisa" userId="be2898ea-1cac-437a-9cb3-5dfc2a3feab2" providerId="ADAL" clId="{714755A5-8F67-4B92-BEF0-0C4934A98D98}" dt="2023-06-30T08:42:17.490" v="3" actId="18676"/>
        <pc:sldMkLst>
          <pc:docMk/>
          <pc:sldMk cId="561313832" sldId="299"/>
        </pc:sldMkLst>
      </pc:sldChg>
      <pc:sldChg chg="del">
        <pc:chgData name="Frey, Alexandra-Lisa" userId="be2898ea-1cac-437a-9cb3-5dfc2a3feab2" providerId="ADAL" clId="{714755A5-8F67-4B92-BEF0-0C4934A98D98}" dt="2023-06-30T08:42:17.490" v="3" actId="18676"/>
        <pc:sldMkLst>
          <pc:docMk/>
          <pc:sldMk cId="328498898" sldId="300"/>
        </pc:sldMkLst>
      </pc:sldChg>
      <pc:sldChg chg="del">
        <pc:chgData name="Frey, Alexandra-Lisa" userId="be2898ea-1cac-437a-9cb3-5dfc2a3feab2" providerId="ADAL" clId="{714755A5-8F67-4B92-BEF0-0C4934A98D98}" dt="2023-06-30T08:42:17.490" v="3" actId="18676"/>
        <pc:sldMkLst>
          <pc:docMk/>
          <pc:sldMk cId="621261169" sldId="301"/>
        </pc:sldMkLst>
      </pc:sldChg>
      <pc:sldChg chg="del">
        <pc:chgData name="Frey, Alexandra-Lisa" userId="be2898ea-1cac-437a-9cb3-5dfc2a3feab2" providerId="ADAL" clId="{714755A5-8F67-4B92-BEF0-0C4934A98D98}" dt="2023-06-30T08:42:14.656" v="2" actId="18676"/>
        <pc:sldMkLst>
          <pc:docMk/>
          <pc:sldMk cId="2617477882" sldId="303"/>
        </pc:sldMkLst>
      </pc:sldChg>
      <pc:sldChg chg="del">
        <pc:chgData name="Frey, Alexandra-Lisa" userId="be2898ea-1cac-437a-9cb3-5dfc2a3feab2" providerId="ADAL" clId="{714755A5-8F67-4B92-BEF0-0C4934A98D98}" dt="2023-06-30T08:42:14.656" v="2" actId="18676"/>
        <pc:sldMkLst>
          <pc:docMk/>
          <pc:sldMk cId="210514773" sldId="306"/>
        </pc:sldMkLst>
      </pc:sldChg>
      <pc:sldChg chg="del">
        <pc:chgData name="Frey, Alexandra-Lisa" userId="be2898ea-1cac-437a-9cb3-5dfc2a3feab2" providerId="ADAL" clId="{714755A5-8F67-4B92-BEF0-0C4934A98D98}" dt="2023-06-30T08:42:14.656" v="2" actId="18676"/>
        <pc:sldMkLst>
          <pc:docMk/>
          <pc:sldMk cId="2904311278" sldId="309"/>
        </pc:sldMkLst>
      </pc:sldChg>
      <pc:sldChg chg="del">
        <pc:chgData name="Frey, Alexandra-Lisa" userId="be2898ea-1cac-437a-9cb3-5dfc2a3feab2" providerId="ADAL" clId="{714755A5-8F67-4B92-BEF0-0C4934A98D98}" dt="2023-06-30T08:42:17.490" v="3" actId="18676"/>
        <pc:sldMkLst>
          <pc:docMk/>
          <pc:sldMk cId="2101201349" sldId="311"/>
        </pc:sldMkLst>
      </pc:sldChg>
      <pc:sldChg chg="del">
        <pc:chgData name="Frey, Alexandra-Lisa" userId="be2898ea-1cac-437a-9cb3-5dfc2a3feab2" providerId="ADAL" clId="{714755A5-8F67-4B92-BEF0-0C4934A98D98}" dt="2023-06-30T08:42:17.490" v="3" actId="18676"/>
        <pc:sldMkLst>
          <pc:docMk/>
          <pc:sldMk cId="4280519825" sldId="389"/>
        </pc:sldMkLst>
      </pc:sldChg>
      <pc:sldChg chg="del">
        <pc:chgData name="Frey, Alexandra-Lisa" userId="be2898ea-1cac-437a-9cb3-5dfc2a3feab2" providerId="ADAL" clId="{714755A5-8F67-4B92-BEF0-0C4934A98D98}" dt="2023-06-30T08:42:14.656" v="2" actId="18676"/>
        <pc:sldMkLst>
          <pc:docMk/>
          <pc:sldMk cId="1644014440" sldId="807"/>
        </pc:sldMkLst>
      </pc:sldChg>
      <pc:sldChg chg="del">
        <pc:chgData name="Frey, Alexandra-Lisa" userId="be2898ea-1cac-437a-9cb3-5dfc2a3feab2" providerId="ADAL" clId="{714755A5-8F67-4B92-BEF0-0C4934A98D98}" dt="2023-06-30T08:42:17.490" v="3" actId="18676"/>
        <pc:sldMkLst>
          <pc:docMk/>
          <pc:sldMk cId="1463325110" sldId="911"/>
        </pc:sldMkLst>
      </pc:sldChg>
      <pc:sldChg chg="del">
        <pc:chgData name="Frey, Alexandra-Lisa" userId="be2898ea-1cac-437a-9cb3-5dfc2a3feab2" providerId="ADAL" clId="{714755A5-8F67-4B92-BEF0-0C4934A98D98}" dt="2023-06-30T08:42:17.490" v="3" actId="18676"/>
        <pc:sldMkLst>
          <pc:docMk/>
          <pc:sldMk cId="1933515681" sldId="913"/>
        </pc:sldMkLst>
      </pc:sldChg>
      <pc:sldChg chg="del">
        <pc:chgData name="Frey, Alexandra-Lisa" userId="be2898ea-1cac-437a-9cb3-5dfc2a3feab2" providerId="ADAL" clId="{714755A5-8F67-4B92-BEF0-0C4934A98D98}" dt="2023-06-30T08:42:17.490" v="3" actId="18676"/>
        <pc:sldMkLst>
          <pc:docMk/>
          <pc:sldMk cId="646695012" sldId="914"/>
        </pc:sldMkLst>
      </pc:sldChg>
      <pc:sldChg chg="del">
        <pc:chgData name="Frey, Alexandra-Lisa" userId="be2898ea-1cac-437a-9cb3-5dfc2a3feab2" providerId="ADAL" clId="{714755A5-8F67-4B92-BEF0-0C4934A98D98}" dt="2023-06-30T08:42:17.490" v="3" actId="18676"/>
        <pc:sldMkLst>
          <pc:docMk/>
          <pc:sldMk cId="2642445149" sldId="915"/>
        </pc:sldMkLst>
      </pc:sldChg>
      <pc:sldChg chg="del">
        <pc:chgData name="Frey, Alexandra-Lisa" userId="be2898ea-1cac-437a-9cb3-5dfc2a3feab2" providerId="ADAL" clId="{714755A5-8F67-4B92-BEF0-0C4934A98D98}" dt="2023-06-30T08:42:17.490" v="3" actId="18676"/>
        <pc:sldMkLst>
          <pc:docMk/>
          <pc:sldMk cId="2062181790" sldId="917"/>
        </pc:sldMkLst>
      </pc:sldChg>
      <pc:sldChg chg="del">
        <pc:chgData name="Frey, Alexandra-Lisa" userId="be2898ea-1cac-437a-9cb3-5dfc2a3feab2" providerId="ADAL" clId="{714755A5-8F67-4B92-BEF0-0C4934A98D98}" dt="2023-06-30T08:42:17.490" v="3" actId="18676"/>
        <pc:sldMkLst>
          <pc:docMk/>
          <pc:sldMk cId="954383754" sldId="918"/>
        </pc:sldMkLst>
      </pc:sldChg>
      <pc:sldChg chg="del">
        <pc:chgData name="Frey, Alexandra-Lisa" userId="be2898ea-1cac-437a-9cb3-5dfc2a3feab2" providerId="ADAL" clId="{714755A5-8F67-4B92-BEF0-0C4934A98D98}" dt="2023-06-30T08:42:17.490" v="3" actId="18676"/>
        <pc:sldMkLst>
          <pc:docMk/>
          <pc:sldMk cId="3228561428" sldId="919"/>
        </pc:sldMkLst>
      </pc:sldChg>
      <pc:sldChg chg="del">
        <pc:chgData name="Frey, Alexandra-Lisa" userId="be2898ea-1cac-437a-9cb3-5dfc2a3feab2" providerId="ADAL" clId="{714755A5-8F67-4B92-BEF0-0C4934A98D98}" dt="2023-06-30T08:42:17.490" v="3" actId="18676"/>
        <pc:sldMkLst>
          <pc:docMk/>
          <pc:sldMk cId="934190697" sldId="920"/>
        </pc:sldMkLst>
      </pc:sldChg>
      <pc:sldChg chg="del">
        <pc:chgData name="Frey, Alexandra-Lisa" userId="be2898ea-1cac-437a-9cb3-5dfc2a3feab2" providerId="ADAL" clId="{714755A5-8F67-4B92-BEF0-0C4934A98D98}" dt="2023-06-30T08:42:17.490" v="3" actId="18676"/>
        <pc:sldMkLst>
          <pc:docMk/>
          <pc:sldMk cId="2983286804" sldId="921"/>
        </pc:sldMkLst>
      </pc:sldChg>
      <pc:sldChg chg="del">
        <pc:chgData name="Frey, Alexandra-Lisa" userId="be2898ea-1cac-437a-9cb3-5dfc2a3feab2" providerId="ADAL" clId="{714755A5-8F67-4B92-BEF0-0C4934A98D98}" dt="2023-06-30T08:42:17.490" v="3" actId="18676"/>
        <pc:sldMkLst>
          <pc:docMk/>
          <pc:sldMk cId="2591379995" sldId="1380"/>
        </pc:sldMkLst>
      </pc:sldChg>
      <pc:sldChg chg="del">
        <pc:chgData name="Frey, Alexandra-Lisa" userId="be2898ea-1cac-437a-9cb3-5dfc2a3feab2" providerId="ADAL" clId="{714755A5-8F67-4B92-BEF0-0C4934A98D98}" dt="2023-06-30T08:42:17.490" v="3" actId="18676"/>
        <pc:sldMkLst>
          <pc:docMk/>
          <pc:sldMk cId="3471277866" sldId="1381"/>
        </pc:sldMkLst>
      </pc:sldChg>
      <pc:sldChg chg="del">
        <pc:chgData name="Frey, Alexandra-Lisa" userId="be2898ea-1cac-437a-9cb3-5dfc2a3feab2" providerId="ADAL" clId="{714755A5-8F67-4B92-BEF0-0C4934A98D98}" dt="2023-06-30T08:42:17.490" v="3" actId="18676"/>
        <pc:sldMkLst>
          <pc:docMk/>
          <pc:sldMk cId="589695571" sldId="2134804717"/>
        </pc:sldMkLst>
      </pc:sldChg>
      <pc:sldChg chg="del">
        <pc:chgData name="Frey, Alexandra-Lisa" userId="be2898ea-1cac-437a-9cb3-5dfc2a3feab2" providerId="ADAL" clId="{714755A5-8F67-4B92-BEF0-0C4934A98D98}" dt="2023-06-30T08:42:17.490" v="3" actId="18676"/>
        <pc:sldMkLst>
          <pc:docMk/>
          <pc:sldMk cId="2716422014" sldId="2134804798"/>
        </pc:sldMkLst>
      </pc:sldChg>
      <pc:sldChg chg="del">
        <pc:chgData name="Frey, Alexandra-Lisa" userId="be2898ea-1cac-437a-9cb3-5dfc2a3feab2" providerId="ADAL" clId="{714755A5-8F67-4B92-BEF0-0C4934A98D98}" dt="2023-06-30T08:42:17.490" v="3" actId="18676"/>
        <pc:sldMkLst>
          <pc:docMk/>
          <pc:sldMk cId="3511583380" sldId="2134804813"/>
        </pc:sldMkLst>
      </pc:sldChg>
      <pc:sldChg chg="del">
        <pc:chgData name="Frey, Alexandra-Lisa" userId="be2898ea-1cac-437a-9cb3-5dfc2a3feab2" providerId="ADAL" clId="{714755A5-8F67-4B92-BEF0-0C4934A98D98}" dt="2023-06-30T08:42:14.656" v="2" actId="18676"/>
        <pc:sldMkLst>
          <pc:docMk/>
          <pc:sldMk cId="997340538" sldId="2134804814"/>
        </pc:sldMkLst>
      </pc:sldChg>
      <pc:sldChg chg="del">
        <pc:chgData name="Frey, Alexandra-Lisa" userId="be2898ea-1cac-437a-9cb3-5dfc2a3feab2" providerId="ADAL" clId="{714755A5-8F67-4B92-BEF0-0C4934A98D98}" dt="2023-06-30T08:42:14.656" v="2" actId="18676"/>
        <pc:sldMkLst>
          <pc:docMk/>
          <pc:sldMk cId="4033627617" sldId="2134804815"/>
        </pc:sldMkLst>
      </pc:sldChg>
      <pc:sldChg chg="del">
        <pc:chgData name="Frey, Alexandra-Lisa" userId="be2898ea-1cac-437a-9cb3-5dfc2a3feab2" providerId="ADAL" clId="{714755A5-8F67-4B92-BEF0-0C4934A98D98}" dt="2023-06-30T08:42:14.656" v="2" actId="18676"/>
        <pc:sldMkLst>
          <pc:docMk/>
          <pc:sldMk cId="27075382" sldId="2134804816"/>
        </pc:sldMkLst>
      </pc:sldChg>
      <pc:sldChg chg="del">
        <pc:chgData name="Frey, Alexandra-Lisa" userId="be2898ea-1cac-437a-9cb3-5dfc2a3feab2" providerId="ADAL" clId="{714755A5-8F67-4B92-BEF0-0C4934A98D98}" dt="2023-06-30T08:42:14.656" v="2" actId="18676"/>
        <pc:sldMkLst>
          <pc:docMk/>
          <pc:sldMk cId="1255302826" sldId="2134804819"/>
        </pc:sldMkLst>
      </pc:sldChg>
      <pc:sldChg chg="del">
        <pc:chgData name="Frey, Alexandra-Lisa" userId="be2898ea-1cac-437a-9cb3-5dfc2a3feab2" providerId="ADAL" clId="{714755A5-8F67-4B92-BEF0-0C4934A98D98}" dt="2023-06-30T08:42:14.656" v="2" actId="18676"/>
        <pc:sldMkLst>
          <pc:docMk/>
          <pc:sldMk cId="3056960843" sldId="2134804820"/>
        </pc:sldMkLst>
      </pc:sldChg>
      <pc:sldChg chg="del">
        <pc:chgData name="Frey, Alexandra-Lisa" userId="be2898ea-1cac-437a-9cb3-5dfc2a3feab2" providerId="ADAL" clId="{714755A5-8F67-4B92-BEF0-0C4934A98D98}" dt="2023-06-30T08:42:17.490" v="3" actId="18676"/>
        <pc:sldMkLst>
          <pc:docMk/>
          <pc:sldMk cId="453175073" sldId="2134804822"/>
        </pc:sldMkLst>
      </pc:sldChg>
      <pc:sldChg chg="del">
        <pc:chgData name="Frey, Alexandra-Lisa" userId="be2898ea-1cac-437a-9cb3-5dfc2a3feab2" providerId="ADAL" clId="{714755A5-8F67-4B92-BEF0-0C4934A98D98}" dt="2023-06-30T08:42:17.490" v="3" actId="18676"/>
        <pc:sldMkLst>
          <pc:docMk/>
          <pc:sldMk cId="1001419104" sldId="2134804823"/>
        </pc:sldMkLst>
      </pc:sldChg>
      <pc:sldChg chg="del">
        <pc:chgData name="Frey, Alexandra-Lisa" userId="be2898ea-1cac-437a-9cb3-5dfc2a3feab2" providerId="ADAL" clId="{714755A5-8F67-4B92-BEF0-0C4934A98D98}" dt="2023-06-30T08:42:17.490" v="3" actId="18676"/>
        <pc:sldMkLst>
          <pc:docMk/>
          <pc:sldMk cId="349387963" sldId="2134804824"/>
        </pc:sldMkLst>
      </pc:sldChg>
      <pc:sldChg chg="del">
        <pc:chgData name="Frey, Alexandra-Lisa" userId="be2898ea-1cac-437a-9cb3-5dfc2a3feab2" providerId="ADAL" clId="{714755A5-8F67-4B92-BEF0-0C4934A98D98}" dt="2023-06-30T08:42:17.490" v="3" actId="18676"/>
        <pc:sldMkLst>
          <pc:docMk/>
          <pc:sldMk cId="2563045796" sldId="2134804825"/>
        </pc:sldMkLst>
      </pc:sldChg>
      <pc:sldChg chg="del">
        <pc:chgData name="Frey, Alexandra-Lisa" userId="be2898ea-1cac-437a-9cb3-5dfc2a3feab2" providerId="ADAL" clId="{714755A5-8F67-4B92-BEF0-0C4934A98D98}" dt="2023-06-30T08:42:17.490" v="3" actId="18676"/>
        <pc:sldMkLst>
          <pc:docMk/>
          <pc:sldMk cId="1320644638" sldId="2134804826"/>
        </pc:sldMkLst>
      </pc:sldChg>
      <pc:sldChg chg="del">
        <pc:chgData name="Frey, Alexandra-Lisa" userId="be2898ea-1cac-437a-9cb3-5dfc2a3feab2" providerId="ADAL" clId="{714755A5-8F67-4B92-BEF0-0C4934A98D98}" dt="2023-06-30T08:42:17.490" v="3" actId="18676"/>
        <pc:sldMkLst>
          <pc:docMk/>
          <pc:sldMk cId="2641150515" sldId="213480482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6E212F-7838-4063-A73E-BBA05E74C16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de-DE"/>
        </a:p>
      </dgm:t>
    </dgm:pt>
    <dgm:pt modelId="{073B0706-D7AF-48D0-AED2-0744BC3745BD}">
      <dgm:prSet phldrT="[Text]"/>
      <dgm:spPr/>
      <dgm:t>
        <a:bodyPr/>
        <a:lstStyle/>
        <a:p>
          <a:pPr>
            <a:buNone/>
          </a:pPr>
          <a:r>
            <a:rPr lang="de-DE" b="0" i="0"/>
            <a:t>Beeinträchtigung</a:t>
          </a:r>
          <a:endParaRPr lang="de-DE" dirty="0"/>
        </a:p>
      </dgm:t>
    </dgm:pt>
    <dgm:pt modelId="{399DA46E-D034-4EE3-956B-FA842465821D}" type="parTrans" cxnId="{64717A98-C011-4078-9623-3D057C07D197}">
      <dgm:prSet/>
      <dgm:spPr/>
      <dgm:t>
        <a:bodyPr/>
        <a:lstStyle/>
        <a:p>
          <a:endParaRPr lang="de-DE"/>
        </a:p>
      </dgm:t>
    </dgm:pt>
    <dgm:pt modelId="{003B901E-488F-4EF4-A9E2-E9EF9B3C75FE}" type="sibTrans" cxnId="{64717A98-C011-4078-9623-3D057C07D197}">
      <dgm:prSet/>
      <dgm:spPr/>
      <dgm:t>
        <a:bodyPr/>
        <a:lstStyle/>
        <a:p>
          <a:endParaRPr lang="de-DE"/>
        </a:p>
      </dgm:t>
    </dgm:pt>
    <dgm:pt modelId="{E837DD76-8B93-4167-96B7-9F13836E7208}">
      <dgm:prSet phldrT="[Text]"/>
      <dgm:spPr>
        <a:solidFill>
          <a:schemeClr val="accent3">
            <a:lumMod val="20000"/>
            <a:lumOff val="80000"/>
            <a:alpha val="90000"/>
          </a:schemeClr>
        </a:solidFill>
      </dgm:spPr>
      <dgm:t>
        <a:bodyPr/>
        <a:lstStyle/>
        <a:p>
          <a:pPr>
            <a:buNone/>
          </a:pPr>
          <a:r>
            <a:rPr lang="de-DE" b="0" i="0" dirty="0"/>
            <a:t>Anforderungen am Automaten</a:t>
          </a:r>
          <a:endParaRPr lang="de-DE" dirty="0"/>
        </a:p>
      </dgm:t>
    </dgm:pt>
    <dgm:pt modelId="{2CF695D1-4C03-4E71-B7AB-9B053F288807}" type="sibTrans" cxnId="{070B939D-E4D1-45EC-8699-6EB703AD7774}">
      <dgm:prSet/>
      <dgm:spPr/>
      <dgm:t>
        <a:bodyPr/>
        <a:lstStyle/>
        <a:p>
          <a:endParaRPr lang="de-DE"/>
        </a:p>
      </dgm:t>
    </dgm:pt>
    <dgm:pt modelId="{9324AEBB-D1DF-4775-B346-72A0BC5F3E9B}" type="parTrans" cxnId="{070B939D-E4D1-45EC-8699-6EB703AD7774}">
      <dgm:prSet/>
      <dgm:spPr/>
      <dgm:t>
        <a:bodyPr/>
        <a:lstStyle/>
        <a:p>
          <a:endParaRPr lang="de-DE"/>
        </a:p>
      </dgm:t>
    </dgm:pt>
    <dgm:pt modelId="{AF3D692A-4578-42F9-8DBF-A3455A445B10}">
      <dgm:prSet phldrT="[Text]"/>
      <dgm:spPr>
        <a:solidFill>
          <a:schemeClr val="accent1">
            <a:lumMod val="20000"/>
            <a:lumOff val="80000"/>
            <a:alpha val="30000"/>
          </a:schemeClr>
        </a:solidFill>
      </dgm:spPr>
      <dgm:t>
        <a:bodyPr/>
        <a:lstStyle/>
        <a:p>
          <a:pPr>
            <a:buNone/>
          </a:pPr>
          <a:r>
            <a:rPr lang="de-DE" b="0" i="0" dirty="0">
              <a:solidFill>
                <a:schemeClr val="tx1"/>
              </a:solidFill>
            </a:rPr>
            <a:t>Motorische Einschränkungen</a:t>
          </a:r>
          <a:endParaRPr lang="de-DE" dirty="0">
            <a:solidFill>
              <a:schemeClr val="tx1"/>
            </a:solidFill>
          </a:endParaRPr>
        </a:p>
      </dgm:t>
    </dgm:pt>
    <dgm:pt modelId="{884BA505-6B8B-4583-A8B4-29EE2DC00EED}" type="sibTrans" cxnId="{B5A24C70-1A13-4D51-A465-787B307B422A}">
      <dgm:prSet/>
      <dgm:spPr/>
      <dgm:t>
        <a:bodyPr/>
        <a:lstStyle/>
        <a:p>
          <a:endParaRPr lang="de-DE"/>
        </a:p>
      </dgm:t>
    </dgm:pt>
    <dgm:pt modelId="{091F0602-247F-4438-9504-74979919E9B0}" type="parTrans" cxnId="{B5A24C70-1A13-4D51-A465-787B307B422A}">
      <dgm:prSet/>
      <dgm:spPr/>
      <dgm:t>
        <a:bodyPr/>
        <a:lstStyle/>
        <a:p>
          <a:endParaRPr lang="de-DE"/>
        </a:p>
      </dgm:t>
    </dgm:pt>
    <dgm:pt modelId="{5D9990B7-EC8E-4C9E-80FE-E241B02CB3AF}">
      <dgm:prSet phldrT="[Text]"/>
      <dgm:spPr>
        <a:solidFill>
          <a:schemeClr val="accent3">
            <a:lumMod val="20000"/>
            <a:lumOff val="80000"/>
            <a:alpha val="90000"/>
          </a:schemeClr>
        </a:solidFill>
      </dgm:spPr>
      <dgm:t>
        <a:bodyPr/>
        <a:lstStyle/>
        <a:p>
          <a:pPr>
            <a:buNone/>
          </a:pPr>
          <a:r>
            <a:rPr lang="de-DE" b="0" i="0" dirty="0"/>
            <a:t>Höhe und Reichweite der Bedienelemente, stufenloser Zugang, ausreichend Bewegungsfläche vor dem Gerät</a:t>
          </a:r>
          <a:endParaRPr lang="de-DE" dirty="0"/>
        </a:p>
      </dgm:t>
    </dgm:pt>
    <dgm:pt modelId="{1C5162DE-DB1C-41D6-A3D0-751D8254B4C7}" type="sibTrans" cxnId="{4CE05C3B-AFC2-4FAE-82B8-E6D8ABC4AFE7}">
      <dgm:prSet/>
      <dgm:spPr/>
      <dgm:t>
        <a:bodyPr/>
        <a:lstStyle/>
        <a:p>
          <a:endParaRPr lang="de-DE"/>
        </a:p>
      </dgm:t>
    </dgm:pt>
    <dgm:pt modelId="{00200B55-3C99-4498-8E5C-3ADD0190F5B3}" type="parTrans" cxnId="{4CE05C3B-AFC2-4FAE-82B8-E6D8ABC4AFE7}">
      <dgm:prSet/>
      <dgm:spPr/>
      <dgm:t>
        <a:bodyPr/>
        <a:lstStyle/>
        <a:p>
          <a:endParaRPr lang="de-DE"/>
        </a:p>
      </dgm:t>
    </dgm:pt>
    <dgm:pt modelId="{B46B1F96-E35E-441E-85AF-4864EFF391A7}">
      <dgm:prSet phldrT="[Text]"/>
      <dgm:spPr>
        <a:solidFill>
          <a:schemeClr val="accent1">
            <a:lumMod val="20000"/>
            <a:lumOff val="80000"/>
            <a:alpha val="30000"/>
          </a:schemeClr>
        </a:solidFill>
      </dgm:spPr>
      <dgm:t>
        <a:bodyPr/>
        <a:lstStyle/>
        <a:p>
          <a:pPr>
            <a:buNone/>
          </a:pPr>
          <a:r>
            <a:rPr lang="de-DE" b="0" i="0" dirty="0">
              <a:solidFill>
                <a:schemeClr val="tx1"/>
              </a:solidFill>
            </a:rPr>
            <a:t>Sehbehinderung/Blindheit</a:t>
          </a:r>
          <a:endParaRPr lang="de-DE" dirty="0">
            <a:solidFill>
              <a:schemeClr val="tx1"/>
            </a:solidFill>
          </a:endParaRPr>
        </a:p>
      </dgm:t>
    </dgm:pt>
    <dgm:pt modelId="{68CEC479-3B8D-4B61-B575-96EBD7B6388B}" type="sibTrans" cxnId="{5773C35B-3DDD-45D2-944C-66A8DB1870C3}">
      <dgm:prSet/>
      <dgm:spPr/>
      <dgm:t>
        <a:bodyPr/>
        <a:lstStyle/>
        <a:p>
          <a:endParaRPr lang="de-DE"/>
        </a:p>
      </dgm:t>
    </dgm:pt>
    <dgm:pt modelId="{C51D8C67-5C9C-43A8-92D9-233CAECD3352}" type="parTrans" cxnId="{5773C35B-3DDD-45D2-944C-66A8DB1870C3}">
      <dgm:prSet/>
      <dgm:spPr/>
      <dgm:t>
        <a:bodyPr/>
        <a:lstStyle/>
        <a:p>
          <a:endParaRPr lang="de-DE"/>
        </a:p>
      </dgm:t>
    </dgm:pt>
    <dgm:pt modelId="{CF04209B-A9D4-41A3-8436-92CC39BC0964}">
      <dgm:prSet phldrT="[Text]"/>
      <dgm:spPr>
        <a:solidFill>
          <a:schemeClr val="accent3">
            <a:lumMod val="20000"/>
            <a:lumOff val="80000"/>
            <a:alpha val="90000"/>
          </a:schemeClr>
        </a:solidFill>
      </dgm:spPr>
      <dgm:t>
        <a:bodyPr/>
        <a:lstStyle/>
        <a:p>
          <a:pPr>
            <a:buNone/>
          </a:pPr>
          <a:r>
            <a:rPr lang="de-DE" b="0" i="0" dirty="0"/>
            <a:t>Sprachausgabe mit Kopfhörer, tastbare Markierungen/Braille auf Tasten, kontrastreicher Bildschirm, Vorlesefunktion</a:t>
          </a:r>
          <a:endParaRPr lang="de-DE" dirty="0"/>
        </a:p>
      </dgm:t>
    </dgm:pt>
    <dgm:pt modelId="{3F1F6BE5-BF47-414E-8D1C-B9D3F9D8DDB0}" type="sibTrans" cxnId="{DE2DF36E-BC22-4300-B22D-2C2FD9A180F1}">
      <dgm:prSet/>
      <dgm:spPr/>
      <dgm:t>
        <a:bodyPr/>
        <a:lstStyle/>
        <a:p>
          <a:endParaRPr lang="de-DE"/>
        </a:p>
      </dgm:t>
    </dgm:pt>
    <dgm:pt modelId="{892B40E4-6BB7-4336-82F2-BB9D6585CCA1}" type="parTrans" cxnId="{DE2DF36E-BC22-4300-B22D-2C2FD9A180F1}">
      <dgm:prSet/>
      <dgm:spPr/>
      <dgm:t>
        <a:bodyPr/>
        <a:lstStyle/>
        <a:p>
          <a:endParaRPr lang="de-DE"/>
        </a:p>
      </dgm:t>
    </dgm:pt>
    <dgm:pt modelId="{0DEF6E23-B0E2-471A-96EB-121E8651E55A}">
      <dgm:prSet phldrT="[Text]"/>
      <dgm:spPr>
        <a:solidFill>
          <a:schemeClr val="accent1">
            <a:lumMod val="20000"/>
            <a:lumOff val="80000"/>
            <a:alpha val="30000"/>
          </a:schemeClr>
        </a:solidFill>
      </dgm:spPr>
      <dgm:t>
        <a:bodyPr/>
        <a:lstStyle/>
        <a:p>
          <a:pPr>
            <a:buNone/>
          </a:pPr>
          <a:r>
            <a:rPr lang="de-DE" b="0" i="0" dirty="0">
              <a:solidFill>
                <a:schemeClr val="tx1"/>
              </a:solidFill>
            </a:rPr>
            <a:t>Hörbehinderung/Taubheit</a:t>
          </a:r>
          <a:endParaRPr lang="de-DE" dirty="0">
            <a:solidFill>
              <a:schemeClr val="tx1"/>
            </a:solidFill>
          </a:endParaRPr>
        </a:p>
      </dgm:t>
    </dgm:pt>
    <dgm:pt modelId="{46E242BD-F08F-4885-91CA-051590B4B5FB}" type="sibTrans" cxnId="{31B413FB-FFE6-4981-B784-C8B22CB501E2}">
      <dgm:prSet/>
      <dgm:spPr/>
      <dgm:t>
        <a:bodyPr/>
        <a:lstStyle/>
        <a:p>
          <a:endParaRPr lang="de-DE"/>
        </a:p>
      </dgm:t>
    </dgm:pt>
    <dgm:pt modelId="{B487D6DE-7A56-49F7-907F-9057D4424DE7}" type="parTrans" cxnId="{31B413FB-FFE6-4981-B784-C8B22CB501E2}">
      <dgm:prSet/>
      <dgm:spPr/>
      <dgm:t>
        <a:bodyPr/>
        <a:lstStyle/>
        <a:p>
          <a:endParaRPr lang="de-DE"/>
        </a:p>
      </dgm:t>
    </dgm:pt>
    <dgm:pt modelId="{95D502FD-2E08-4333-B30F-0F05C8EB80FC}">
      <dgm:prSet phldrT="[Text]"/>
      <dgm:spPr>
        <a:solidFill>
          <a:schemeClr val="accent3">
            <a:lumMod val="20000"/>
            <a:lumOff val="80000"/>
            <a:alpha val="90000"/>
          </a:schemeClr>
        </a:solidFill>
      </dgm:spPr>
      <dgm:t>
        <a:bodyPr/>
        <a:lstStyle/>
        <a:p>
          <a:pPr>
            <a:buNone/>
          </a:pPr>
          <a:r>
            <a:rPr lang="de-DE" b="0" i="0"/>
            <a:t>Optische Rückmeldungen (z. B. visuelle Fehleranzeigen), Anzeige der wichtigsten Informationen als Text</a:t>
          </a:r>
          <a:endParaRPr lang="de-DE" dirty="0"/>
        </a:p>
      </dgm:t>
    </dgm:pt>
    <dgm:pt modelId="{E15CC956-1381-4E17-832C-61FA13954BAC}" type="parTrans" cxnId="{30DA6AEB-0AD6-441A-BFA0-FB504C0BD399}">
      <dgm:prSet/>
      <dgm:spPr/>
      <dgm:t>
        <a:bodyPr/>
        <a:lstStyle/>
        <a:p>
          <a:endParaRPr lang="de-DE"/>
        </a:p>
      </dgm:t>
    </dgm:pt>
    <dgm:pt modelId="{72E79126-8A55-452C-B4C4-36039B74A756}" type="sibTrans" cxnId="{30DA6AEB-0AD6-441A-BFA0-FB504C0BD399}">
      <dgm:prSet/>
      <dgm:spPr/>
      <dgm:t>
        <a:bodyPr/>
        <a:lstStyle/>
        <a:p>
          <a:endParaRPr lang="de-DE"/>
        </a:p>
      </dgm:t>
    </dgm:pt>
    <dgm:pt modelId="{078C9EB2-C822-474E-9B0D-06D5A60CA7D6}">
      <dgm:prSet phldrT="[Text]"/>
      <dgm:spPr>
        <a:solidFill>
          <a:schemeClr val="accent1">
            <a:lumMod val="20000"/>
            <a:lumOff val="80000"/>
            <a:alpha val="30000"/>
          </a:schemeClr>
        </a:solidFill>
      </dgm:spPr>
      <dgm:t>
        <a:bodyPr/>
        <a:lstStyle/>
        <a:p>
          <a:pPr>
            <a:buNone/>
          </a:pPr>
          <a:r>
            <a:rPr lang="de-DE" b="0" i="0">
              <a:solidFill>
                <a:schemeClr val="tx1"/>
              </a:solidFill>
            </a:rPr>
            <a:t>Kognitive Einschränkungen</a:t>
          </a:r>
          <a:endParaRPr lang="de-DE" dirty="0">
            <a:solidFill>
              <a:schemeClr val="tx1"/>
            </a:solidFill>
          </a:endParaRPr>
        </a:p>
      </dgm:t>
    </dgm:pt>
    <dgm:pt modelId="{90063CA3-33C7-4D25-BD73-7495CBB2C054}" type="parTrans" cxnId="{E3D9081E-FA36-4219-850C-6BDE0A5970FA}">
      <dgm:prSet/>
      <dgm:spPr/>
      <dgm:t>
        <a:bodyPr/>
        <a:lstStyle/>
        <a:p>
          <a:endParaRPr lang="de-DE"/>
        </a:p>
      </dgm:t>
    </dgm:pt>
    <dgm:pt modelId="{C04512FD-5DF5-451C-9809-4E00F5E27771}" type="sibTrans" cxnId="{E3D9081E-FA36-4219-850C-6BDE0A5970FA}">
      <dgm:prSet/>
      <dgm:spPr/>
      <dgm:t>
        <a:bodyPr/>
        <a:lstStyle/>
        <a:p>
          <a:endParaRPr lang="de-DE"/>
        </a:p>
      </dgm:t>
    </dgm:pt>
    <dgm:pt modelId="{6778BE50-BC03-47BB-B9FB-9F81DA9C31BA}">
      <dgm:prSet phldrT="[Text]"/>
      <dgm:spPr>
        <a:solidFill>
          <a:schemeClr val="accent3">
            <a:lumMod val="20000"/>
            <a:lumOff val="80000"/>
            <a:alpha val="90000"/>
          </a:schemeClr>
        </a:solidFill>
      </dgm:spPr>
      <dgm:t>
        <a:bodyPr/>
        <a:lstStyle/>
        <a:p>
          <a:pPr>
            <a:buNone/>
          </a:pPr>
          <a:r>
            <a:rPr lang="de-DE" b="0" i="0"/>
            <a:t>Einfache, verständliche Sprache, klare Menüführung, Übersichtlichkeit der Optionen</a:t>
          </a:r>
          <a:endParaRPr lang="de-DE" dirty="0"/>
        </a:p>
      </dgm:t>
    </dgm:pt>
    <dgm:pt modelId="{C89395DE-BF2C-4642-9CF3-204D566F456F}" type="parTrans" cxnId="{009AB189-9908-4F88-B0E7-CDFF499A2E46}">
      <dgm:prSet/>
      <dgm:spPr/>
      <dgm:t>
        <a:bodyPr/>
        <a:lstStyle/>
        <a:p>
          <a:endParaRPr lang="de-DE"/>
        </a:p>
      </dgm:t>
    </dgm:pt>
    <dgm:pt modelId="{4C4F578D-100C-402D-84D7-2A0FA60EA9DB}" type="sibTrans" cxnId="{009AB189-9908-4F88-B0E7-CDFF499A2E46}">
      <dgm:prSet/>
      <dgm:spPr/>
      <dgm:t>
        <a:bodyPr/>
        <a:lstStyle/>
        <a:p>
          <a:endParaRPr lang="de-DE"/>
        </a:p>
      </dgm:t>
    </dgm:pt>
    <dgm:pt modelId="{1044DBF7-A4B2-44F2-A03C-A47BAC64ED75}">
      <dgm:prSet phldrT="[Text]"/>
      <dgm:spPr>
        <a:solidFill>
          <a:schemeClr val="accent1">
            <a:lumMod val="20000"/>
            <a:lumOff val="80000"/>
            <a:alpha val="30000"/>
          </a:schemeClr>
        </a:solidFill>
      </dgm:spPr>
      <dgm:t>
        <a:bodyPr/>
        <a:lstStyle/>
        <a:p>
          <a:pPr>
            <a:buNone/>
          </a:pPr>
          <a:r>
            <a:rPr lang="de-DE" b="0" i="0">
              <a:solidFill>
                <a:schemeClr val="tx1"/>
              </a:solidFill>
            </a:rPr>
            <a:t>Altersbedingte Einschränkung</a:t>
          </a:r>
          <a:endParaRPr lang="de-DE" dirty="0">
            <a:solidFill>
              <a:schemeClr val="tx1"/>
            </a:solidFill>
          </a:endParaRPr>
        </a:p>
      </dgm:t>
    </dgm:pt>
    <dgm:pt modelId="{86B2E75A-0204-4BDE-90E7-798CABAC6F72}" type="parTrans" cxnId="{D248FC6E-FAF4-4824-9F09-BA55EA8CAB63}">
      <dgm:prSet/>
      <dgm:spPr/>
      <dgm:t>
        <a:bodyPr/>
        <a:lstStyle/>
        <a:p>
          <a:endParaRPr lang="de-DE"/>
        </a:p>
      </dgm:t>
    </dgm:pt>
    <dgm:pt modelId="{D11559A3-789E-409F-B492-0A1CA05E9074}" type="sibTrans" cxnId="{D248FC6E-FAF4-4824-9F09-BA55EA8CAB63}">
      <dgm:prSet/>
      <dgm:spPr/>
      <dgm:t>
        <a:bodyPr/>
        <a:lstStyle/>
        <a:p>
          <a:endParaRPr lang="de-DE"/>
        </a:p>
      </dgm:t>
    </dgm:pt>
    <dgm:pt modelId="{BE870207-28DB-42AB-977D-120C7F1DDC7B}">
      <dgm:prSet phldrT="[Text]"/>
      <dgm:spPr>
        <a:solidFill>
          <a:schemeClr val="accent3">
            <a:lumMod val="20000"/>
            <a:lumOff val="80000"/>
            <a:alpha val="90000"/>
          </a:schemeClr>
        </a:solidFill>
      </dgm:spPr>
      <dgm:t>
        <a:bodyPr/>
        <a:lstStyle/>
        <a:p>
          <a:pPr>
            <a:buNone/>
          </a:pPr>
          <a:r>
            <a:rPr lang="de-DE" b="0" i="0"/>
            <a:t>Große, leicht zu bedienende Schaltflächen, klare und kontrastreiche Darstellung sowie einfache Sprache</a:t>
          </a:r>
          <a:endParaRPr lang="de-DE" dirty="0"/>
        </a:p>
      </dgm:t>
    </dgm:pt>
    <dgm:pt modelId="{C5913364-125A-49C1-AC0F-61ECC0537EA5}" type="parTrans" cxnId="{25D2B4DA-5F98-4CD1-9031-DE4433CAFD17}">
      <dgm:prSet/>
      <dgm:spPr/>
      <dgm:t>
        <a:bodyPr/>
        <a:lstStyle/>
        <a:p>
          <a:endParaRPr lang="de-DE"/>
        </a:p>
      </dgm:t>
    </dgm:pt>
    <dgm:pt modelId="{F706339B-E212-466D-B27E-3DB5CFD30F45}" type="sibTrans" cxnId="{25D2B4DA-5F98-4CD1-9031-DE4433CAFD17}">
      <dgm:prSet/>
      <dgm:spPr/>
      <dgm:t>
        <a:bodyPr/>
        <a:lstStyle/>
        <a:p>
          <a:endParaRPr lang="de-DE"/>
        </a:p>
      </dgm:t>
    </dgm:pt>
    <dgm:pt modelId="{EF9C5C21-924A-494D-BFD2-812804C9EF8B}" type="pres">
      <dgm:prSet presAssocID="{736E212F-7838-4063-A73E-BBA05E74C163}" presName="Name0" presStyleCnt="0">
        <dgm:presLayoutVars>
          <dgm:dir/>
          <dgm:animLvl val="lvl"/>
          <dgm:resizeHandles val="exact"/>
        </dgm:presLayoutVars>
      </dgm:prSet>
      <dgm:spPr/>
    </dgm:pt>
    <dgm:pt modelId="{1B0B6ADC-E76B-47DE-B3B6-DF0B4FA9F5A0}" type="pres">
      <dgm:prSet presAssocID="{073B0706-D7AF-48D0-AED2-0744BC3745BD}" presName="linNode" presStyleCnt="0"/>
      <dgm:spPr/>
    </dgm:pt>
    <dgm:pt modelId="{8CC98D56-D041-4F44-AB5F-88CF45A31AFC}" type="pres">
      <dgm:prSet presAssocID="{073B0706-D7AF-48D0-AED2-0744BC3745BD}" presName="parentText" presStyleLbl="node1" presStyleIdx="0" presStyleCnt="6">
        <dgm:presLayoutVars>
          <dgm:chMax val="1"/>
          <dgm:bulletEnabled val="1"/>
        </dgm:presLayoutVars>
      </dgm:prSet>
      <dgm:spPr/>
    </dgm:pt>
    <dgm:pt modelId="{8A677F2D-B675-4294-9573-6DCA042886B1}" type="pres">
      <dgm:prSet presAssocID="{073B0706-D7AF-48D0-AED2-0744BC3745BD}" presName="descendantText" presStyleLbl="alignAccFollowNode1" presStyleIdx="0" presStyleCnt="6">
        <dgm:presLayoutVars>
          <dgm:bulletEnabled val="1"/>
        </dgm:presLayoutVars>
      </dgm:prSet>
      <dgm:spPr/>
    </dgm:pt>
    <dgm:pt modelId="{DC185113-8A3C-421C-9CA9-1D79FFD206EC}" type="pres">
      <dgm:prSet presAssocID="{003B901E-488F-4EF4-A9E2-E9EF9B3C75FE}" presName="sp" presStyleCnt="0"/>
      <dgm:spPr/>
    </dgm:pt>
    <dgm:pt modelId="{9AF637AC-8037-4615-BD5B-C41126AE1751}" type="pres">
      <dgm:prSet presAssocID="{AF3D692A-4578-42F9-8DBF-A3455A445B10}" presName="linNode" presStyleCnt="0"/>
      <dgm:spPr/>
    </dgm:pt>
    <dgm:pt modelId="{0AD65EFA-4D10-441D-9163-1E42E2A26D0B}" type="pres">
      <dgm:prSet presAssocID="{AF3D692A-4578-42F9-8DBF-A3455A445B10}" presName="parentText" presStyleLbl="node1" presStyleIdx="1" presStyleCnt="6">
        <dgm:presLayoutVars>
          <dgm:chMax val="1"/>
          <dgm:bulletEnabled val="1"/>
        </dgm:presLayoutVars>
      </dgm:prSet>
      <dgm:spPr/>
    </dgm:pt>
    <dgm:pt modelId="{4E7B8128-E833-4E97-AE69-DA5875999370}" type="pres">
      <dgm:prSet presAssocID="{AF3D692A-4578-42F9-8DBF-A3455A445B10}" presName="descendantText" presStyleLbl="alignAccFollowNode1" presStyleIdx="1" presStyleCnt="6">
        <dgm:presLayoutVars>
          <dgm:bulletEnabled val="1"/>
        </dgm:presLayoutVars>
      </dgm:prSet>
      <dgm:spPr/>
    </dgm:pt>
    <dgm:pt modelId="{A3B382A9-75A6-4E39-95D1-7EA76206B26A}" type="pres">
      <dgm:prSet presAssocID="{884BA505-6B8B-4583-A8B4-29EE2DC00EED}" presName="sp" presStyleCnt="0"/>
      <dgm:spPr/>
    </dgm:pt>
    <dgm:pt modelId="{B419B152-3E17-4B06-9647-DE656BB5FD86}" type="pres">
      <dgm:prSet presAssocID="{B46B1F96-E35E-441E-85AF-4864EFF391A7}" presName="linNode" presStyleCnt="0"/>
      <dgm:spPr/>
    </dgm:pt>
    <dgm:pt modelId="{FE750FEB-43F6-4AD9-B812-AC4A6838E88B}" type="pres">
      <dgm:prSet presAssocID="{B46B1F96-E35E-441E-85AF-4864EFF391A7}" presName="parentText" presStyleLbl="node1" presStyleIdx="2" presStyleCnt="6">
        <dgm:presLayoutVars>
          <dgm:chMax val="1"/>
          <dgm:bulletEnabled val="1"/>
        </dgm:presLayoutVars>
      </dgm:prSet>
      <dgm:spPr/>
    </dgm:pt>
    <dgm:pt modelId="{63F84523-49A0-44EF-969D-7C35A3C04860}" type="pres">
      <dgm:prSet presAssocID="{B46B1F96-E35E-441E-85AF-4864EFF391A7}" presName="descendantText" presStyleLbl="alignAccFollowNode1" presStyleIdx="2" presStyleCnt="6">
        <dgm:presLayoutVars>
          <dgm:bulletEnabled val="1"/>
        </dgm:presLayoutVars>
      </dgm:prSet>
      <dgm:spPr/>
    </dgm:pt>
    <dgm:pt modelId="{A9B19FBC-1D18-4635-BD50-10EBC4906D3C}" type="pres">
      <dgm:prSet presAssocID="{68CEC479-3B8D-4B61-B575-96EBD7B6388B}" presName="sp" presStyleCnt="0"/>
      <dgm:spPr/>
    </dgm:pt>
    <dgm:pt modelId="{31D23539-44EA-4B7E-B325-7812F6735E3E}" type="pres">
      <dgm:prSet presAssocID="{0DEF6E23-B0E2-471A-96EB-121E8651E55A}" presName="linNode" presStyleCnt="0"/>
      <dgm:spPr/>
    </dgm:pt>
    <dgm:pt modelId="{EAFBE05B-CB71-4FE7-B64B-C62C51BF2EE4}" type="pres">
      <dgm:prSet presAssocID="{0DEF6E23-B0E2-471A-96EB-121E8651E55A}" presName="parentText" presStyleLbl="node1" presStyleIdx="3" presStyleCnt="6">
        <dgm:presLayoutVars>
          <dgm:chMax val="1"/>
          <dgm:bulletEnabled val="1"/>
        </dgm:presLayoutVars>
      </dgm:prSet>
      <dgm:spPr/>
    </dgm:pt>
    <dgm:pt modelId="{8592FC6F-F988-4A44-BFEC-47B207A13A9C}" type="pres">
      <dgm:prSet presAssocID="{0DEF6E23-B0E2-471A-96EB-121E8651E55A}" presName="descendantText" presStyleLbl="alignAccFollowNode1" presStyleIdx="3" presStyleCnt="6">
        <dgm:presLayoutVars>
          <dgm:bulletEnabled val="1"/>
        </dgm:presLayoutVars>
      </dgm:prSet>
      <dgm:spPr/>
    </dgm:pt>
    <dgm:pt modelId="{DC7691AC-8E91-47B5-94E8-460F91666EC6}" type="pres">
      <dgm:prSet presAssocID="{46E242BD-F08F-4885-91CA-051590B4B5FB}" presName="sp" presStyleCnt="0"/>
      <dgm:spPr/>
    </dgm:pt>
    <dgm:pt modelId="{49771C43-7E48-4F44-BEF1-E8513F644A3B}" type="pres">
      <dgm:prSet presAssocID="{078C9EB2-C822-474E-9B0D-06D5A60CA7D6}" presName="linNode" presStyleCnt="0"/>
      <dgm:spPr/>
    </dgm:pt>
    <dgm:pt modelId="{0F8260D8-B5C2-4B8D-8F22-ABF2F13A731A}" type="pres">
      <dgm:prSet presAssocID="{078C9EB2-C822-474E-9B0D-06D5A60CA7D6}" presName="parentText" presStyleLbl="node1" presStyleIdx="4" presStyleCnt="6">
        <dgm:presLayoutVars>
          <dgm:chMax val="1"/>
          <dgm:bulletEnabled val="1"/>
        </dgm:presLayoutVars>
      </dgm:prSet>
      <dgm:spPr/>
    </dgm:pt>
    <dgm:pt modelId="{46CC3DAB-0BD7-4E07-B647-24581DFFC263}" type="pres">
      <dgm:prSet presAssocID="{078C9EB2-C822-474E-9B0D-06D5A60CA7D6}" presName="descendantText" presStyleLbl="alignAccFollowNode1" presStyleIdx="4" presStyleCnt="6">
        <dgm:presLayoutVars>
          <dgm:bulletEnabled val="1"/>
        </dgm:presLayoutVars>
      </dgm:prSet>
      <dgm:spPr/>
    </dgm:pt>
    <dgm:pt modelId="{422CF750-C0FB-43F6-9CBF-044C029911F5}" type="pres">
      <dgm:prSet presAssocID="{C04512FD-5DF5-451C-9809-4E00F5E27771}" presName="sp" presStyleCnt="0"/>
      <dgm:spPr/>
    </dgm:pt>
    <dgm:pt modelId="{B3BF2909-B166-4D05-9097-95D2E40E1AFD}" type="pres">
      <dgm:prSet presAssocID="{1044DBF7-A4B2-44F2-A03C-A47BAC64ED75}" presName="linNode" presStyleCnt="0"/>
      <dgm:spPr/>
    </dgm:pt>
    <dgm:pt modelId="{E3A56C3C-3612-4DF4-909A-533E3D347EB6}" type="pres">
      <dgm:prSet presAssocID="{1044DBF7-A4B2-44F2-A03C-A47BAC64ED75}" presName="parentText" presStyleLbl="node1" presStyleIdx="5" presStyleCnt="6">
        <dgm:presLayoutVars>
          <dgm:chMax val="1"/>
          <dgm:bulletEnabled val="1"/>
        </dgm:presLayoutVars>
      </dgm:prSet>
      <dgm:spPr/>
    </dgm:pt>
    <dgm:pt modelId="{17270B8A-40EE-4A1B-85A2-7C30BF68C94E}" type="pres">
      <dgm:prSet presAssocID="{1044DBF7-A4B2-44F2-A03C-A47BAC64ED75}" presName="descendantText" presStyleLbl="alignAccFollowNode1" presStyleIdx="5" presStyleCnt="6">
        <dgm:presLayoutVars>
          <dgm:bulletEnabled val="1"/>
        </dgm:presLayoutVars>
      </dgm:prSet>
      <dgm:spPr/>
    </dgm:pt>
  </dgm:ptLst>
  <dgm:cxnLst>
    <dgm:cxn modelId="{E3D9081E-FA36-4219-850C-6BDE0A5970FA}" srcId="{736E212F-7838-4063-A73E-BBA05E74C163}" destId="{078C9EB2-C822-474E-9B0D-06D5A60CA7D6}" srcOrd="4" destOrd="0" parTransId="{90063CA3-33C7-4D25-BD73-7495CBB2C054}" sibTransId="{C04512FD-5DF5-451C-9809-4E00F5E27771}"/>
    <dgm:cxn modelId="{8FF55B25-7299-4AA9-A3A8-2B2FF3ABD3F3}" type="presOf" srcId="{073B0706-D7AF-48D0-AED2-0744BC3745BD}" destId="{8CC98D56-D041-4F44-AB5F-88CF45A31AFC}" srcOrd="0" destOrd="0" presId="urn:microsoft.com/office/officeart/2005/8/layout/vList5"/>
    <dgm:cxn modelId="{C7085A36-C8BC-4E59-AAA1-7E48B5BDCA4A}" type="presOf" srcId="{5D9990B7-EC8E-4C9E-80FE-E241B02CB3AF}" destId="{4E7B8128-E833-4E97-AE69-DA5875999370}" srcOrd="0" destOrd="0" presId="urn:microsoft.com/office/officeart/2005/8/layout/vList5"/>
    <dgm:cxn modelId="{4CE05C3B-AFC2-4FAE-82B8-E6D8ABC4AFE7}" srcId="{AF3D692A-4578-42F9-8DBF-A3455A445B10}" destId="{5D9990B7-EC8E-4C9E-80FE-E241B02CB3AF}" srcOrd="0" destOrd="0" parTransId="{00200B55-3C99-4498-8E5C-3ADD0190F5B3}" sibTransId="{1C5162DE-DB1C-41D6-A3D0-751D8254B4C7}"/>
    <dgm:cxn modelId="{5773C35B-3DDD-45D2-944C-66A8DB1870C3}" srcId="{736E212F-7838-4063-A73E-BBA05E74C163}" destId="{B46B1F96-E35E-441E-85AF-4864EFF391A7}" srcOrd="2" destOrd="0" parTransId="{C51D8C67-5C9C-43A8-92D9-233CAECD3352}" sibTransId="{68CEC479-3B8D-4B61-B575-96EBD7B6388B}"/>
    <dgm:cxn modelId="{7CE5E66B-B1C0-4550-81F7-9C4133A28CAD}" type="presOf" srcId="{1044DBF7-A4B2-44F2-A03C-A47BAC64ED75}" destId="{E3A56C3C-3612-4DF4-909A-533E3D347EB6}" srcOrd="0" destOrd="0" presId="urn:microsoft.com/office/officeart/2005/8/layout/vList5"/>
    <dgm:cxn modelId="{C644E76C-3585-47B4-A21F-6F7FE53FA5FC}" type="presOf" srcId="{B46B1F96-E35E-441E-85AF-4864EFF391A7}" destId="{FE750FEB-43F6-4AD9-B812-AC4A6838E88B}" srcOrd="0" destOrd="0" presId="urn:microsoft.com/office/officeart/2005/8/layout/vList5"/>
    <dgm:cxn modelId="{DE2DF36E-BC22-4300-B22D-2C2FD9A180F1}" srcId="{B46B1F96-E35E-441E-85AF-4864EFF391A7}" destId="{CF04209B-A9D4-41A3-8436-92CC39BC0964}" srcOrd="0" destOrd="0" parTransId="{892B40E4-6BB7-4336-82F2-BB9D6585CCA1}" sibTransId="{3F1F6BE5-BF47-414E-8D1C-B9D3F9D8DDB0}"/>
    <dgm:cxn modelId="{D248FC6E-FAF4-4824-9F09-BA55EA8CAB63}" srcId="{736E212F-7838-4063-A73E-BBA05E74C163}" destId="{1044DBF7-A4B2-44F2-A03C-A47BAC64ED75}" srcOrd="5" destOrd="0" parTransId="{86B2E75A-0204-4BDE-90E7-798CABAC6F72}" sibTransId="{D11559A3-789E-409F-B492-0A1CA05E9074}"/>
    <dgm:cxn modelId="{B5A24C70-1A13-4D51-A465-787B307B422A}" srcId="{736E212F-7838-4063-A73E-BBA05E74C163}" destId="{AF3D692A-4578-42F9-8DBF-A3455A445B10}" srcOrd="1" destOrd="0" parTransId="{091F0602-247F-4438-9504-74979919E9B0}" sibTransId="{884BA505-6B8B-4583-A8B4-29EE2DC00EED}"/>
    <dgm:cxn modelId="{009AB189-9908-4F88-B0E7-CDFF499A2E46}" srcId="{078C9EB2-C822-474E-9B0D-06D5A60CA7D6}" destId="{6778BE50-BC03-47BB-B9FB-9F81DA9C31BA}" srcOrd="0" destOrd="0" parTransId="{C89395DE-BF2C-4642-9CF3-204D566F456F}" sibTransId="{4C4F578D-100C-402D-84D7-2A0FA60EA9DB}"/>
    <dgm:cxn modelId="{4B0E6F8E-E9E8-48D2-8D9D-6CBF8E23C81E}" type="presOf" srcId="{AF3D692A-4578-42F9-8DBF-A3455A445B10}" destId="{0AD65EFA-4D10-441D-9163-1E42E2A26D0B}" srcOrd="0" destOrd="0" presId="urn:microsoft.com/office/officeart/2005/8/layout/vList5"/>
    <dgm:cxn modelId="{64717A98-C011-4078-9623-3D057C07D197}" srcId="{736E212F-7838-4063-A73E-BBA05E74C163}" destId="{073B0706-D7AF-48D0-AED2-0744BC3745BD}" srcOrd="0" destOrd="0" parTransId="{399DA46E-D034-4EE3-956B-FA842465821D}" sibTransId="{003B901E-488F-4EF4-A9E2-E9EF9B3C75FE}"/>
    <dgm:cxn modelId="{AB01909A-7738-4469-97BF-05BDEE8818EF}" type="presOf" srcId="{0DEF6E23-B0E2-471A-96EB-121E8651E55A}" destId="{EAFBE05B-CB71-4FE7-B64B-C62C51BF2EE4}" srcOrd="0" destOrd="0" presId="urn:microsoft.com/office/officeart/2005/8/layout/vList5"/>
    <dgm:cxn modelId="{B2B5E69C-C870-4FBB-8F2F-3C2DFCB25A6A}" type="presOf" srcId="{078C9EB2-C822-474E-9B0D-06D5A60CA7D6}" destId="{0F8260D8-B5C2-4B8D-8F22-ABF2F13A731A}" srcOrd="0" destOrd="0" presId="urn:microsoft.com/office/officeart/2005/8/layout/vList5"/>
    <dgm:cxn modelId="{070B939D-E4D1-45EC-8699-6EB703AD7774}" srcId="{073B0706-D7AF-48D0-AED2-0744BC3745BD}" destId="{E837DD76-8B93-4167-96B7-9F13836E7208}" srcOrd="0" destOrd="0" parTransId="{9324AEBB-D1DF-4775-B346-72A0BC5F3E9B}" sibTransId="{2CF695D1-4C03-4E71-B7AB-9B053F288807}"/>
    <dgm:cxn modelId="{81A1E4A4-C8F1-4472-9B35-F9AE4F55E8BA}" type="presOf" srcId="{736E212F-7838-4063-A73E-BBA05E74C163}" destId="{EF9C5C21-924A-494D-BFD2-812804C9EF8B}" srcOrd="0" destOrd="0" presId="urn:microsoft.com/office/officeart/2005/8/layout/vList5"/>
    <dgm:cxn modelId="{2DA79FBD-D169-4B4A-9384-F622187FD58D}" type="presOf" srcId="{E837DD76-8B93-4167-96B7-9F13836E7208}" destId="{8A677F2D-B675-4294-9573-6DCA042886B1}" srcOrd="0" destOrd="0" presId="urn:microsoft.com/office/officeart/2005/8/layout/vList5"/>
    <dgm:cxn modelId="{E73976C6-2D50-4E35-87AC-A4DD8E79B775}" type="presOf" srcId="{CF04209B-A9D4-41A3-8436-92CC39BC0964}" destId="{63F84523-49A0-44EF-969D-7C35A3C04860}" srcOrd="0" destOrd="0" presId="urn:microsoft.com/office/officeart/2005/8/layout/vList5"/>
    <dgm:cxn modelId="{52497DD4-152D-4830-95E5-059F057816A9}" type="presOf" srcId="{BE870207-28DB-42AB-977D-120C7F1DDC7B}" destId="{17270B8A-40EE-4A1B-85A2-7C30BF68C94E}" srcOrd="0" destOrd="0" presId="urn:microsoft.com/office/officeart/2005/8/layout/vList5"/>
    <dgm:cxn modelId="{25D2B4DA-5F98-4CD1-9031-DE4433CAFD17}" srcId="{1044DBF7-A4B2-44F2-A03C-A47BAC64ED75}" destId="{BE870207-28DB-42AB-977D-120C7F1DDC7B}" srcOrd="0" destOrd="0" parTransId="{C5913364-125A-49C1-AC0F-61ECC0537EA5}" sibTransId="{F706339B-E212-466D-B27E-3DB5CFD30F45}"/>
    <dgm:cxn modelId="{30DA6AEB-0AD6-441A-BFA0-FB504C0BD399}" srcId="{0DEF6E23-B0E2-471A-96EB-121E8651E55A}" destId="{95D502FD-2E08-4333-B30F-0F05C8EB80FC}" srcOrd="0" destOrd="0" parTransId="{E15CC956-1381-4E17-832C-61FA13954BAC}" sibTransId="{72E79126-8A55-452C-B4C4-36039B74A756}"/>
    <dgm:cxn modelId="{D0AE21F1-08F5-4492-836B-5399174E3CE7}" type="presOf" srcId="{6778BE50-BC03-47BB-B9FB-9F81DA9C31BA}" destId="{46CC3DAB-0BD7-4E07-B647-24581DFFC263}" srcOrd="0" destOrd="0" presId="urn:microsoft.com/office/officeart/2005/8/layout/vList5"/>
    <dgm:cxn modelId="{31B413FB-FFE6-4981-B784-C8B22CB501E2}" srcId="{736E212F-7838-4063-A73E-BBA05E74C163}" destId="{0DEF6E23-B0E2-471A-96EB-121E8651E55A}" srcOrd="3" destOrd="0" parTransId="{B487D6DE-7A56-49F7-907F-9057D4424DE7}" sibTransId="{46E242BD-F08F-4885-91CA-051590B4B5FB}"/>
    <dgm:cxn modelId="{E88B00FD-243F-4088-9514-4A8E09666EDA}" type="presOf" srcId="{95D502FD-2E08-4333-B30F-0F05C8EB80FC}" destId="{8592FC6F-F988-4A44-BFEC-47B207A13A9C}" srcOrd="0" destOrd="0" presId="urn:microsoft.com/office/officeart/2005/8/layout/vList5"/>
    <dgm:cxn modelId="{01758142-4E43-45C9-B64C-3410ED758D04}" type="presParOf" srcId="{EF9C5C21-924A-494D-BFD2-812804C9EF8B}" destId="{1B0B6ADC-E76B-47DE-B3B6-DF0B4FA9F5A0}" srcOrd="0" destOrd="0" presId="urn:microsoft.com/office/officeart/2005/8/layout/vList5"/>
    <dgm:cxn modelId="{29C73B9F-9D53-4F65-86F5-A5B6A38A68AE}" type="presParOf" srcId="{1B0B6ADC-E76B-47DE-B3B6-DF0B4FA9F5A0}" destId="{8CC98D56-D041-4F44-AB5F-88CF45A31AFC}" srcOrd="0" destOrd="0" presId="urn:microsoft.com/office/officeart/2005/8/layout/vList5"/>
    <dgm:cxn modelId="{8CECE0D3-56E8-4EA2-8906-99841D95A052}" type="presParOf" srcId="{1B0B6ADC-E76B-47DE-B3B6-DF0B4FA9F5A0}" destId="{8A677F2D-B675-4294-9573-6DCA042886B1}" srcOrd="1" destOrd="0" presId="urn:microsoft.com/office/officeart/2005/8/layout/vList5"/>
    <dgm:cxn modelId="{00C2DB0C-E913-469B-A8B5-DD1DC00D4249}" type="presParOf" srcId="{EF9C5C21-924A-494D-BFD2-812804C9EF8B}" destId="{DC185113-8A3C-421C-9CA9-1D79FFD206EC}" srcOrd="1" destOrd="0" presId="urn:microsoft.com/office/officeart/2005/8/layout/vList5"/>
    <dgm:cxn modelId="{0C396FF9-F8E7-45C8-82EB-DE91739A933D}" type="presParOf" srcId="{EF9C5C21-924A-494D-BFD2-812804C9EF8B}" destId="{9AF637AC-8037-4615-BD5B-C41126AE1751}" srcOrd="2" destOrd="0" presId="urn:microsoft.com/office/officeart/2005/8/layout/vList5"/>
    <dgm:cxn modelId="{4EEE9204-895A-4AAC-AA5E-38333DBE76D8}" type="presParOf" srcId="{9AF637AC-8037-4615-BD5B-C41126AE1751}" destId="{0AD65EFA-4D10-441D-9163-1E42E2A26D0B}" srcOrd="0" destOrd="0" presId="urn:microsoft.com/office/officeart/2005/8/layout/vList5"/>
    <dgm:cxn modelId="{7B946E1A-9333-4F37-9082-4790E03FECB4}" type="presParOf" srcId="{9AF637AC-8037-4615-BD5B-C41126AE1751}" destId="{4E7B8128-E833-4E97-AE69-DA5875999370}" srcOrd="1" destOrd="0" presId="urn:microsoft.com/office/officeart/2005/8/layout/vList5"/>
    <dgm:cxn modelId="{6E749FEB-90DC-49F1-8337-A06A030472F9}" type="presParOf" srcId="{EF9C5C21-924A-494D-BFD2-812804C9EF8B}" destId="{A3B382A9-75A6-4E39-95D1-7EA76206B26A}" srcOrd="3" destOrd="0" presId="urn:microsoft.com/office/officeart/2005/8/layout/vList5"/>
    <dgm:cxn modelId="{217678D1-72ED-49EA-88E7-65EA9C3D002A}" type="presParOf" srcId="{EF9C5C21-924A-494D-BFD2-812804C9EF8B}" destId="{B419B152-3E17-4B06-9647-DE656BB5FD86}" srcOrd="4" destOrd="0" presId="urn:microsoft.com/office/officeart/2005/8/layout/vList5"/>
    <dgm:cxn modelId="{1E210199-D212-4DBC-B3BE-41AE6F3B184C}" type="presParOf" srcId="{B419B152-3E17-4B06-9647-DE656BB5FD86}" destId="{FE750FEB-43F6-4AD9-B812-AC4A6838E88B}" srcOrd="0" destOrd="0" presId="urn:microsoft.com/office/officeart/2005/8/layout/vList5"/>
    <dgm:cxn modelId="{CE1058C2-7D9B-45AE-9860-8C30B9FD96F4}" type="presParOf" srcId="{B419B152-3E17-4B06-9647-DE656BB5FD86}" destId="{63F84523-49A0-44EF-969D-7C35A3C04860}" srcOrd="1" destOrd="0" presId="urn:microsoft.com/office/officeart/2005/8/layout/vList5"/>
    <dgm:cxn modelId="{B46F2671-EA6E-4931-8694-1C7243AF1693}" type="presParOf" srcId="{EF9C5C21-924A-494D-BFD2-812804C9EF8B}" destId="{A9B19FBC-1D18-4635-BD50-10EBC4906D3C}" srcOrd="5" destOrd="0" presId="urn:microsoft.com/office/officeart/2005/8/layout/vList5"/>
    <dgm:cxn modelId="{0042CBEF-A2FD-463C-98C8-B872C992DAC6}" type="presParOf" srcId="{EF9C5C21-924A-494D-BFD2-812804C9EF8B}" destId="{31D23539-44EA-4B7E-B325-7812F6735E3E}" srcOrd="6" destOrd="0" presId="urn:microsoft.com/office/officeart/2005/8/layout/vList5"/>
    <dgm:cxn modelId="{59D72A51-D904-485E-A46D-4DB6D95F3C93}" type="presParOf" srcId="{31D23539-44EA-4B7E-B325-7812F6735E3E}" destId="{EAFBE05B-CB71-4FE7-B64B-C62C51BF2EE4}" srcOrd="0" destOrd="0" presId="urn:microsoft.com/office/officeart/2005/8/layout/vList5"/>
    <dgm:cxn modelId="{15844C21-9259-41F4-BD2F-3FE9CB8DAD6F}" type="presParOf" srcId="{31D23539-44EA-4B7E-B325-7812F6735E3E}" destId="{8592FC6F-F988-4A44-BFEC-47B207A13A9C}" srcOrd="1" destOrd="0" presId="urn:microsoft.com/office/officeart/2005/8/layout/vList5"/>
    <dgm:cxn modelId="{9AA40FAC-47D9-423D-A21D-218C95002337}" type="presParOf" srcId="{EF9C5C21-924A-494D-BFD2-812804C9EF8B}" destId="{DC7691AC-8E91-47B5-94E8-460F91666EC6}" srcOrd="7" destOrd="0" presId="urn:microsoft.com/office/officeart/2005/8/layout/vList5"/>
    <dgm:cxn modelId="{B75BD6ED-EE40-461E-83A2-7C4A3E083E32}" type="presParOf" srcId="{EF9C5C21-924A-494D-BFD2-812804C9EF8B}" destId="{49771C43-7E48-4F44-BEF1-E8513F644A3B}" srcOrd="8" destOrd="0" presId="urn:microsoft.com/office/officeart/2005/8/layout/vList5"/>
    <dgm:cxn modelId="{58E443EC-491F-4A03-BBBC-468585E1BC0C}" type="presParOf" srcId="{49771C43-7E48-4F44-BEF1-E8513F644A3B}" destId="{0F8260D8-B5C2-4B8D-8F22-ABF2F13A731A}" srcOrd="0" destOrd="0" presId="urn:microsoft.com/office/officeart/2005/8/layout/vList5"/>
    <dgm:cxn modelId="{A083790B-7200-4120-828C-B2ADF01FDA9C}" type="presParOf" srcId="{49771C43-7E48-4F44-BEF1-E8513F644A3B}" destId="{46CC3DAB-0BD7-4E07-B647-24581DFFC263}" srcOrd="1" destOrd="0" presId="urn:microsoft.com/office/officeart/2005/8/layout/vList5"/>
    <dgm:cxn modelId="{7B74FB67-54AC-4F9A-B293-596D62B499C1}" type="presParOf" srcId="{EF9C5C21-924A-494D-BFD2-812804C9EF8B}" destId="{422CF750-C0FB-43F6-9CBF-044C029911F5}" srcOrd="9" destOrd="0" presId="urn:microsoft.com/office/officeart/2005/8/layout/vList5"/>
    <dgm:cxn modelId="{1A854A7A-9858-40C2-9A72-EF167EC03531}" type="presParOf" srcId="{EF9C5C21-924A-494D-BFD2-812804C9EF8B}" destId="{B3BF2909-B166-4D05-9097-95D2E40E1AFD}" srcOrd="10" destOrd="0" presId="urn:microsoft.com/office/officeart/2005/8/layout/vList5"/>
    <dgm:cxn modelId="{F1CF20AF-07F2-47F9-B1AD-37F5FC3CF9F5}" type="presParOf" srcId="{B3BF2909-B166-4D05-9097-95D2E40E1AFD}" destId="{E3A56C3C-3612-4DF4-909A-533E3D347EB6}" srcOrd="0" destOrd="0" presId="urn:microsoft.com/office/officeart/2005/8/layout/vList5"/>
    <dgm:cxn modelId="{DB77962C-C9A9-4B19-AB00-70E14601093E}" type="presParOf" srcId="{B3BF2909-B166-4D05-9097-95D2E40E1AFD}" destId="{17270B8A-40EE-4A1B-85A2-7C30BF68C94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677F2D-B675-4294-9573-6DCA042886B1}">
      <dsp:nvSpPr>
        <dsp:cNvPr id="0" name=""/>
        <dsp:cNvSpPr/>
      </dsp:nvSpPr>
      <dsp:spPr>
        <a:xfrm rot="5400000">
          <a:off x="6872275" y="-3015881"/>
          <a:ext cx="556665" cy="6729984"/>
        </a:xfrm>
        <a:prstGeom prst="round2SameRect">
          <a:avLst/>
        </a:prstGeom>
        <a:solidFill>
          <a:schemeClr val="accent3">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None/>
          </a:pPr>
          <a:r>
            <a:rPr lang="de-DE" sz="1500" b="0" i="0" kern="1200" dirty="0"/>
            <a:t>Anforderungen am Automaten</a:t>
          </a:r>
          <a:endParaRPr lang="de-DE" sz="1500" kern="1200" dirty="0"/>
        </a:p>
      </dsp:txBody>
      <dsp:txXfrm rot="-5400000">
        <a:off x="3785616" y="97952"/>
        <a:ext cx="6702810" cy="502317"/>
      </dsp:txXfrm>
    </dsp:sp>
    <dsp:sp modelId="{8CC98D56-D041-4F44-AB5F-88CF45A31AFC}">
      <dsp:nvSpPr>
        <dsp:cNvPr id="0" name=""/>
        <dsp:cNvSpPr/>
      </dsp:nvSpPr>
      <dsp:spPr>
        <a:xfrm>
          <a:off x="0" y="1195"/>
          <a:ext cx="3785616" cy="6958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de-DE" sz="2300" b="0" i="0" kern="1200"/>
            <a:t>Beeinträchtigung</a:t>
          </a:r>
          <a:endParaRPr lang="de-DE" sz="2300" kern="1200" dirty="0"/>
        </a:p>
      </dsp:txBody>
      <dsp:txXfrm>
        <a:off x="33968" y="35163"/>
        <a:ext cx="3717680" cy="627895"/>
      </dsp:txXfrm>
    </dsp:sp>
    <dsp:sp modelId="{4E7B8128-E833-4E97-AE69-DA5875999370}">
      <dsp:nvSpPr>
        <dsp:cNvPr id="0" name=""/>
        <dsp:cNvSpPr/>
      </dsp:nvSpPr>
      <dsp:spPr>
        <a:xfrm rot="5400000">
          <a:off x="6872275" y="-2285257"/>
          <a:ext cx="556665" cy="6729984"/>
        </a:xfrm>
        <a:prstGeom prst="round2SameRect">
          <a:avLst/>
        </a:prstGeom>
        <a:solidFill>
          <a:schemeClr val="accent3">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None/>
          </a:pPr>
          <a:r>
            <a:rPr lang="de-DE" sz="1500" b="0" i="0" kern="1200" dirty="0"/>
            <a:t>Höhe und Reichweite der Bedienelemente, stufenloser Zugang, ausreichend Bewegungsfläche vor dem Gerät</a:t>
          </a:r>
          <a:endParaRPr lang="de-DE" sz="1500" kern="1200" dirty="0"/>
        </a:p>
      </dsp:txBody>
      <dsp:txXfrm rot="-5400000">
        <a:off x="3785616" y="828576"/>
        <a:ext cx="6702810" cy="502317"/>
      </dsp:txXfrm>
    </dsp:sp>
    <dsp:sp modelId="{0AD65EFA-4D10-441D-9163-1E42E2A26D0B}">
      <dsp:nvSpPr>
        <dsp:cNvPr id="0" name=""/>
        <dsp:cNvSpPr/>
      </dsp:nvSpPr>
      <dsp:spPr>
        <a:xfrm>
          <a:off x="0" y="731818"/>
          <a:ext cx="3785616" cy="695831"/>
        </a:xfrm>
        <a:prstGeom prst="roundRect">
          <a:avLst/>
        </a:prstGeom>
        <a:solidFill>
          <a:schemeClr val="accent1">
            <a:lumMod val="20000"/>
            <a:lumOff val="80000"/>
            <a:alpha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de-DE" sz="2300" b="0" i="0" kern="1200" dirty="0">
              <a:solidFill>
                <a:schemeClr val="tx1"/>
              </a:solidFill>
            </a:rPr>
            <a:t>Motorische Einschränkungen</a:t>
          </a:r>
          <a:endParaRPr lang="de-DE" sz="2300" kern="1200" dirty="0">
            <a:solidFill>
              <a:schemeClr val="tx1"/>
            </a:solidFill>
          </a:endParaRPr>
        </a:p>
      </dsp:txBody>
      <dsp:txXfrm>
        <a:off x="33968" y="765786"/>
        <a:ext cx="3717680" cy="627895"/>
      </dsp:txXfrm>
    </dsp:sp>
    <dsp:sp modelId="{63F84523-49A0-44EF-969D-7C35A3C04860}">
      <dsp:nvSpPr>
        <dsp:cNvPr id="0" name=""/>
        <dsp:cNvSpPr/>
      </dsp:nvSpPr>
      <dsp:spPr>
        <a:xfrm rot="5400000">
          <a:off x="6872275" y="-1554634"/>
          <a:ext cx="556665" cy="6729984"/>
        </a:xfrm>
        <a:prstGeom prst="round2SameRect">
          <a:avLst/>
        </a:prstGeom>
        <a:solidFill>
          <a:schemeClr val="accent3">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None/>
          </a:pPr>
          <a:r>
            <a:rPr lang="de-DE" sz="1500" b="0" i="0" kern="1200" dirty="0"/>
            <a:t>Sprachausgabe mit Kopfhörer, tastbare Markierungen/Braille auf Tasten, kontrastreicher Bildschirm, Vorlesefunktion</a:t>
          </a:r>
          <a:endParaRPr lang="de-DE" sz="1500" kern="1200" dirty="0"/>
        </a:p>
      </dsp:txBody>
      <dsp:txXfrm rot="-5400000">
        <a:off x="3785616" y="1559199"/>
        <a:ext cx="6702810" cy="502317"/>
      </dsp:txXfrm>
    </dsp:sp>
    <dsp:sp modelId="{FE750FEB-43F6-4AD9-B812-AC4A6838E88B}">
      <dsp:nvSpPr>
        <dsp:cNvPr id="0" name=""/>
        <dsp:cNvSpPr/>
      </dsp:nvSpPr>
      <dsp:spPr>
        <a:xfrm>
          <a:off x="0" y="1462441"/>
          <a:ext cx="3785616" cy="695831"/>
        </a:xfrm>
        <a:prstGeom prst="roundRect">
          <a:avLst/>
        </a:prstGeom>
        <a:solidFill>
          <a:schemeClr val="accent1">
            <a:lumMod val="20000"/>
            <a:lumOff val="80000"/>
            <a:alpha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de-DE" sz="2300" b="0" i="0" kern="1200" dirty="0">
              <a:solidFill>
                <a:schemeClr val="tx1"/>
              </a:solidFill>
            </a:rPr>
            <a:t>Sehbehinderung/Blindheit</a:t>
          </a:r>
          <a:endParaRPr lang="de-DE" sz="2300" kern="1200" dirty="0">
            <a:solidFill>
              <a:schemeClr val="tx1"/>
            </a:solidFill>
          </a:endParaRPr>
        </a:p>
      </dsp:txBody>
      <dsp:txXfrm>
        <a:off x="33968" y="1496409"/>
        <a:ext cx="3717680" cy="627895"/>
      </dsp:txXfrm>
    </dsp:sp>
    <dsp:sp modelId="{8592FC6F-F988-4A44-BFEC-47B207A13A9C}">
      <dsp:nvSpPr>
        <dsp:cNvPr id="0" name=""/>
        <dsp:cNvSpPr/>
      </dsp:nvSpPr>
      <dsp:spPr>
        <a:xfrm rot="5400000">
          <a:off x="6872275" y="-824011"/>
          <a:ext cx="556665" cy="6729984"/>
        </a:xfrm>
        <a:prstGeom prst="round2SameRect">
          <a:avLst/>
        </a:prstGeom>
        <a:solidFill>
          <a:schemeClr val="accent3">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None/>
          </a:pPr>
          <a:r>
            <a:rPr lang="de-DE" sz="1500" b="0" i="0" kern="1200"/>
            <a:t>Optische Rückmeldungen (z. B. visuelle Fehleranzeigen), Anzeige der wichtigsten Informationen als Text</a:t>
          </a:r>
          <a:endParaRPr lang="de-DE" sz="1500" kern="1200" dirty="0"/>
        </a:p>
      </dsp:txBody>
      <dsp:txXfrm rot="-5400000">
        <a:off x="3785616" y="2289822"/>
        <a:ext cx="6702810" cy="502317"/>
      </dsp:txXfrm>
    </dsp:sp>
    <dsp:sp modelId="{EAFBE05B-CB71-4FE7-B64B-C62C51BF2EE4}">
      <dsp:nvSpPr>
        <dsp:cNvPr id="0" name=""/>
        <dsp:cNvSpPr/>
      </dsp:nvSpPr>
      <dsp:spPr>
        <a:xfrm>
          <a:off x="0" y="2193064"/>
          <a:ext cx="3785616" cy="695831"/>
        </a:xfrm>
        <a:prstGeom prst="roundRect">
          <a:avLst/>
        </a:prstGeom>
        <a:solidFill>
          <a:schemeClr val="accent1">
            <a:lumMod val="20000"/>
            <a:lumOff val="80000"/>
            <a:alpha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de-DE" sz="2300" b="0" i="0" kern="1200" dirty="0">
              <a:solidFill>
                <a:schemeClr val="tx1"/>
              </a:solidFill>
            </a:rPr>
            <a:t>Hörbehinderung/Taubheit</a:t>
          </a:r>
          <a:endParaRPr lang="de-DE" sz="2300" kern="1200" dirty="0">
            <a:solidFill>
              <a:schemeClr val="tx1"/>
            </a:solidFill>
          </a:endParaRPr>
        </a:p>
      </dsp:txBody>
      <dsp:txXfrm>
        <a:off x="33968" y="2227032"/>
        <a:ext cx="3717680" cy="627895"/>
      </dsp:txXfrm>
    </dsp:sp>
    <dsp:sp modelId="{46CC3DAB-0BD7-4E07-B647-24581DFFC263}">
      <dsp:nvSpPr>
        <dsp:cNvPr id="0" name=""/>
        <dsp:cNvSpPr/>
      </dsp:nvSpPr>
      <dsp:spPr>
        <a:xfrm rot="5400000">
          <a:off x="6872275" y="-93388"/>
          <a:ext cx="556665" cy="6729984"/>
        </a:xfrm>
        <a:prstGeom prst="round2SameRect">
          <a:avLst/>
        </a:prstGeom>
        <a:solidFill>
          <a:schemeClr val="accent3">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None/>
          </a:pPr>
          <a:r>
            <a:rPr lang="de-DE" sz="1500" b="0" i="0" kern="1200"/>
            <a:t>Einfache, verständliche Sprache, klare Menüführung, Übersichtlichkeit der Optionen</a:t>
          </a:r>
          <a:endParaRPr lang="de-DE" sz="1500" kern="1200" dirty="0"/>
        </a:p>
      </dsp:txBody>
      <dsp:txXfrm rot="-5400000">
        <a:off x="3785616" y="3020445"/>
        <a:ext cx="6702810" cy="502317"/>
      </dsp:txXfrm>
    </dsp:sp>
    <dsp:sp modelId="{0F8260D8-B5C2-4B8D-8F22-ABF2F13A731A}">
      <dsp:nvSpPr>
        <dsp:cNvPr id="0" name=""/>
        <dsp:cNvSpPr/>
      </dsp:nvSpPr>
      <dsp:spPr>
        <a:xfrm>
          <a:off x="0" y="2923688"/>
          <a:ext cx="3785616" cy="695831"/>
        </a:xfrm>
        <a:prstGeom prst="roundRect">
          <a:avLst/>
        </a:prstGeom>
        <a:solidFill>
          <a:schemeClr val="accent1">
            <a:lumMod val="20000"/>
            <a:lumOff val="80000"/>
            <a:alpha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de-DE" sz="2300" b="0" i="0" kern="1200">
              <a:solidFill>
                <a:schemeClr val="tx1"/>
              </a:solidFill>
            </a:rPr>
            <a:t>Kognitive Einschränkungen</a:t>
          </a:r>
          <a:endParaRPr lang="de-DE" sz="2300" kern="1200" dirty="0">
            <a:solidFill>
              <a:schemeClr val="tx1"/>
            </a:solidFill>
          </a:endParaRPr>
        </a:p>
      </dsp:txBody>
      <dsp:txXfrm>
        <a:off x="33968" y="2957656"/>
        <a:ext cx="3717680" cy="627895"/>
      </dsp:txXfrm>
    </dsp:sp>
    <dsp:sp modelId="{17270B8A-40EE-4A1B-85A2-7C30BF68C94E}">
      <dsp:nvSpPr>
        <dsp:cNvPr id="0" name=""/>
        <dsp:cNvSpPr/>
      </dsp:nvSpPr>
      <dsp:spPr>
        <a:xfrm rot="5400000">
          <a:off x="6872275" y="637235"/>
          <a:ext cx="556665" cy="6729984"/>
        </a:xfrm>
        <a:prstGeom prst="round2SameRect">
          <a:avLst/>
        </a:prstGeom>
        <a:solidFill>
          <a:schemeClr val="accent3">
            <a:lumMod val="20000"/>
            <a:lumOff val="8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None/>
          </a:pPr>
          <a:r>
            <a:rPr lang="de-DE" sz="1500" b="0" i="0" kern="1200"/>
            <a:t>Große, leicht zu bedienende Schaltflächen, klare und kontrastreiche Darstellung sowie einfache Sprache</a:t>
          </a:r>
          <a:endParaRPr lang="de-DE" sz="1500" kern="1200" dirty="0"/>
        </a:p>
      </dsp:txBody>
      <dsp:txXfrm rot="-5400000">
        <a:off x="3785616" y="3751068"/>
        <a:ext cx="6702810" cy="502317"/>
      </dsp:txXfrm>
    </dsp:sp>
    <dsp:sp modelId="{E3A56C3C-3612-4DF4-909A-533E3D347EB6}">
      <dsp:nvSpPr>
        <dsp:cNvPr id="0" name=""/>
        <dsp:cNvSpPr/>
      </dsp:nvSpPr>
      <dsp:spPr>
        <a:xfrm>
          <a:off x="0" y="3654311"/>
          <a:ext cx="3785616" cy="695831"/>
        </a:xfrm>
        <a:prstGeom prst="roundRect">
          <a:avLst/>
        </a:prstGeom>
        <a:solidFill>
          <a:schemeClr val="accent1">
            <a:lumMod val="20000"/>
            <a:lumOff val="80000"/>
            <a:alpha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de-DE" sz="2300" b="0" i="0" kern="1200">
              <a:solidFill>
                <a:schemeClr val="tx1"/>
              </a:solidFill>
            </a:rPr>
            <a:t>Altersbedingte Einschränkung</a:t>
          </a:r>
          <a:endParaRPr lang="de-DE" sz="2300" kern="1200" dirty="0">
            <a:solidFill>
              <a:schemeClr val="tx1"/>
            </a:solidFill>
          </a:endParaRPr>
        </a:p>
      </dsp:txBody>
      <dsp:txXfrm>
        <a:off x="33968" y="3688279"/>
        <a:ext cx="3717680" cy="62789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27C325-F7A6-4EC7-A834-5AC303078E56}" type="datetimeFigureOut">
              <a:rPr lang="de-DE" smtClean="0"/>
              <a:t>15.09.2025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498111-4BEC-463A-91DC-8E75DCE5A4A4}" type="slidenum">
              <a:rPr lang="de-DE" smtClean="0"/>
              <a:t>‹Nr.›</a:t>
            </a:fld>
            <a:endParaRPr lang="de-DE"/>
          </a:p>
        </p:txBody>
      </p:sp>
    </p:spTree>
    <p:extLst>
      <p:ext uri="{BB962C8B-B14F-4D97-AF65-F5344CB8AC3E}">
        <p14:creationId xmlns:p14="http://schemas.microsoft.com/office/powerpoint/2010/main" val="624063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3498111-4BEC-463A-91DC-8E75DCE5A4A4}" type="slidenum">
              <a:rPr lang="de-DE" smtClean="0"/>
              <a:t>2</a:t>
            </a:fld>
            <a:endParaRPr lang="de-DE"/>
          </a:p>
        </p:txBody>
      </p:sp>
    </p:spTree>
    <p:extLst>
      <p:ext uri="{BB962C8B-B14F-4D97-AF65-F5344CB8AC3E}">
        <p14:creationId xmlns:p14="http://schemas.microsoft.com/office/powerpoint/2010/main" val="1183215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3498111-4BEC-463A-91DC-8E75DCE5A4A4}" type="slidenum">
              <a:rPr lang="de-DE" smtClean="0"/>
              <a:t>4</a:t>
            </a:fld>
            <a:endParaRPr lang="de-DE"/>
          </a:p>
        </p:txBody>
      </p:sp>
    </p:spTree>
    <p:extLst>
      <p:ext uri="{BB962C8B-B14F-4D97-AF65-F5344CB8AC3E}">
        <p14:creationId xmlns:p14="http://schemas.microsoft.com/office/powerpoint/2010/main" val="107806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DE" sz="1200" kern="1200" dirty="0">
                <a:solidFill>
                  <a:schemeClr val="tx1"/>
                </a:solidFill>
                <a:effectLst/>
                <a:latin typeface="+mn-lt"/>
                <a:ea typeface="+mn-ea"/>
                <a:cs typeface="+mn-cs"/>
              </a:rPr>
              <a:t>mehr Braille Schrift auf den Tasten und auch an den Geräten selbst, z.B. ein "einfacher" Schriftzug wie Geldautomat, dass ein </a:t>
            </a:r>
            <a:r>
              <a:rPr lang="de-DE" sz="1200" kern="1200" dirty="0" err="1">
                <a:solidFill>
                  <a:schemeClr val="tx1"/>
                </a:solidFill>
                <a:effectLst/>
                <a:latin typeface="+mn-lt"/>
                <a:ea typeface="+mn-ea"/>
                <a:cs typeface="+mn-cs"/>
              </a:rPr>
              <a:t>Ilber</a:t>
            </a:r>
            <a:r>
              <a:rPr lang="de-DE" sz="1200" kern="1200" dirty="0">
                <a:solidFill>
                  <a:schemeClr val="tx1"/>
                </a:solidFill>
                <a:effectLst/>
                <a:latin typeface="+mn-lt"/>
                <a:ea typeface="+mn-ea"/>
                <a:cs typeface="+mn-cs"/>
              </a:rPr>
              <a:t> auch weiß, dass es wirklich ein Geldautomat ist</a:t>
            </a:r>
          </a:p>
          <a:p>
            <a:pPr lvl="0"/>
            <a:r>
              <a:rPr lang="de-DE" sz="1200" kern="1200" dirty="0">
                <a:solidFill>
                  <a:schemeClr val="tx1"/>
                </a:solidFill>
                <a:effectLst/>
                <a:latin typeface="+mn-lt"/>
                <a:ea typeface="+mn-ea"/>
                <a:cs typeface="+mn-cs"/>
              </a:rPr>
              <a:t>Kontrastmodus sehr gut; selbst mit hellem Hintergrund und schwarzer Schrift, weil einfach keine Farben, keine Werbung und damit keine Ablenkung</a:t>
            </a:r>
          </a:p>
          <a:p>
            <a:pPr lvl="0"/>
            <a:r>
              <a:rPr lang="de-DE" sz="1200" kern="1200" dirty="0">
                <a:solidFill>
                  <a:schemeClr val="tx1"/>
                </a:solidFill>
                <a:effectLst/>
                <a:latin typeface="+mn-lt"/>
                <a:ea typeface="+mn-ea"/>
                <a:cs typeface="+mn-cs"/>
              </a:rPr>
              <a:t>einfache, eindeutige Bezeichnungen nur Einzahlung anstatt Bargeldeinzahlung, weil es am Automaten eh immer Bargeld sein muss und eine Unterscheidung zwischen Bargeldeinzahlung und Bargeldauszahlung mit Einzahlung und Auszahlung viel einfacher ist</a:t>
            </a:r>
          </a:p>
          <a:p>
            <a:pPr lvl="0"/>
            <a:r>
              <a:rPr lang="de-DE" sz="1200" kern="1200" dirty="0">
                <a:solidFill>
                  <a:schemeClr val="tx1"/>
                </a:solidFill>
                <a:effectLst/>
                <a:latin typeface="+mn-lt"/>
                <a:ea typeface="+mn-ea"/>
                <a:cs typeface="+mn-cs"/>
              </a:rPr>
              <a:t>ausreichend Platz für Rollis gerade und quer; beide Möglichkeiten anbieten für die freie Wahl des Menschen</a:t>
            </a:r>
          </a:p>
          <a:p>
            <a:pPr lvl="0"/>
            <a:r>
              <a:rPr lang="de-DE" sz="1200" kern="1200" dirty="0">
                <a:solidFill>
                  <a:schemeClr val="tx1"/>
                </a:solidFill>
                <a:effectLst/>
                <a:latin typeface="+mn-lt"/>
                <a:ea typeface="+mn-ea"/>
                <a:cs typeface="+mn-cs"/>
              </a:rPr>
              <a:t>auch am Rand auf weitere Dinge achten und mitmessen wie Sichtschutz oder Mülleimer direkt neben dem Automaten</a:t>
            </a:r>
          </a:p>
          <a:p>
            <a:endParaRPr lang="de-DE" dirty="0"/>
          </a:p>
        </p:txBody>
      </p:sp>
      <p:sp>
        <p:nvSpPr>
          <p:cNvPr id="4" name="Foliennummernplatzhalter 3"/>
          <p:cNvSpPr>
            <a:spLocks noGrp="1"/>
          </p:cNvSpPr>
          <p:nvPr>
            <p:ph type="sldNum" sz="quarter" idx="5"/>
          </p:nvPr>
        </p:nvSpPr>
        <p:spPr/>
        <p:txBody>
          <a:bodyPr/>
          <a:lstStyle/>
          <a:p>
            <a:fld id="{C3498111-4BEC-463A-91DC-8E75DCE5A4A4}" type="slidenum">
              <a:rPr lang="de-DE" smtClean="0"/>
              <a:t>5</a:t>
            </a:fld>
            <a:endParaRPr lang="de-DE"/>
          </a:p>
        </p:txBody>
      </p:sp>
    </p:spTree>
    <p:extLst>
      <p:ext uri="{BB962C8B-B14F-4D97-AF65-F5344CB8AC3E}">
        <p14:creationId xmlns:p14="http://schemas.microsoft.com/office/powerpoint/2010/main" val="872620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C3498111-4BEC-463A-91DC-8E75DCE5A4A4}" type="slidenum">
              <a:rPr lang="de-DE" smtClean="0"/>
              <a:t>7</a:t>
            </a:fld>
            <a:endParaRPr lang="de-DE"/>
          </a:p>
        </p:txBody>
      </p:sp>
    </p:spTree>
    <p:extLst>
      <p:ext uri="{BB962C8B-B14F-4D97-AF65-F5344CB8AC3E}">
        <p14:creationId xmlns:p14="http://schemas.microsoft.com/office/powerpoint/2010/main" val="932433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b="0" i="0" kern="1200" dirty="0">
                <a:solidFill>
                  <a:schemeClr val="tx1"/>
                </a:solidFill>
                <a:effectLst/>
                <a:latin typeface="+mn-lt"/>
                <a:ea typeface="+mn-ea"/>
                <a:cs typeface="+mn-cs"/>
              </a:rPr>
              <a:t>Tests mit Betroffenen sind für das BFSG unerlässlich, weil sie die tatsächliche Praxistauglichkeit und Gebrauchstauglichkeit von Produkten sicherstellen und dafür sorgen, dass digitale und physische Angebote echte Barrieren abbauen – nicht bloß formale Anforderungen erfüllen. Die Pfennigparade trägt hierzu im Wirtschaftsraum München besonders erfolgreich bei, indem sie Testlabore für Barrierefreiheit bereitstellt, in denen Menschen mit Behinderungen als Expertinnen ihre Perspektive einbringen und Produkte direkt ausprobieren.</a:t>
            </a:r>
            <a:endParaRPr lang="de-DE" dirty="0"/>
          </a:p>
        </p:txBody>
      </p:sp>
      <p:sp>
        <p:nvSpPr>
          <p:cNvPr id="4" name="Foliennummernplatzhalter 3"/>
          <p:cNvSpPr>
            <a:spLocks noGrp="1"/>
          </p:cNvSpPr>
          <p:nvPr>
            <p:ph type="sldNum" sz="quarter" idx="5"/>
          </p:nvPr>
        </p:nvSpPr>
        <p:spPr/>
        <p:txBody>
          <a:bodyPr/>
          <a:lstStyle/>
          <a:p>
            <a:fld id="{C3498111-4BEC-463A-91DC-8E75DCE5A4A4}" type="slidenum">
              <a:rPr lang="de-DE" smtClean="0"/>
              <a:t>9</a:t>
            </a:fld>
            <a:endParaRPr lang="de-DE"/>
          </a:p>
        </p:txBody>
      </p:sp>
    </p:spTree>
    <p:extLst>
      <p:ext uri="{BB962C8B-B14F-4D97-AF65-F5344CB8AC3E}">
        <p14:creationId xmlns:p14="http://schemas.microsoft.com/office/powerpoint/2010/main" val="43445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b="0" i="0">
              <a:solidFill>
                <a:srgbClr val="FFFFFF"/>
              </a:solidFill>
              <a:effectLst/>
              <a:latin typeface="-apple-system"/>
            </a:endParaRPr>
          </a:p>
          <a:p>
            <a:endParaRPr lang="de-DE"/>
          </a:p>
        </p:txBody>
      </p:sp>
      <p:sp>
        <p:nvSpPr>
          <p:cNvPr id="4" name="Foliennummernplatzhalt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498111-4BEC-463A-91DC-8E75DCE5A4A4}" type="slidenum">
              <a:rPr kumimoji="0" lang="de-DE"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de-DE"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9465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7853E4-F989-4BB4-9A47-ECDD59D52AC8}"/>
              </a:ext>
            </a:extLst>
          </p:cNvPr>
          <p:cNvSpPr>
            <a:spLocks noGrp="1"/>
          </p:cNvSpPr>
          <p:nvPr>
            <p:ph type="ctrTitle"/>
          </p:nvPr>
        </p:nvSpPr>
        <p:spPr>
          <a:xfrm>
            <a:off x="1524000" y="1122363"/>
            <a:ext cx="9144000" cy="2387600"/>
          </a:xfrm>
        </p:spPr>
        <p:txBody>
          <a:bodyPr anchor="b"/>
          <a:lstStyle>
            <a:lvl1pPr algn="l">
              <a:defRPr sz="6000"/>
            </a:lvl1pPr>
          </a:lstStyle>
          <a:p>
            <a:r>
              <a:rPr lang="de-DE" dirty="0"/>
              <a:t>Mastertitelformat bearbeiten</a:t>
            </a:r>
          </a:p>
        </p:txBody>
      </p:sp>
      <p:sp>
        <p:nvSpPr>
          <p:cNvPr id="3" name="Untertitel 2">
            <a:extLst>
              <a:ext uri="{FF2B5EF4-FFF2-40B4-BE49-F238E27FC236}">
                <a16:creationId xmlns:a16="http://schemas.microsoft.com/office/drawing/2014/main" id="{60811B17-820B-4833-B383-DCC16F0D7A8E}"/>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cxnSp>
        <p:nvCxnSpPr>
          <p:cNvPr id="12" name="Gerader Verbinder 11">
            <a:extLst>
              <a:ext uri="{FF2B5EF4-FFF2-40B4-BE49-F238E27FC236}">
                <a16:creationId xmlns:a16="http://schemas.microsoft.com/office/drawing/2014/main" id="{60C4EB77-23D4-4635-BAF5-E636FE2775B6}"/>
              </a:ext>
            </a:extLst>
          </p:cNvPr>
          <p:cNvCxnSpPr>
            <a:cxnSpLocks/>
          </p:cNvCxnSpPr>
          <p:nvPr userDrawn="1"/>
        </p:nvCxnSpPr>
        <p:spPr>
          <a:xfrm>
            <a:off x="1524000" y="3535266"/>
            <a:ext cx="4764833" cy="0"/>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3043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57D0FC-B83E-4E2B-AB36-2ECEC0F038C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30CB0A1B-ACF6-4DD9-87BD-61E163C0DD5B}"/>
              </a:ext>
            </a:extLst>
          </p:cNvPr>
          <p:cNvSpPr>
            <a:spLocks noGrp="1"/>
          </p:cNvSpPr>
          <p:nvPr>
            <p:ph idx="1"/>
          </p:nvPr>
        </p:nvSpPr>
        <p:spPr>
          <a:xfrm>
            <a:off x="5183188" y="987425"/>
            <a:ext cx="6172200" cy="4873625"/>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86A5DE6E-F259-4002-8A36-7CB5FFEB27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8" name="Foliennummernplatzhalter 5">
            <a:extLst>
              <a:ext uri="{FF2B5EF4-FFF2-40B4-BE49-F238E27FC236}">
                <a16:creationId xmlns:a16="http://schemas.microsoft.com/office/drawing/2014/main" id="{A34057EF-6875-FE38-FB1F-27FE2539D2D2}"/>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10" name="Datumsplatzhalter 6">
            <a:extLst>
              <a:ext uri="{FF2B5EF4-FFF2-40B4-BE49-F238E27FC236}">
                <a16:creationId xmlns:a16="http://schemas.microsoft.com/office/drawing/2014/main" id="{AB2CEE5C-8C9D-D470-3BAE-A3395B369070}"/>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11" name="Datumsplatzhalter 4">
            <a:extLst>
              <a:ext uri="{FF2B5EF4-FFF2-40B4-BE49-F238E27FC236}">
                <a16:creationId xmlns:a16="http://schemas.microsoft.com/office/drawing/2014/main" id="{CC93A371-9D6D-A116-25EF-E98EFC35ACBD}"/>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cxnSp>
        <p:nvCxnSpPr>
          <p:cNvPr id="12" name="Gerader Verbinder 11">
            <a:extLst>
              <a:ext uri="{FF2B5EF4-FFF2-40B4-BE49-F238E27FC236}">
                <a16:creationId xmlns:a16="http://schemas.microsoft.com/office/drawing/2014/main" id="{03698AA2-600B-A299-0987-C67BC7F68459}"/>
              </a:ext>
            </a:extLst>
          </p:cNvPr>
          <p:cNvCxnSpPr>
            <a:cxnSpLocks/>
          </p:cNvCxnSpPr>
          <p:nvPr userDrawn="1"/>
        </p:nvCxnSpPr>
        <p:spPr>
          <a:xfrm>
            <a:off x="4985296" y="457200"/>
            <a:ext cx="0" cy="5411788"/>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999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57D0FC-B83E-4E2B-AB36-2ECEC0F038CD}"/>
              </a:ext>
            </a:extLst>
          </p:cNvPr>
          <p:cNvSpPr>
            <a:spLocks noGrp="1"/>
          </p:cNvSpPr>
          <p:nvPr>
            <p:ph type="title"/>
          </p:nvPr>
        </p:nvSpPr>
        <p:spPr>
          <a:xfrm>
            <a:off x="836612" y="2362994"/>
            <a:ext cx="3932237" cy="1600200"/>
          </a:xfrm>
        </p:spPr>
        <p:txBody>
          <a:bodyPr anchor="ctr"/>
          <a:lstStyle>
            <a:lvl1pPr algn="l">
              <a:defRPr sz="3200"/>
            </a:lvl1pPr>
          </a:lstStyle>
          <a:p>
            <a:r>
              <a:rPr lang="de-DE" dirty="0"/>
              <a:t>Mastertitelformat bearbeiten</a:t>
            </a:r>
          </a:p>
        </p:txBody>
      </p:sp>
      <p:sp>
        <p:nvSpPr>
          <p:cNvPr id="3" name="Inhaltsplatzhalter 2">
            <a:extLst>
              <a:ext uri="{FF2B5EF4-FFF2-40B4-BE49-F238E27FC236}">
                <a16:creationId xmlns:a16="http://schemas.microsoft.com/office/drawing/2014/main" id="{30CB0A1B-ACF6-4DD9-87BD-61E163C0DD5B}"/>
              </a:ext>
            </a:extLst>
          </p:cNvPr>
          <p:cNvSpPr>
            <a:spLocks noGrp="1"/>
          </p:cNvSpPr>
          <p:nvPr>
            <p:ph idx="1"/>
          </p:nvPr>
        </p:nvSpPr>
        <p:spPr>
          <a:xfrm>
            <a:off x="5183188" y="987425"/>
            <a:ext cx="6172200" cy="4873625"/>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8" name="Foliennummernplatzhalter 5">
            <a:extLst>
              <a:ext uri="{FF2B5EF4-FFF2-40B4-BE49-F238E27FC236}">
                <a16:creationId xmlns:a16="http://schemas.microsoft.com/office/drawing/2014/main" id="{A34057EF-6875-FE38-FB1F-27FE2539D2D2}"/>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10" name="Datumsplatzhalter 6">
            <a:extLst>
              <a:ext uri="{FF2B5EF4-FFF2-40B4-BE49-F238E27FC236}">
                <a16:creationId xmlns:a16="http://schemas.microsoft.com/office/drawing/2014/main" id="{AB2CEE5C-8C9D-D470-3BAE-A3395B369070}"/>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11" name="Datumsplatzhalter 4">
            <a:extLst>
              <a:ext uri="{FF2B5EF4-FFF2-40B4-BE49-F238E27FC236}">
                <a16:creationId xmlns:a16="http://schemas.microsoft.com/office/drawing/2014/main" id="{CC93A371-9D6D-A116-25EF-E98EFC35ACBD}"/>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cxnSp>
        <p:nvCxnSpPr>
          <p:cNvPr id="12" name="Gerader Verbinder 11">
            <a:extLst>
              <a:ext uri="{FF2B5EF4-FFF2-40B4-BE49-F238E27FC236}">
                <a16:creationId xmlns:a16="http://schemas.microsoft.com/office/drawing/2014/main" id="{03698AA2-600B-A299-0987-C67BC7F68459}"/>
              </a:ext>
            </a:extLst>
          </p:cNvPr>
          <p:cNvCxnSpPr>
            <a:cxnSpLocks/>
          </p:cNvCxnSpPr>
          <p:nvPr userDrawn="1"/>
        </p:nvCxnSpPr>
        <p:spPr>
          <a:xfrm>
            <a:off x="4985296" y="457200"/>
            <a:ext cx="0" cy="5411788"/>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2134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57D0FC-B83E-4E2B-AB36-2ECEC0F038CD}"/>
              </a:ext>
            </a:extLst>
          </p:cNvPr>
          <p:cNvSpPr>
            <a:spLocks noGrp="1"/>
          </p:cNvSpPr>
          <p:nvPr>
            <p:ph type="title"/>
          </p:nvPr>
        </p:nvSpPr>
        <p:spPr>
          <a:xfrm>
            <a:off x="836612" y="2362994"/>
            <a:ext cx="3932237" cy="1600200"/>
          </a:xfrm>
        </p:spPr>
        <p:txBody>
          <a:bodyPr anchor="ctr"/>
          <a:lstStyle>
            <a:lvl1pPr algn="l">
              <a:defRPr sz="3200"/>
            </a:lvl1pPr>
          </a:lstStyle>
          <a:p>
            <a:r>
              <a:rPr lang="de-DE" dirty="0"/>
              <a:t>Mastertitelformat bearbeiten</a:t>
            </a:r>
          </a:p>
        </p:txBody>
      </p:sp>
      <p:sp>
        <p:nvSpPr>
          <p:cNvPr id="3" name="Inhaltsplatzhalter 2">
            <a:extLst>
              <a:ext uri="{FF2B5EF4-FFF2-40B4-BE49-F238E27FC236}">
                <a16:creationId xmlns:a16="http://schemas.microsoft.com/office/drawing/2014/main" id="{30CB0A1B-ACF6-4DD9-87BD-61E163C0DD5B}"/>
              </a:ext>
            </a:extLst>
          </p:cNvPr>
          <p:cNvSpPr>
            <a:spLocks noGrp="1"/>
          </p:cNvSpPr>
          <p:nvPr>
            <p:ph idx="1"/>
          </p:nvPr>
        </p:nvSpPr>
        <p:spPr>
          <a:xfrm>
            <a:off x="7004181" y="1997232"/>
            <a:ext cx="4351208" cy="921381"/>
          </a:xfrm>
        </p:spPr>
        <p:txBody>
          <a:bodyPr anchor="t">
            <a:normAutofit/>
          </a:bodyPr>
          <a:lstStyle>
            <a:lvl1pPr marL="0" indent="0">
              <a:buNone/>
              <a:defRPr sz="2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dirty="0"/>
              <a:t>Mastertextformat bearbeiten</a:t>
            </a:r>
          </a:p>
        </p:txBody>
      </p:sp>
      <p:sp>
        <p:nvSpPr>
          <p:cNvPr id="8" name="Foliennummernplatzhalter 5">
            <a:extLst>
              <a:ext uri="{FF2B5EF4-FFF2-40B4-BE49-F238E27FC236}">
                <a16:creationId xmlns:a16="http://schemas.microsoft.com/office/drawing/2014/main" id="{A34057EF-6875-FE38-FB1F-27FE2539D2D2}"/>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10" name="Datumsplatzhalter 6">
            <a:extLst>
              <a:ext uri="{FF2B5EF4-FFF2-40B4-BE49-F238E27FC236}">
                <a16:creationId xmlns:a16="http://schemas.microsoft.com/office/drawing/2014/main" id="{AB2CEE5C-8C9D-D470-3BAE-A3395B369070}"/>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11" name="Datumsplatzhalter 4">
            <a:extLst>
              <a:ext uri="{FF2B5EF4-FFF2-40B4-BE49-F238E27FC236}">
                <a16:creationId xmlns:a16="http://schemas.microsoft.com/office/drawing/2014/main" id="{CC93A371-9D6D-A116-25EF-E98EFC35ACBD}"/>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cxnSp>
        <p:nvCxnSpPr>
          <p:cNvPr id="12" name="Gerader Verbinder 11">
            <a:extLst>
              <a:ext uri="{FF2B5EF4-FFF2-40B4-BE49-F238E27FC236}">
                <a16:creationId xmlns:a16="http://schemas.microsoft.com/office/drawing/2014/main" id="{03698AA2-600B-A299-0987-C67BC7F68459}"/>
              </a:ext>
            </a:extLst>
          </p:cNvPr>
          <p:cNvCxnSpPr>
            <a:cxnSpLocks/>
          </p:cNvCxnSpPr>
          <p:nvPr userDrawn="1"/>
        </p:nvCxnSpPr>
        <p:spPr>
          <a:xfrm>
            <a:off x="4985296" y="457200"/>
            <a:ext cx="0" cy="5411788"/>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
        <p:nvSpPr>
          <p:cNvPr id="9" name="Textplatzhalter 8">
            <a:extLst>
              <a:ext uri="{FF2B5EF4-FFF2-40B4-BE49-F238E27FC236}">
                <a16:creationId xmlns:a16="http://schemas.microsoft.com/office/drawing/2014/main" id="{0C5A1227-F851-50BD-3D8E-7BBB0F34DA1D}"/>
              </a:ext>
            </a:extLst>
          </p:cNvPr>
          <p:cNvSpPr>
            <a:spLocks noGrp="1"/>
          </p:cNvSpPr>
          <p:nvPr>
            <p:ph type="body" sz="quarter" idx="15"/>
          </p:nvPr>
        </p:nvSpPr>
        <p:spPr>
          <a:xfrm>
            <a:off x="5201744" y="1463040"/>
            <a:ext cx="6152056" cy="323461"/>
          </a:xfrm>
        </p:spPr>
        <p:txBody>
          <a:bodyPr/>
          <a:lstStyle>
            <a:lvl1pPr marL="0" indent="0">
              <a:buNone/>
              <a:defRPr sz="1800"/>
            </a:lvl1pPr>
          </a:lstStyle>
          <a:p>
            <a:pPr lvl="0"/>
            <a:r>
              <a:rPr lang="de-DE" dirty="0"/>
              <a:t>Mastertextformat bearbeiten</a:t>
            </a:r>
          </a:p>
        </p:txBody>
      </p:sp>
      <p:cxnSp>
        <p:nvCxnSpPr>
          <p:cNvPr id="16" name="Gerader Verbinder 15">
            <a:extLst>
              <a:ext uri="{FF2B5EF4-FFF2-40B4-BE49-F238E27FC236}">
                <a16:creationId xmlns:a16="http://schemas.microsoft.com/office/drawing/2014/main" id="{D6C3A930-12DB-4DE1-5D0F-3C0E029DB8CE}"/>
              </a:ext>
            </a:extLst>
          </p:cNvPr>
          <p:cNvCxnSpPr/>
          <p:nvPr userDrawn="1"/>
        </p:nvCxnSpPr>
        <p:spPr>
          <a:xfrm>
            <a:off x="5201745" y="1786504"/>
            <a:ext cx="6152056"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nhaltsplatzhalter 2">
            <a:extLst>
              <a:ext uri="{FF2B5EF4-FFF2-40B4-BE49-F238E27FC236}">
                <a16:creationId xmlns:a16="http://schemas.microsoft.com/office/drawing/2014/main" id="{C226EF57-14C2-40B3-F040-3E778AF63591}"/>
              </a:ext>
            </a:extLst>
          </p:cNvPr>
          <p:cNvSpPr>
            <a:spLocks noGrp="1"/>
          </p:cNvSpPr>
          <p:nvPr>
            <p:ph idx="16"/>
          </p:nvPr>
        </p:nvSpPr>
        <p:spPr>
          <a:xfrm>
            <a:off x="7002592" y="3131689"/>
            <a:ext cx="4351208" cy="921381"/>
          </a:xfrm>
        </p:spPr>
        <p:txBody>
          <a:bodyPr anchor="t">
            <a:normAutofit/>
          </a:bodyPr>
          <a:lstStyle>
            <a:lvl1pPr marL="0" indent="0">
              <a:buNone/>
              <a:defRPr sz="2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dirty="0"/>
              <a:t>Mastertextformat bearbeiten</a:t>
            </a:r>
          </a:p>
        </p:txBody>
      </p:sp>
      <p:sp>
        <p:nvSpPr>
          <p:cNvPr id="18" name="Inhaltsplatzhalter 2">
            <a:extLst>
              <a:ext uri="{FF2B5EF4-FFF2-40B4-BE49-F238E27FC236}">
                <a16:creationId xmlns:a16="http://schemas.microsoft.com/office/drawing/2014/main" id="{4E4FC2C3-4997-5817-A424-697F23CF41D6}"/>
              </a:ext>
            </a:extLst>
          </p:cNvPr>
          <p:cNvSpPr>
            <a:spLocks noGrp="1"/>
          </p:cNvSpPr>
          <p:nvPr>
            <p:ph idx="17"/>
          </p:nvPr>
        </p:nvSpPr>
        <p:spPr>
          <a:xfrm>
            <a:off x="7002592" y="4261428"/>
            <a:ext cx="4351208" cy="921381"/>
          </a:xfrm>
        </p:spPr>
        <p:txBody>
          <a:bodyPr anchor="t">
            <a:normAutofit/>
          </a:bodyPr>
          <a:lstStyle>
            <a:lvl1pPr marL="0" indent="0">
              <a:buNone/>
              <a:defRPr sz="2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dirty="0"/>
              <a:t>Mastertextformat bearbeiten</a:t>
            </a:r>
          </a:p>
        </p:txBody>
      </p:sp>
    </p:spTree>
    <p:extLst>
      <p:ext uri="{BB962C8B-B14F-4D97-AF65-F5344CB8AC3E}">
        <p14:creationId xmlns:p14="http://schemas.microsoft.com/office/powerpoint/2010/main" val="20131530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172BEF-E8DC-4A5B-9BC2-9900D02DBD3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B2B2917-694C-44F7-8980-E71C4FC184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166DF00F-1A32-4703-935A-C80C754434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8" name="Foliennummernplatzhalter 5">
            <a:extLst>
              <a:ext uri="{FF2B5EF4-FFF2-40B4-BE49-F238E27FC236}">
                <a16:creationId xmlns:a16="http://schemas.microsoft.com/office/drawing/2014/main" id="{1D5714DF-D388-B0B2-F80E-937015014CA9}"/>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10" name="Datumsplatzhalter 6">
            <a:extLst>
              <a:ext uri="{FF2B5EF4-FFF2-40B4-BE49-F238E27FC236}">
                <a16:creationId xmlns:a16="http://schemas.microsoft.com/office/drawing/2014/main" id="{1D14F4EA-FEF4-C78D-87E6-A72039C3E244}"/>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11" name="Datumsplatzhalter 4">
            <a:extLst>
              <a:ext uri="{FF2B5EF4-FFF2-40B4-BE49-F238E27FC236}">
                <a16:creationId xmlns:a16="http://schemas.microsoft.com/office/drawing/2014/main" id="{23068F2A-DD0A-162F-DDFE-496B66F32455}"/>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cxnSp>
        <p:nvCxnSpPr>
          <p:cNvPr id="12" name="Gerader Verbinder 11">
            <a:extLst>
              <a:ext uri="{FF2B5EF4-FFF2-40B4-BE49-F238E27FC236}">
                <a16:creationId xmlns:a16="http://schemas.microsoft.com/office/drawing/2014/main" id="{DA2483D2-F3CB-251A-5705-C492616A981F}"/>
              </a:ext>
            </a:extLst>
          </p:cNvPr>
          <p:cNvCxnSpPr>
            <a:cxnSpLocks/>
          </p:cNvCxnSpPr>
          <p:nvPr userDrawn="1"/>
        </p:nvCxnSpPr>
        <p:spPr>
          <a:xfrm>
            <a:off x="4985296" y="457200"/>
            <a:ext cx="0" cy="5411788"/>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7259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1_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172BEF-E8DC-4A5B-9BC2-9900D02DBD3B}"/>
              </a:ext>
            </a:extLst>
          </p:cNvPr>
          <p:cNvSpPr>
            <a:spLocks noGrp="1"/>
          </p:cNvSpPr>
          <p:nvPr>
            <p:ph type="title"/>
          </p:nvPr>
        </p:nvSpPr>
        <p:spPr>
          <a:xfrm>
            <a:off x="6647733" y="491983"/>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B2B2917-694C-44F7-8980-E71C4FC184F3}"/>
              </a:ext>
            </a:extLst>
          </p:cNvPr>
          <p:cNvSpPr>
            <a:spLocks noGrp="1"/>
          </p:cNvSpPr>
          <p:nvPr>
            <p:ph type="pic" idx="1"/>
          </p:nvPr>
        </p:nvSpPr>
        <p:spPr>
          <a:xfrm>
            <a:off x="838200" y="1030146"/>
            <a:ext cx="535105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166DF00F-1A32-4703-935A-C80C7544349E}"/>
              </a:ext>
            </a:extLst>
          </p:cNvPr>
          <p:cNvSpPr>
            <a:spLocks noGrp="1"/>
          </p:cNvSpPr>
          <p:nvPr>
            <p:ph type="body" sz="half" idx="2"/>
          </p:nvPr>
        </p:nvSpPr>
        <p:spPr>
          <a:xfrm>
            <a:off x="6647733" y="2092183"/>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8" name="Foliennummernplatzhalter 5">
            <a:extLst>
              <a:ext uri="{FF2B5EF4-FFF2-40B4-BE49-F238E27FC236}">
                <a16:creationId xmlns:a16="http://schemas.microsoft.com/office/drawing/2014/main" id="{1D5714DF-D388-B0B2-F80E-937015014CA9}"/>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10" name="Datumsplatzhalter 6">
            <a:extLst>
              <a:ext uri="{FF2B5EF4-FFF2-40B4-BE49-F238E27FC236}">
                <a16:creationId xmlns:a16="http://schemas.microsoft.com/office/drawing/2014/main" id="{1D14F4EA-FEF4-C78D-87E6-A72039C3E244}"/>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11" name="Datumsplatzhalter 4">
            <a:extLst>
              <a:ext uri="{FF2B5EF4-FFF2-40B4-BE49-F238E27FC236}">
                <a16:creationId xmlns:a16="http://schemas.microsoft.com/office/drawing/2014/main" id="{23068F2A-DD0A-162F-DDFE-496B66F32455}"/>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cxnSp>
        <p:nvCxnSpPr>
          <p:cNvPr id="12" name="Gerader Verbinder 11">
            <a:extLst>
              <a:ext uri="{FF2B5EF4-FFF2-40B4-BE49-F238E27FC236}">
                <a16:creationId xmlns:a16="http://schemas.microsoft.com/office/drawing/2014/main" id="{DA2483D2-F3CB-251A-5705-C492616A981F}"/>
              </a:ext>
            </a:extLst>
          </p:cNvPr>
          <p:cNvCxnSpPr>
            <a:cxnSpLocks/>
          </p:cNvCxnSpPr>
          <p:nvPr userDrawn="1"/>
        </p:nvCxnSpPr>
        <p:spPr>
          <a:xfrm>
            <a:off x="6431959" y="491983"/>
            <a:ext cx="0" cy="5411788"/>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59532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7E6298-E6CD-4AEB-B99A-9F3D8AE03C3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C2FBD56-65F6-489B-9BA8-B82891075451}"/>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oliennummernplatzhalter 5">
            <a:extLst>
              <a:ext uri="{FF2B5EF4-FFF2-40B4-BE49-F238E27FC236}">
                <a16:creationId xmlns:a16="http://schemas.microsoft.com/office/drawing/2014/main" id="{2A0811FE-BBB1-BB0F-B2AC-789245E68F1F}"/>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9" name="Datumsplatzhalter 6">
            <a:extLst>
              <a:ext uri="{FF2B5EF4-FFF2-40B4-BE49-F238E27FC236}">
                <a16:creationId xmlns:a16="http://schemas.microsoft.com/office/drawing/2014/main" id="{FE8ACF8E-9C00-5AEF-CADD-513227230466}"/>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10" name="Datumsplatzhalter 4">
            <a:extLst>
              <a:ext uri="{FF2B5EF4-FFF2-40B4-BE49-F238E27FC236}">
                <a16:creationId xmlns:a16="http://schemas.microsoft.com/office/drawing/2014/main" id="{501B388F-E1ED-55DA-18A1-C85D1010A9F9}"/>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cxnSp>
        <p:nvCxnSpPr>
          <p:cNvPr id="11" name="Gerader Verbinder 10">
            <a:extLst>
              <a:ext uri="{FF2B5EF4-FFF2-40B4-BE49-F238E27FC236}">
                <a16:creationId xmlns:a16="http://schemas.microsoft.com/office/drawing/2014/main" id="{D7147C62-9D59-0031-E91A-ABCF6452F1D2}"/>
              </a:ext>
            </a:extLst>
          </p:cNvPr>
          <p:cNvCxnSpPr>
            <a:cxnSpLocks/>
            <a:endCxn id="2" idx="2"/>
          </p:cNvCxnSpPr>
          <p:nvPr userDrawn="1"/>
        </p:nvCxnSpPr>
        <p:spPr>
          <a:xfrm>
            <a:off x="838200" y="1690688"/>
            <a:ext cx="5257800" cy="0"/>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76791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1682D24-1123-4429-AA0A-5F169D7FC14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DF946257-DA69-443A-A4CF-640593238E6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oliennummernplatzhalter 5">
            <a:extLst>
              <a:ext uri="{FF2B5EF4-FFF2-40B4-BE49-F238E27FC236}">
                <a16:creationId xmlns:a16="http://schemas.microsoft.com/office/drawing/2014/main" id="{8957E2E7-EFFA-B4CD-C800-AECBAFB26B7E}"/>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8" name="Datumsplatzhalter 4">
            <a:extLst>
              <a:ext uri="{FF2B5EF4-FFF2-40B4-BE49-F238E27FC236}">
                <a16:creationId xmlns:a16="http://schemas.microsoft.com/office/drawing/2014/main" id="{EB98AD81-7403-F780-E43A-B8B01E1667AD}"/>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sp>
        <p:nvSpPr>
          <p:cNvPr id="9" name="Datumsplatzhalter 6">
            <a:extLst>
              <a:ext uri="{FF2B5EF4-FFF2-40B4-BE49-F238E27FC236}">
                <a16:creationId xmlns:a16="http://schemas.microsoft.com/office/drawing/2014/main" id="{90EA234B-C8F6-B595-4266-23AA686956A4}"/>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cxnSp>
        <p:nvCxnSpPr>
          <p:cNvPr id="10" name="Gerader Verbinder 9">
            <a:extLst>
              <a:ext uri="{FF2B5EF4-FFF2-40B4-BE49-F238E27FC236}">
                <a16:creationId xmlns:a16="http://schemas.microsoft.com/office/drawing/2014/main" id="{46FDD3D8-4180-6D93-E237-6E04B8798048}"/>
              </a:ext>
            </a:extLst>
          </p:cNvPr>
          <p:cNvCxnSpPr>
            <a:cxnSpLocks/>
          </p:cNvCxnSpPr>
          <p:nvPr userDrawn="1"/>
        </p:nvCxnSpPr>
        <p:spPr>
          <a:xfrm>
            <a:off x="8656544" y="365125"/>
            <a:ext cx="0" cy="5811838"/>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6854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99FDEE-6681-48BE-BD55-551C333F98D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7C503E4-B612-42C3-9BC7-ABFE8EADA13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oliennummernplatzhalter 5">
            <a:extLst>
              <a:ext uri="{FF2B5EF4-FFF2-40B4-BE49-F238E27FC236}">
                <a16:creationId xmlns:a16="http://schemas.microsoft.com/office/drawing/2014/main" id="{E8AC07FD-17C6-F6EC-0757-B1C05AB9FF16}"/>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9" name="Datumsplatzhalter 6">
            <a:extLst>
              <a:ext uri="{FF2B5EF4-FFF2-40B4-BE49-F238E27FC236}">
                <a16:creationId xmlns:a16="http://schemas.microsoft.com/office/drawing/2014/main" id="{97D3E146-16B7-05E1-9D2B-BDF2F61D9612}"/>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10" name="Datumsplatzhalter 4">
            <a:extLst>
              <a:ext uri="{FF2B5EF4-FFF2-40B4-BE49-F238E27FC236}">
                <a16:creationId xmlns:a16="http://schemas.microsoft.com/office/drawing/2014/main" id="{6DF5CDF6-118C-F122-D985-18399C84F187}"/>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cxnSp>
        <p:nvCxnSpPr>
          <p:cNvPr id="11" name="Gerader Verbinder 10">
            <a:extLst>
              <a:ext uri="{FF2B5EF4-FFF2-40B4-BE49-F238E27FC236}">
                <a16:creationId xmlns:a16="http://schemas.microsoft.com/office/drawing/2014/main" id="{5EA2F41A-0AC1-154C-DFDA-66569BB61F70}"/>
              </a:ext>
            </a:extLst>
          </p:cNvPr>
          <p:cNvCxnSpPr>
            <a:cxnSpLocks/>
            <a:endCxn id="2" idx="2"/>
          </p:cNvCxnSpPr>
          <p:nvPr userDrawn="1"/>
        </p:nvCxnSpPr>
        <p:spPr>
          <a:xfrm>
            <a:off x="838200" y="1690688"/>
            <a:ext cx="5257800" cy="0"/>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9086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layout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6383A6-256B-4CF4-8B4A-EF36808BFB7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7DEF646-3DF8-4879-BBFF-557D99B339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9" name="Foliennummernplatzhalter 5">
            <a:extLst>
              <a:ext uri="{FF2B5EF4-FFF2-40B4-BE49-F238E27FC236}">
                <a16:creationId xmlns:a16="http://schemas.microsoft.com/office/drawing/2014/main" id="{F6CCF5EA-84AB-034A-4D41-EF85009284D7}"/>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11" name="Datumsplatzhalter 6">
            <a:extLst>
              <a:ext uri="{FF2B5EF4-FFF2-40B4-BE49-F238E27FC236}">
                <a16:creationId xmlns:a16="http://schemas.microsoft.com/office/drawing/2014/main" id="{F5A31DD2-B141-E884-A033-BD2E4095CE45}"/>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12" name="Datumsplatzhalter 4">
            <a:extLst>
              <a:ext uri="{FF2B5EF4-FFF2-40B4-BE49-F238E27FC236}">
                <a16:creationId xmlns:a16="http://schemas.microsoft.com/office/drawing/2014/main" id="{FE196310-B3A3-3E54-8B2F-CF47C6137861}"/>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cxnSp>
        <p:nvCxnSpPr>
          <p:cNvPr id="13" name="Gerader Verbinder 12">
            <a:extLst>
              <a:ext uri="{FF2B5EF4-FFF2-40B4-BE49-F238E27FC236}">
                <a16:creationId xmlns:a16="http://schemas.microsoft.com/office/drawing/2014/main" id="{19B2F0E3-85D3-555F-7CD5-2585C3457EA7}"/>
              </a:ext>
            </a:extLst>
          </p:cNvPr>
          <p:cNvCxnSpPr>
            <a:cxnSpLocks/>
          </p:cNvCxnSpPr>
          <p:nvPr userDrawn="1"/>
        </p:nvCxnSpPr>
        <p:spPr>
          <a:xfrm>
            <a:off x="831850" y="4562475"/>
            <a:ext cx="5257800" cy="0"/>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0637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layout 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6383A6-256B-4CF4-8B4A-EF36808BFB79}"/>
              </a:ext>
            </a:extLst>
          </p:cNvPr>
          <p:cNvSpPr>
            <a:spLocks noGrp="1"/>
          </p:cNvSpPr>
          <p:nvPr>
            <p:ph type="title"/>
          </p:nvPr>
        </p:nvSpPr>
        <p:spPr>
          <a:xfrm>
            <a:off x="838200" y="3780431"/>
            <a:ext cx="10515600" cy="1550394"/>
          </a:xfrm>
        </p:spPr>
        <p:txBody>
          <a:bodyPr anchor="b">
            <a:normAutofit/>
          </a:bodyPr>
          <a:lstStyle>
            <a:lvl1pPr>
              <a:defRPr sz="3400"/>
            </a:lvl1pPr>
          </a:lstStyle>
          <a:p>
            <a:r>
              <a:rPr lang="de-DE" dirty="0"/>
              <a:t>Mastertitelformat bearbeiten</a:t>
            </a:r>
          </a:p>
        </p:txBody>
      </p:sp>
      <p:sp>
        <p:nvSpPr>
          <p:cNvPr id="3" name="Textplatzhalter 2">
            <a:extLst>
              <a:ext uri="{FF2B5EF4-FFF2-40B4-BE49-F238E27FC236}">
                <a16:creationId xmlns:a16="http://schemas.microsoft.com/office/drawing/2014/main" id="{37DEF646-3DF8-4879-BBFF-557D99B3393D}"/>
              </a:ext>
            </a:extLst>
          </p:cNvPr>
          <p:cNvSpPr>
            <a:spLocks noGrp="1"/>
          </p:cNvSpPr>
          <p:nvPr>
            <p:ph type="body" idx="1"/>
          </p:nvPr>
        </p:nvSpPr>
        <p:spPr>
          <a:xfrm>
            <a:off x="838200" y="5357814"/>
            <a:ext cx="10515600" cy="53802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dirty="0"/>
              <a:t>Mastertextformat bearbeiten</a:t>
            </a:r>
          </a:p>
        </p:txBody>
      </p:sp>
      <p:sp>
        <p:nvSpPr>
          <p:cNvPr id="9" name="Foliennummernplatzhalter 5">
            <a:extLst>
              <a:ext uri="{FF2B5EF4-FFF2-40B4-BE49-F238E27FC236}">
                <a16:creationId xmlns:a16="http://schemas.microsoft.com/office/drawing/2014/main" id="{F6CCF5EA-84AB-034A-4D41-EF85009284D7}"/>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11" name="Datumsplatzhalter 6">
            <a:extLst>
              <a:ext uri="{FF2B5EF4-FFF2-40B4-BE49-F238E27FC236}">
                <a16:creationId xmlns:a16="http://schemas.microsoft.com/office/drawing/2014/main" id="{F5A31DD2-B141-E884-A033-BD2E4095CE45}"/>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12" name="Datumsplatzhalter 4">
            <a:extLst>
              <a:ext uri="{FF2B5EF4-FFF2-40B4-BE49-F238E27FC236}">
                <a16:creationId xmlns:a16="http://schemas.microsoft.com/office/drawing/2014/main" id="{FE196310-B3A3-3E54-8B2F-CF47C6137861}"/>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cxnSp>
        <p:nvCxnSpPr>
          <p:cNvPr id="13" name="Gerader Verbinder 12">
            <a:extLst>
              <a:ext uri="{FF2B5EF4-FFF2-40B4-BE49-F238E27FC236}">
                <a16:creationId xmlns:a16="http://schemas.microsoft.com/office/drawing/2014/main" id="{19B2F0E3-85D3-555F-7CD5-2585C3457EA7}"/>
              </a:ext>
            </a:extLst>
          </p:cNvPr>
          <p:cNvCxnSpPr>
            <a:cxnSpLocks/>
          </p:cNvCxnSpPr>
          <p:nvPr userDrawn="1"/>
        </p:nvCxnSpPr>
        <p:spPr>
          <a:xfrm>
            <a:off x="838200" y="5330825"/>
            <a:ext cx="5257800" cy="0"/>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2260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9EFDAE-E1E1-4FD0-8A6F-1C6B49D398B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2EC76D8-B89F-4696-84BC-57B6999CC0CC}"/>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4DC1AB4-EAC1-4E86-AC53-975E3809A6D5}"/>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0" name="Foliennummernplatzhalter 5">
            <a:extLst>
              <a:ext uri="{FF2B5EF4-FFF2-40B4-BE49-F238E27FC236}">
                <a16:creationId xmlns:a16="http://schemas.microsoft.com/office/drawing/2014/main" id="{E80A3123-A103-C46A-9FFF-C5956366164E}"/>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12" name="Datumsplatzhalter 6">
            <a:extLst>
              <a:ext uri="{FF2B5EF4-FFF2-40B4-BE49-F238E27FC236}">
                <a16:creationId xmlns:a16="http://schemas.microsoft.com/office/drawing/2014/main" id="{9A89187A-7EB7-2C27-C95C-4FD7CE90F082}"/>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13" name="Datumsplatzhalter 4">
            <a:extLst>
              <a:ext uri="{FF2B5EF4-FFF2-40B4-BE49-F238E27FC236}">
                <a16:creationId xmlns:a16="http://schemas.microsoft.com/office/drawing/2014/main" id="{2AD7F945-3D24-DCE5-3F40-F0B398146BC8}"/>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cxnSp>
        <p:nvCxnSpPr>
          <p:cNvPr id="15" name="Gerader Verbinder 14">
            <a:extLst>
              <a:ext uri="{FF2B5EF4-FFF2-40B4-BE49-F238E27FC236}">
                <a16:creationId xmlns:a16="http://schemas.microsoft.com/office/drawing/2014/main" id="{EAADFC08-3723-1C0C-5E79-005C0DE153FF}"/>
              </a:ext>
            </a:extLst>
          </p:cNvPr>
          <p:cNvCxnSpPr>
            <a:cxnSpLocks/>
          </p:cNvCxnSpPr>
          <p:nvPr userDrawn="1"/>
        </p:nvCxnSpPr>
        <p:spPr>
          <a:xfrm>
            <a:off x="838200" y="1660691"/>
            <a:ext cx="5257800" cy="0"/>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7202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EC2AB6-808A-4696-AD61-7395FF622784}"/>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2DA1134D-528A-438A-B2D1-8F09EBD4E5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BFFE96C-B10A-4803-803E-8A44E035A4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E087825F-AF21-403C-A11A-FD090642DD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D4838351-FDD2-4107-819D-1505836C9B62}"/>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0" name="Foliennummernplatzhalter 5">
            <a:extLst>
              <a:ext uri="{FF2B5EF4-FFF2-40B4-BE49-F238E27FC236}">
                <a16:creationId xmlns:a16="http://schemas.microsoft.com/office/drawing/2014/main" id="{A4739E36-282F-33B3-462A-7168B37E9215}"/>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11" name="Datumsplatzhalter 4">
            <a:extLst>
              <a:ext uri="{FF2B5EF4-FFF2-40B4-BE49-F238E27FC236}">
                <a16:creationId xmlns:a16="http://schemas.microsoft.com/office/drawing/2014/main" id="{873B68D2-9529-4946-631D-BA697DEB5E30}"/>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sp>
        <p:nvSpPr>
          <p:cNvPr id="12" name="Datumsplatzhalter 6">
            <a:extLst>
              <a:ext uri="{FF2B5EF4-FFF2-40B4-BE49-F238E27FC236}">
                <a16:creationId xmlns:a16="http://schemas.microsoft.com/office/drawing/2014/main" id="{532D5AC1-3EDD-1039-CBCD-E5B2D3E0730A}"/>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cxnSp>
        <p:nvCxnSpPr>
          <p:cNvPr id="13" name="Gerader Verbinder 12">
            <a:extLst>
              <a:ext uri="{FF2B5EF4-FFF2-40B4-BE49-F238E27FC236}">
                <a16:creationId xmlns:a16="http://schemas.microsoft.com/office/drawing/2014/main" id="{97F236D2-3004-7085-9176-EF3B33E577A0}"/>
              </a:ext>
            </a:extLst>
          </p:cNvPr>
          <p:cNvCxnSpPr>
            <a:cxnSpLocks/>
          </p:cNvCxnSpPr>
          <p:nvPr userDrawn="1"/>
        </p:nvCxnSpPr>
        <p:spPr>
          <a:xfrm>
            <a:off x="838200" y="1690688"/>
            <a:ext cx="5257800" cy="0"/>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9585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schnittslayout 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EC2AB6-808A-4696-AD61-7395FF622784}"/>
              </a:ext>
            </a:extLst>
          </p:cNvPr>
          <p:cNvSpPr>
            <a:spLocks noGrp="1"/>
          </p:cNvSpPr>
          <p:nvPr>
            <p:ph type="title" hasCustomPrompt="1"/>
          </p:nvPr>
        </p:nvSpPr>
        <p:spPr>
          <a:xfrm>
            <a:off x="838200" y="1648015"/>
            <a:ext cx="10515600" cy="1325563"/>
          </a:xfrm>
        </p:spPr>
        <p:txBody>
          <a:bodyPr/>
          <a:lstStyle>
            <a:lvl1pPr>
              <a:defRPr/>
            </a:lvl1pPr>
          </a:lstStyle>
          <a:p>
            <a:r>
              <a:rPr lang="de-DE" dirty="0"/>
              <a:t>Mastertitelformat </a:t>
            </a:r>
            <a:br>
              <a:rPr lang="de-DE" dirty="0"/>
            </a:br>
            <a:r>
              <a:rPr lang="de-DE" dirty="0"/>
              <a:t>bearbeiten</a:t>
            </a:r>
          </a:p>
        </p:txBody>
      </p:sp>
      <p:sp>
        <p:nvSpPr>
          <p:cNvPr id="10" name="Foliennummernplatzhalter 5">
            <a:extLst>
              <a:ext uri="{FF2B5EF4-FFF2-40B4-BE49-F238E27FC236}">
                <a16:creationId xmlns:a16="http://schemas.microsoft.com/office/drawing/2014/main" id="{A4739E36-282F-33B3-462A-7168B37E9215}"/>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11" name="Datumsplatzhalter 4">
            <a:extLst>
              <a:ext uri="{FF2B5EF4-FFF2-40B4-BE49-F238E27FC236}">
                <a16:creationId xmlns:a16="http://schemas.microsoft.com/office/drawing/2014/main" id="{873B68D2-9529-4946-631D-BA697DEB5E30}"/>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sp>
        <p:nvSpPr>
          <p:cNvPr id="12" name="Datumsplatzhalter 6">
            <a:extLst>
              <a:ext uri="{FF2B5EF4-FFF2-40B4-BE49-F238E27FC236}">
                <a16:creationId xmlns:a16="http://schemas.microsoft.com/office/drawing/2014/main" id="{532D5AC1-3EDD-1039-CBCD-E5B2D3E0730A}"/>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cxnSp>
        <p:nvCxnSpPr>
          <p:cNvPr id="13" name="Gerader Verbinder 12">
            <a:extLst>
              <a:ext uri="{FF2B5EF4-FFF2-40B4-BE49-F238E27FC236}">
                <a16:creationId xmlns:a16="http://schemas.microsoft.com/office/drawing/2014/main" id="{97F236D2-3004-7085-9176-EF3B33E577A0}"/>
              </a:ext>
            </a:extLst>
          </p:cNvPr>
          <p:cNvCxnSpPr>
            <a:cxnSpLocks/>
          </p:cNvCxnSpPr>
          <p:nvPr userDrawn="1"/>
        </p:nvCxnSpPr>
        <p:spPr>
          <a:xfrm>
            <a:off x="836612" y="2973578"/>
            <a:ext cx="4028815" cy="0"/>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2737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EC6081-E5D6-43A4-8CD5-8356F12E3F50}"/>
              </a:ext>
            </a:extLst>
          </p:cNvPr>
          <p:cNvSpPr>
            <a:spLocks noGrp="1"/>
          </p:cNvSpPr>
          <p:nvPr>
            <p:ph type="title"/>
          </p:nvPr>
        </p:nvSpPr>
        <p:spPr/>
        <p:txBody>
          <a:bodyPr/>
          <a:lstStyle/>
          <a:p>
            <a:r>
              <a:rPr lang="de-DE"/>
              <a:t>Mastertitelformat bearbeiten</a:t>
            </a:r>
          </a:p>
        </p:txBody>
      </p:sp>
      <p:sp>
        <p:nvSpPr>
          <p:cNvPr id="6" name="Foliennummernplatzhalter 5">
            <a:extLst>
              <a:ext uri="{FF2B5EF4-FFF2-40B4-BE49-F238E27FC236}">
                <a16:creationId xmlns:a16="http://schemas.microsoft.com/office/drawing/2014/main" id="{71AA2159-6CA9-0144-9379-41D2AF69BB13}"/>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8" name="Datumsplatzhalter 6">
            <a:extLst>
              <a:ext uri="{FF2B5EF4-FFF2-40B4-BE49-F238E27FC236}">
                <a16:creationId xmlns:a16="http://schemas.microsoft.com/office/drawing/2014/main" id="{E0F6C548-7E46-E40F-4DF6-301EFF0B1DE0}"/>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9" name="Datumsplatzhalter 4">
            <a:extLst>
              <a:ext uri="{FF2B5EF4-FFF2-40B4-BE49-F238E27FC236}">
                <a16:creationId xmlns:a16="http://schemas.microsoft.com/office/drawing/2014/main" id="{769AE787-F7C5-C0D3-45BC-562BF84936E9}"/>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cxnSp>
        <p:nvCxnSpPr>
          <p:cNvPr id="10" name="Gerader Verbinder 9">
            <a:extLst>
              <a:ext uri="{FF2B5EF4-FFF2-40B4-BE49-F238E27FC236}">
                <a16:creationId xmlns:a16="http://schemas.microsoft.com/office/drawing/2014/main" id="{278BA723-DDE5-8C18-2FCE-138FDB233CA3}"/>
              </a:ext>
            </a:extLst>
          </p:cNvPr>
          <p:cNvCxnSpPr>
            <a:cxnSpLocks/>
          </p:cNvCxnSpPr>
          <p:nvPr userDrawn="1"/>
        </p:nvCxnSpPr>
        <p:spPr>
          <a:xfrm>
            <a:off x="838200" y="1690688"/>
            <a:ext cx="5257800" cy="0"/>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1610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Foliennummernplatzhalter 5">
            <a:extLst>
              <a:ext uri="{FF2B5EF4-FFF2-40B4-BE49-F238E27FC236}">
                <a16:creationId xmlns:a16="http://schemas.microsoft.com/office/drawing/2014/main" id="{AF7025EC-CDF0-BE3B-600E-7DA4B6B6D7B1}"/>
              </a:ext>
            </a:extLst>
          </p:cNvPr>
          <p:cNvSpPr>
            <a:spLocks noGrp="1"/>
          </p:cNvSpPr>
          <p:nvPr>
            <p:ph type="sldNum" sz="quarter" idx="14"/>
          </p:nvPr>
        </p:nvSpPr>
        <p:spPr>
          <a:xfrm>
            <a:off x="10579970" y="6438121"/>
            <a:ext cx="773830" cy="177736"/>
          </a:xfrm>
          <a:prstGeom prst="rect">
            <a:avLst/>
          </a:prstGeom>
        </p:spPr>
        <p:txBody>
          <a:bodyPr/>
          <a:lstStyle/>
          <a:p>
            <a:fld id="{512B2051-B8E2-4B50-97E9-84E5282439BC}" type="slidenum">
              <a:rPr lang="de-DE" smtClean="0"/>
              <a:t>‹Nr.›</a:t>
            </a:fld>
            <a:endParaRPr lang="de-DE" dirty="0"/>
          </a:p>
        </p:txBody>
      </p:sp>
      <p:sp>
        <p:nvSpPr>
          <p:cNvPr id="6" name="Datumsplatzhalter 6">
            <a:extLst>
              <a:ext uri="{FF2B5EF4-FFF2-40B4-BE49-F238E27FC236}">
                <a16:creationId xmlns:a16="http://schemas.microsoft.com/office/drawing/2014/main" id="{CAFF0B0D-4F0D-1FC3-2490-7240C72D4501}"/>
              </a:ext>
            </a:extLst>
          </p:cNvPr>
          <p:cNvSpPr txBox="1">
            <a:spLocks/>
          </p:cNvSpPr>
          <p:nvPr userDrawn="1"/>
        </p:nvSpPr>
        <p:spPr>
          <a:xfrm>
            <a:off x="838200" y="6438120"/>
            <a:ext cx="1027923" cy="177738"/>
          </a:xfrm>
          <a:prstGeom prst="rect">
            <a:avLst/>
          </a:prstGeom>
        </p:spPr>
        <p:txBody>
          <a:bodyPr vert="horz" lIns="91440" tIns="45720" rIns="91440" bIns="45720" rtlCol="0" anchor="ctr"/>
          <a:lstStyle>
            <a:defPPr>
              <a:defRPr lang="de-DE"/>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5176E8DF-8950-475F-BD01-AC5EE0AE0388}" type="datetimeFigureOut">
              <a:rPr lang="de-DE" smtClean="0"/>
              <a:pPr algn="l"/>
              <a:t>15.09.2025</a:t>
            </a:fld>
            <a:endParaRPr lang="de-DE" dirty="0"/>
          </a:p>
        </p:txBody>
      </p:sp>
      <p:sp>
        <p:nvSpPr>
          <p:cNvPr id="7" name="Datumsplatzhalter 4">
            <a:extLst>
              <a:ext uri="{FF2B5EF4-FFF2-40B4-BE49-F238E27FC236}">
                <a16:creationId xmlns:a16="http://schemas.microsoft.com/office/drawing/2014/main" id="{8423B1FE-2BBF-3F98-7B07-FC1814F58814}"/>
              </a:ext>
            </a:extLst>
          </p:cNvPr>
          <p:cNvSpPr>
            <a:spLocks noGrp="1"/>
          </p:cNvSpPr>
          <p:nvPr>
            <p:ph type="dt" sz="half" idx="12"/>
          </p:nvPr>
        </p:nvSpPr>
        <p:spPr>
          <a:xfrm>
            <a:off x="1866123" y="6438121"/>
            <a:ext cx="8713848" cy="177738"/>
          </a:xfrm>
        </p:spPr>
        <p:txBody>
          <a:bodyPr/>
          <a:lstStyle>
            <a:lvl1pPr algn="ctr">
              <a:defRPr/>
            </a:lvl1pPr>
          </a:lstStyle>
          <a:p>
            <a:r>
              <a:rPr lang="de-DE" dirty="0"/>
              <a:t>Kompetenzzentrum „Digitale Teilhabe für Alle“</a:t>
            </a:r>
          </a:p>
        </p:txBody>
      </p:sp>
    </p:spTree>
    <p:extLst>
      <p:ext uri="{BB962C8B-B14F-4D97-AF65-F5344CB8AC3E}">
        <p14:creationId xmlns:p14="http://schemas.microsoft.com/office/powerpoint/2010/main" val="1294515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1EC17F47-7256-467E-A95F-16D701857C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A5B91436-12DB-46E0-9001-D21507F476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B8B4FCA-AF70-4F52-83D3-21D309F49A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dirty="0"/>
              <a:t>Kompetenzzentrum – </a:t>
            </a:r>
            <a:br>
              <a:rPr lang="de-DE" dirty="0"/>
            </a:br>
            <a:r>
              <a:rPr lang="de-DE" dirty="0"/>
              <a:t>Digitalisierung und Digitale Teilhabe</a:t>
            </a:r>
          </a:p>
        </p:txBody>
      </p:sp>
      <p:sp>
        <p:nvSpPr>
          <p:cNvPr id="5" name="Fußzeilenplatzhalter 4">
            <a:extLst>
              <a:ext uri="{FF2B5EF4-FFF2-40B4-BE49-F238E27FC236}">
                <a16:creationId xmlns:a16="http://schemas.microsoft.com/office/drawing/2014/main" id="{B22CDDBA-90F1-4EE4-AC77-7AE5F83B96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82CFBBD2-205E-4588-94D8-37118F93FC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ED70C5-E9CB-4FFE-879F-0A478B4F2812}" type="slidenum">
              <a:rPr lang="de-DE" smtClean="0"/>
              <a:t>‹Nr.›</a:t>
            </a:fld>
            <a:endParaRPr lang="de-DE"/>
          </a:p>
        </p:txBody>
      </p:sp>
      <p:pic>
        <p:nvPicPr>
          <p:cNvPr id="7" name="Grafik 6">
            <a:extLst>
              <a:ext uri="{FF2B5EF4-FFF2-40B4-BE49-F238E27FC236}">
                <a16:creationId xmlns:a16="http://schemas.microsoft.com/office/drawing/2014/main" id="{AE24BC45-8E23-4A1D-92C2-5E0D94023118}"/>
              </a:ext>
              <a:ext uri="{C183D7F6-B498-43B3-948B-1728B52AA6E4}">
                <adec:decorative xmlns:adec="http://schemas.microsoft.com/office/drawing/2017/decorative" val="1"/>
              </a:ext>
            </a:extLst>
          </p:cNvPr>
          <p:cNvPicPr>
            <a:picLocks noChangeAspect="1"/>
          </p:cNvPicPr>
          <p:nvPr userDrawn="1"/>
        </p:nvPicPr>
        <p:blipFill>
          <a:blip r:embed="rId18"/>
          <a:stretch>
            <a:fillRect/>
          </a:stretch>
        </p:blipFill>
        <p:spPr>
          <a:xfrm>
            <a:off x="10748596" y="57554"/>
            <a:ext cx="1210407" cy="375506"/>
          </a:xfrm>
          <a:prstGeom prst="rect">
            <a:avLst/>
          </a:prstGeom>
        </p:spPr>
      </p:pic>
    </p:spTree>
    <p:extLst>
      <p:ext uri="{BB962C8B-B14F-4D97-AF65-F5344CB8AC3E}">
        <p14:creationId xmlns:p14="http://schemas.microsoft.com/office/powerpoint/2010/main" val="23912347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8" r:id="rId4"/>
    <p:sldLayoutId id="2147483652" r:id="rId5"/>
    <p:sldLayoutId id="2147483653" r:id="rId6"/>
    <p:sldLayoutId id="2147483665" r:id="rId7"/>
    <p:sldLayoutId id="2147483654" r:id="rId8"/>
    <p:sldLayoutId id="2147483655" r:id="rId9"/>
    <p:sldLayoutId id="2147483656" r:id="rId10"/>
    <p:sldLayoutId id="2147483664" r:id="rId11"/>
    <p:sldLayoutId id="2147483667" r:id="rId12"/>
    <p:sldLayoutId id="2147483657" r:id="rId13"/>
    <p:sldLayoutId id="2147483666" r:id="rId14"/>
    <p:sldLayoutId id="2147483658" r:id="rId15"/>
    <p:sldLayoutId id="2147483659" r:id="rId16"/>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michael.dueren@pfennigparade.de"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 Id="rId5" Type="http://schemas.openxmlformats.org/officeDocument/2006/relationships/image" Target="../media/image2.png"/><Relationship Id="rId4" Type="http://schemas.openxmlformats.org/officeDocument/2006/relationships/hyperlink" Target="http://www.digitale-barrierefreiheit.d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781D5B-57BA-C34B-9F36-6DE7293F675B}"/>
              </a:ext>
            </a:extLst>
          </p:cNvPr>
          <p:cNvSpPr>
            <a:spLocks noGrp="1"/>
          </p:cNvSpPr>
          <p:nvPr>
            <p:ph type="ctrTitle"/>
          </p:nvPr>
        </p:nvSpPr>
        <p:spPr/>
        <p:txBody>
          <a:bodyPr>
            <a:normAutofit fontScale="90000"/>
          </a:bodyPr>
          <a:lstStyle/>
          <a:p>
            <a:r>
              <a:rPr lang="de-DE" dirty="0"/>
              <a:t>EAA Discovery Day: </a:t>
            </a:r>
            <a:br>
              <a:rPr lang="de-DE" dirty="0"/>
            </a:br>
            <a:r>
              <a:rPr lang="de-DE" dirty="0"/>
              <a:t>"Spielregeln und Gewinnstrategien"</a:t>
            </a:r>
          </a:p>
        </p:txBody>
      </p:sp>
      <p:sp>
        <p:nvSpPr>
          <p:cNvPr id="3" name="Untertitel 2">
            <a:extLst>
              <a:ext uri="{FF2B5EF4-FFF2-40B4-BE49-F238E27FC236}">
                <a16:creationId xmlns:a16="http://schemas.microsoft.com/office/drawing/2014/main" id="{F0EB88D5-8025-215E-0DB4-97B35A906487}"/>
              </a:ext>
            </a:extLst>
          </p:cNvPr>
          <p:cNvSpPr>
            <a:spLocks noGrp="1"/>
          </p:cNvSpPr>
          <p:nvPr>
            <p:ph type="subTitle" idx="1"/>
          </p:nvPr>
        </p:nvSpPr>
        <p:spPr/>
        <p:txBody>
          <a:bodyPr/>
          <a:lstStyle/>
          <a:p>
            <a:r>
              <a:rPr lang="de-DE" dirty="0"/>
              <a:t>Impulsvortrag</a:t>
            </a:r>
          </a:p>
          <a:p>
            <a:r>
              <a:rPr lang="de-DE" dirty="0"/>
              <a:t>Michael Düren, Stiftung Pfennigparade</a:t>
            </a:r>
          </a:p>
          <a:p>
            <a:r>
              <a:rPr lang="de-DE" dirty="0"/>
              <a:t>Leiter Kompetenzzentrum „Digitale Teilhabe für Alle“</a:t>
            </a:r>
          </a:p>
        </p:txBody>
      </p:sp>
    </p:spTree>
    <p:extLst>
      <p:ext uri="{BB962C8B-B14F-4D97-AF65-F5344CB8AC3E}">
        <p14:creationId xmlns:p14="http://schemas.microsoft.com/office/powerpoint/2010/main" val="4099271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1">
            <a:extLst>
              <a:ext uri="{FF2B5EF4-FFF2-40B4-BE49-F238E27FC236}">
                <a16:creationId xmlns:a16="http://schemas.microsoft.com/office/drawing/2014/main" id="{F840DDE4-C1EA-FB53-5214-B498D6770EE9}"/>
              </a:ext>
            </a:extLst>
          </p:cNvPr>
          <p:cNvSpPr txBox="1">
            <a:spLocks noGrp="1"/>
          </p:cNvSpPr>
          <p:nvPr>
            <p:ph type="title" idx="4294967295"/>
          </p:nvPr>
        </p:nvSpPr>
        <p:spPr>
          <a:xfrm>
            <a:off x="838200" y="36512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defTabSz="914377">
              <a:defRPr/>
            </a:pPr>
            <a:r>
              <a:rPr lang="de-DE" sz="5400" dirty="0">
                <a:solidFill>
                  <a:prstClr val="black"/>
                </a:solidFill>
                <a:latin typeface="Calibri Light" panose="020F0302020204030204"/>
              </a:rPr>
              <a:t>Zeit für Fragen</a:t>
            </a:r>
          </a:p>
        </p:txBody>
      </p:sp>
      <p:cxnSp>
        <p:nvCxnSpPr>
          <p:cNvPr id="14" name="Gerader Verbinder 13">
            <a:extLst>
              <a:ext uri="{FF2B5EF4-FFF2-40B4-BE49-F238E27FC236}">
                <a16:creationId xmlns:a16="http://schemas.microsoft.com/office/drawing/2014/main" id="{81FA953B-532A-33B1-50F4-4FAE5858831F}"/>
              </a:ext>
              <a:ext uri="{C183D7F6-B498-43B3-948B-1728B52AA6E4}">
                <adec:decorative xmlns:adec="http://schemas.microsoft.com/office/drawing/2017/decorative" val="1"/>
              </a:ext>
            </a:extLst>
          </p:cNvPr>
          <p:cNvCxnSpPr>
            <a:cxnSpLocks/>
          </p:cNvCxnSpPr>
          <p:nvPr/>
        </p:nvCxnSpPr>
        <p:spPr>
          <a:xfrm>
            <a:off x="838200" y="1690688"/>
            <a:ext cx="5257800" cy="0"/>
          </a:xfrm>
          <a:prstGeom prst="line">
            <a:avLst/>
          </a:prstGeom>
          <a:ln w="38100">
            <a:solidFill>
              <a:srgbClr val="00827C"/>
            </a:solidFill>
          </a:ln>
        </p:spPr>
        <p:style>
          <a:lnRef idx="1">
            <a:schemeClr val="accent1"/>
          </a:lnRef>
          <a:fillRef idx="0">
            <a:schemeClr val="accent1"/>
          </a:fillRef>
          <a:effectRef idx="0">
            <a:schemeClr val="accent1"/>
          </a:effectRef>
          <a:fontRef idx="minor">
            <a:schemeClr val="tx1"/>
          </a:fontRef>
        </p:style>
      </p:cxnSp>
      <p:sp>
        <p:nvSpPr>
          <p:cNvPr id="9" name="Textfeld 8">
            <a:extLst>
              <a:ext uri="{FF2B5EF4-FFF2-40B4-BE49-F238E27FC236}">
                <a16:creationId xmlns:a16="http://schemas.microsoft.com/office/drawing/2014/main" id="{F2293BA9-B3FE-A60F-50CE-43C650E5864F}"/>
              </a:ext>
            </a:extLst>
          </p:cNvPr>
          <p:cNvSpPr txBox="1"/>
          <p:nvPr/>
        </p:nvSpPr>
        <p:spPr>
          <a:xfrm>
            <a:off x="838201" y="1916950"/>
            <a:ext cx="4968135" cy="830997"/>
          </a:xfrm>
          <a:prstGeom prst="rect">
            <a:avLst/>
          </a:prstGeom>
          <a:noFill/>
        </p:spPr>
        <p:txBody>
          <a:bodyPr wrap="square" rtlCol="0">
            <a:spAutoFit/>
          </a:bodyPr>
          <a:lstStyle/>
          <a:p>
            <a:pPr defTabSz="914377"/>
            <a:r>
              <a:rPr lang="de-DE" sz="4800" b="1" dirty="0">
                <a:solidFill>
                  <a:srgbClr val="00827C"/>
                </a:solidFill>
                <a:latin typeface="Calibri" panose="020F0502020204030204"/>
              </a:rPr>
              <a:t>Michael Düren</a:t>
            </a:r>
          </a:p>
        </p:txBody>
      </p:sp>
      <p:sp>
        <p:nvSpPr>
          <p:cNvPr id="10" name="Textfeld 9">
            <a:extLst>
              <a:ext uri="{FF2B5EF4-FFF2-40B4-BE49-F238E27FC236}">
                <a16:creationId xmlns:a16="http://schemas.microsoft.com/office/drawing/2014/main" id="{F0B08CC1-785D-2B23-44AC-C0FD2EBD310A}"/>
              </a:ext>
            </a:extLst>
          </p:cNvPr>
          <p:cNvSpPr txBox="1"/>
          <p:nvPr/>
        </p:nvSpPr>
        <p:spPr>
          <a:xfrm>
            <a:off x="838201" y="2646994"/>
            <a:ext cx="3158039" cy="1477328"/>
          </a:xfrm>
          <a:prstGeom prst="rect">
            <a:avLst/>
          </a:prstGeom>
          <a:noFill/>
        </p:spPr>
        <p:txBody>
          <a:bodyPr wrap="square" rtlCol="0">
            <a:spAutoFit/>
          </a:bodyPr>
          <a:lstStyle/>
          <a:p>
            <a:pPr defTabSz="914377"/>
            <a:r>
              <a:rPr lang="de-DE" dirty="0">
                <a:solidFill>
                  <a:prstClr val="black"/>
                </a:solidFill>
                <a:latin typeface="Calibri" panose="020F0502020204030204"/>
              </a:rPr>
              <a:t>Digitalisierung &amp; IT-Bebauung</a:t>
            </a:r>
            <a:br>
              <a:rPr lang="de-DE" dirty="0">
                <a:solidFill>
                  <a:prstClr val="black"/>
                </a:solidFill>
                <a:latin typeface="Calibri" panose="020F0502020204030204"/>
              </a:rPr>
            </a:br>
            <a:r>
              <a:rPr lang="de-DE" dirty="0">
                <a:solidFill>
                  <a:prstClr val="black"/>
                </a:solidFill>
                <a:latin typeface="Calibri" panose="020F0502020204030204"/>
              </a:rPr>
              <a:t>CDO und CAO</a:t>
            </a:r>
          </a:p>
          <a:p>
            <a:pPr defTabSz="914377"/>
            <a:r>
              <a:rPr lang="de-DE" dirty="0">
                <a:solidFill>
                  <a:prstClr val="black"/>
                </a:solidFill>
                <a:latin typeface="Calibri" panose="020F0502020204030204"/>
              </a:rPr>
              <a:t>Geschäftsfeldleiter IT-Dienstleistungen</a:t>
            </a:r>
          </a:p>
          <a:p>
            <a:pPr defTabSz="914377"/>
            <a:r>
              <a:rPr lang="de-DE" dirty="0" err="1"/>
              <a:t>Accessibility</a:t>
            </a:r>
            <a:r>
              <a:rPr lang="de-DE" dirty="0"/>
              <a:t> Advocate</a:t>
            </a:r>
            <a:endParaRPr lang="de-DE" dirty="0">
              <a:solidFill>
                <a:prstClr val="black"/>
              </a:solidFill>
              <a:latin typeface="Calibri" panose="020F0502020204030204"/>
            </a:endParaRPr>
          </a:p>
        </p:txBody>
      </p:sp>
      <p:sp>
        <p:nvSpPr>
          <p:cNvPr id="11" name="Textfeld 10">
            <a:extLst>
              <a:ext uri="{FF2B5EF4-FFF2-40B4-BE49-F238E27FC236}">
                <a16:creationId xmlns:a16="http://schemas.microsoft.com/office/drawing/2014/main" id="{BC39FEA2-DBED-5374-BCF3-DB79A235DC73}"/>
              </a:ext>
            </a:extLst>
          </p:cNvPr>
          <p:cNvSpPr txBox="1"/>
          <p:nvPr/>
        </p:nvSpPr>
        <p:spPr>
          <a:xfrm>
            <a:off x="838201" y="4142848"/>
            <a:ext cx="3666066" cy="2277547"/>
          </a:xfrm>
          <a:prstGeom prst="rect">
            <a:avLst/>
          </a:prstGeom>
          <a:noFill/>
        </p:spPr>
        <p:txBody>
          <a:bodyPr wrap="square" lIns="121920" tIns="60960" rIns="121920" bIns="60960" rtlCol="0" anchor="t">
            <a:spAutoFit/>
          </a:bodyPr>
          <a:lstStyle/>
          <a:p>
            <a:pPr defTabSz="914377"/>
            <a:endParaRPr lang="de-DE" sz="1400" dirty="0">
              <a:solidFill>
                <a:prstClr val="black"/>
              </a:solidFill>
              <a:latin typeface="Calibri" panose="020F0502020204030204"/>
            </a:endParaRPr>
          </a:p>
          <a:p>
            <a:pPr defTabSz="914377"/>
            <a:r>
              <a:rPr lang="de-DE" sz="1400" dirty="0">
                <a:solidFill>
                  <a:prstClr val="black"/>
                </a:solidFill>
                <a:latin typeface="Calibri" panose="020F0502020204030204"/>
              </a:rPr>
              <a:t>Stiftung Pfennigparade</a:t>
            </a:r>
          </a:p>
          <a:p>
            <a:pPr defTabSz="914377"/>
            <a:r>
              <a:rPr lang="de-DE" sz="1400" dirty="0">
                <a:solidFill>
                  <a:prstClr val="black"/>
                </a:solidFill>
                <a:latin typeface="Calibri" panose="020F0502020204030204"/>
              </a:rPr>
              <a:t>Kompetenzzentrum „Digitale Teilhabe für Alle“ </a:t>
            </a:r>
            <a:br>
              <a:rPr lang="de-DE" sz="1400" dirty="0">
                <a:solidFill>
                  <a:prstClr val="black"/>
                </a:solidFill>
                <a:latin typeface="Calibri" panose="020F0502020204030204"/>
              </a:rPr>
            </a:br>
            <a:r>
              <a:rPr lang="de-DE" sz="1400" dirty="0">
                <a:solidFill>
                  <a:prstClr val="black"/>
                </a:solidFill>
                <a:latin typeface="Calibri" panose="020F0502020204030204"/>
              </a:rPr>
              <a:t>Pfennigparade Business. Inklusive.</a:t>
            </a:r>
            <a:br>
              <a:rPr lang="de-DE" sz="1400" dirty="0">
                <a:solidFill>
                  <a:prstClr val="black"/>
                </a:solidFill>
                <a:latin typeface="Calibri" panose="020F0502020204030204"/>
              </a:rPr>
            </a:br>
            <a:br>
              <a:rPr lang="de-DE" sz="1400" dirty="0">
                <a:solidFill>
                  <a:prstClr val="black"/>
                </a:solidFill>
                <a:latin typeface="Calibri" panose="020F0502020204030204"/>
              </a:rPr>
            </a:br>
            <a:br>
              <a:rPr lang="de-DE" sz="1400" dirty="0">
                <a:solidFill>
                  <a:prstClr val="black"/>
                </a:solidFill>
                <a:latin typeface="Calibri" panose="020F0502020204030204"/>
              </a:rPr>
            </a:br>
            <a:r>
              <a:rPr lang="de-DE" sz="1400" dirty="0">
                <a:solidFill>
                  <a:prstClr val="black"/>
                </a:solidFill>
                <a:latin typeface="Calibri" panose="020F0502020204030204"/>
                <a:hlinkClick r:id="rId3">
                  <a:extLst>
                    <a:ext uri="{A12FA001-AC4F-418D-AE19-62706E023703}">
                      <ahyp:hlinkClr xmlns:ahyp="http://schemas.microsoft.com/office/drawing/2018/hyperlinkcolor" val="tx"/>
                    </a:ext>
                  </a:extLst>
                </a:hlinkClick>
              </a:rPr>
              <a:t>michael.dueren@pfennigparade.de</a:t>
            </a:r>
            <a:br>
              <a:rPr lang="de-DE" sz="1400" dirty="0">
                <a:solidFill>
                  <a:prstClr val="black"/>
                </a:solidFill>
                <a:latin typeface="Calibri" panose="020F0502020204030204"/>
              </a:rPr>
            </a:br>
            <a:endParaRPr lang="de-DE" sz="1400" dirty="0">
              <a:solidFill>
                <a:prstClr val="black"/>
              </a:solidFill>
              <a:latin typeface="Calibri" panose="020F0502020204030204"/>
            </a:endParaRPr>
          </a:p>
          <a:p>
            <a:pPr defTabSz="914377"/>
            <a:r>
              <a:rPr lang="de-DE" sz="1400" dirty="0">
                <a:solidFill>
                  <a:prstClr val="black"/>
                </a:solidFill>
                <a:latin typeface="Calibri" panose="020F0502020204030204"/>
                <a:hlinkClick r:id="rId4"/>
              </a:rPr>
              <a:t>www.digitale-barrierefreiheit.de</a:t>
            </a:r>
            <a:endParaRPr lang="de-DE" sz="1400" dirty="0">
              <a:solidFill>
                <a:prstClr val="black"/>
              </a:solidFill>
              <a:latin typeface="Calibri" panose="020F0502020204030204"/>
            </a:endParaRPr>
          </a:p>
          <a:p>
            <a:pPr defTabSz="914377"/>
            <a:endParaRPr lang="de-DE" sz="1400" dirty="0">
              <a:solidFill>
                <a:prstClr val="black"/>
              </a:solidFill>
              <a:latin typeface="Calibri" panose="020F0502020204030204"/>
            </a:endParaRPr>
          </a:p>
        </p:txBody>
      </p:sp>
      <p:pic>
        <p:nvPicPr>
          <p:cNvPr id="7" name="Inhaltsplatzhalter 3">
            <a:extLst>
              <a:ext uri="{FF2B5EF4-FFF2-40B4-BE49-F238E27FC236}">
                <a16:creationId xmlns:a16="http://schemas.microsoft.com/office/drawing/2014/main" id="{104C7411-49CF-D0C1-4479-74551AC6D480}"/>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2210464"/>
            <a:ext cx="4424965" cy="3432917"/>
          </a:xfrm>
          <a:prstGeom prst="rect">
            <a:avLst/>
          </a:prstGeom>
          <a:noFill/>
        </p:spPr>
      </p:pic>
      <p:sp>
        <p:nvSpPr>
          <p:cNvPr id="4" name="Foliennummernplatzhalter 3">
            <a:extLst>
              <a:ext uri="{FF2B5EF4-FFF2-40B4-BE49-F238E27FC236}">
                <a16:creationId xmlns:a16="http://schemas.microsoft.com/office/drawing/2014/main" id="{C5EDBBDD-F1D2-1E2F-E6C5-B0C21244A35F}"/>
              </a:ext>
              <a:ext uri="{C183D7F6-B498-43B3-948B-1728B52AA6E4}">
                <adec:decorative xmlns:adec="http://schemas.microsoft.com/office/drawing/2017/decorative" val="0"/>
              </a:ext>
            </a:extLst>
          </p:cNvPr>
          <p:cNvSpPr>
            <a:spLocks noGrp="1"/>
          </p:cNvSpPr>
          <p:nvPr>
            <p:ph type="sldNum" sz="quarter" idx="14"/>
          </p:nvPr>
        </p:nvSpPr>
        <p:spPr>
          <a:xfrm>
            <a:off x="10579970" y="6453336"/>
            <a:ext cx="773831" cy="177736"/>
          </a:xfrm>
        </p:spPr>
        <p:txBody>
          <a:bodyPr/>
          <a:lstStyle/>
          <a:p>
            <a:pPr defTabSz="914377"/>
            <a:fld id="{512B2051-B8E2-4B50-97E9-84E5282439BC}" type="slidenum">
              <a:rPr lang="de-DE">
                <a:solidFill>
                  <a:prstClr val="black">
                    <a:tint val="75000"/>
                  </a:prstClr>
                </a:solidFill>
                <a:latin typeface="Calibri" panose="020F0502020204030204"/>
                <a:ea typeface="+mn-ea"/>
              </a:rPr>
              <a:pPr defTabSz="914377"/>
              <a:t>10</a:t>
            </a:fld>
            <a:endParaRPr lang="de-DE">
              <a:solidFill>
                <a:prstClr val="black">
                  <a:tint val="75000"/>
                </a:prstClr>
              </a:solidFill>
              <a:latin typeface="Calibri" panose="020F0502020204030204"/>
              <a:ea typeface="+mn-ea"/>
            </a:endParaRPr>
          </a:p>
        </p:txBody>
      </p:sp>
      <p:sp>
        <p:nvSpPr>
          <p:cNvPr id="3" name="Datumsplatzhalter 2">
            <a:extLst>
              <a:ext uri="{FF2B5EF4-FFF2-40B4-BE49-F238E27FC236}">
                <a16:creationId xmlns:a16="http://schemas.microsoft.com/office/drawing/2014/main" id="{860829A2-DE1B-2A13-4CAD-3294B2D3AC12}"/>
              </a:ext>
              <a:ext uri="{C183D7F6-B498-43B3-948B-1728B52AA6E4}">
                <adec:decorative xmlns:adec="http://schemas.microsoft.com/office/drawing/2017/decorative" val="1"/>
              </a:ext>
            </a:extLst>
          </p:cNvPr>
          <p:cNvSpPr>
            <a:spLocks noGrp="1"/>
          </p:cNvSpPr>
          <p:nvPr>
            <p:ph type="dt" sz="half" idx="12"/>
          </p:nvPr>
        </p:nvSpPr>
        <p:spPr/>
        <p:txBody>
          <a:bodyPr/>
          <a:lstStyle/>
          <a:p>
            <a:r>
              <a:rPr lang="de-DE" dirty="0"/>
              <a:t>Kompetenzzentrum „Digitale Teilhabe für Alle“</a:t>
            </a:r>
          </a:p>
        </p:txBody>
      </p:sp>
    </p:spTree>
    <p:extLst>
      <p:ext uri="{BB962C8B-B14F-4D97-AF65-F5344CB8AC3E}">
        <p14:creationId xmlns:p14="http://schemas.microsoft.com/office/powerpoint/2010/main" val="3986899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4C6DEF-7B5A-A408-AB8F-6BD95B3C8A5D}"/>
              </a:ext>
            </a:extLst>
          </p:cNvPr>
          <p:cNvSpPr>
            <a:spLocks noGrp="1"/>
          </p:cNvSpPr>
          <p:nvPr>
            <p:ph type="title"/>
          </p:nvPr>
        </p:nvSpPr>
        <p:spPr/>
        <p:txBody>
          <a:bodyPr/>
          <a:lstStyle/>
          <a:p>
            <a:r>
              <a:rPr lang="de-DE" dirty="0"/>
              <a:t>EAA (BFSG) und jetzt, Teststrategien</a:t>
            </a:r>
          </a:p>
        </p:txBody>
      </p:sp>
      <p:sp>
        <p:nvSpPr>
          <p:cNvPr id="3" name="Inhaltsplatzhalter 2">
            <a:extLst>
              <a:ext uri="{FF2B5EF4-FFF2-40B4-BE49-F238E27FC236}">
                <a16:creationId xmlns:a16="http://schemas.microsoft.com/office/drawing/2014/main" id="{462623A6-C9B2-E450-D256-86AA7E601FB7}"/>
              </a:ext>
            </a:extLst>
          </p:cNvPr>
          <p:cNvSpPr>
            <a:spLocks noGrp="1"/>
          </p:cNvSpPr>
          <p:nvPr>
            <p:ph idx="1"/>
          </p:nvPr>
        </p:nvSpPr>
        <p:spPr/>
        <p:txBody>
          <a:bodyPr/>
          <a:lstStyle/>
          <a:p>
            <a:r>
              <a:rPr lang="de-DE" dirty="0"/>
              <a:t>Warum Tests mit Betroffenen unerlässlich sind</a:t>
            </a:r>
          </a:p>
          <a:p>
            <a:endParaRPr lang="de-DE" dirty="0"/>
          </a:p>
          <a:p>
            <a:r>
              <a:rPr lang="de-DE" dirty="0"/>
              <a:t>Beitrag der Pfennigparade im Wirtschaftsraum München</a:t>
            </a:r>
          </a:p>
          <a:p>
            <a:endParaRPr lang="de-DE" dirty="0"/>
          </a:p>
          <a:p>
            <a:r>
              <a:rPr lang="de-DE" dirty="0"/>
              <a:t>Wirkungsvolle Unterstützung für inklusive Digitalisierung</a:t>
            </a:r>
          </a:p>
          <a:p>
            <a:endParaRPr lang="de-DE" dirty="0"/>
          </a:p>
        </p:txBody>
      </p:sp>
      <p:sp>
        <p:nvSpPr>
          <p:cNvPr id="4" name="Datumsplatzhalter 3">
            <a:extLst>
              <a:ext uri="{FF2B5EF4-FFF2-40B4-BE49-F238E27FC236}">
                <a16:creationId xmlns:a16="http://schemas.microsoft.com/office/drawing/2014/main" id="{9AFD95C8-7596-5B9E-3450-EB36687DA6B4}"/>
              </a:ext>
            </a:extLst>
          </p:cNvPr>
          <p:cNvSpPr>
            <a:spLocks noGrp="1"/>
          </p:cNvSpPr>
          <p:nvPr>
            <p:ph type="dt" sz="half" idx="12"/>
          </p:nvPr>
        </p:nvSpPr>
        <p:spPr/>
        <p:txBody>
          <a:bodyPr/>
          <a:lstStyle/>
          <a:p>
            <a:r>
              <a:rPr lang="de-DE" dirty="0"/>
              <a:t>Kompetenzzentrum „Digitale Teilhabe für Alle“</a:t>
            </a:r>
          </a:p>
        </p:txBody>
      </p:sp>
    </p:spTree>
    <p:extLst>
      <p:ext uri="{BB962C8B-B14F-4D97-AF65-F5344CB8AC3E}">
        <p14:creationId xmlns:p14="http://schemas.microsoft.com/office/powerpoint/2010/main" val="1469614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E93658-3E32-2A55-65F9-EFF59BE69CD2}"/>
              </a:ext>
            </a:extLst>
          </p:cNvPr>
          <p:cNvSpPr>
            <a:spLocks noGrp="1"/>
          </p:cNvSpPr>
          <p:nvPr>
            <p:ph type="title"/>
          </p:nvPr>
        </p:nvSpPr>
        <p:spPr/>
        <p:txBody>
          <a:bodyPr/>
          <a:lstStyle/>
          <a:p>
            <a:r>
              <a:rPr lang="de-DE" dirty="0"/>
              <a:t>Warum Tests mit Betroffenen unerlässlich sind</a:t>
            </a:r>
          </a:p>
        </p:txBody>
      </p:sp>
      <p:sp>
        <p:nvSpPr>
          <p:cNvPr id="3" name="Inhaltsplatzhalter 2">
            <a:extLst>
              <a:ext uri="{FF2B5EF4-FFF2-40B4-BE49-F238E27FC236}">
                <a16:creationId xmlns:a16="http://schemas.microsoft.com/office/drawing/2014/main" id="{F45915A6-3915-A1F5-BC4B-4BCC815C9B05}"/>
              </a:ext>
            </a:extLst>
          </p:cNvPr>
          <p:cNvSpPr>
            <a:spLocks noGrp="1"/>
          </p:cNvSpPr>
          <p:nvPr>
            <p:ph idx="1"/>
          </p:nvPr>
        </p:nvSpPr>
        <p:spPr/>
        <p:txBody>
          <a:bodyPr>
            <a:normAutofit fontScale="85000" lnSpcReduction="20000"/>
          </a:bodyPr>
          <a:lstStyle/>
          <a:p>
            <a:pPr>
              <a:lnSpc>
                <a:spcPct val="150000"/>
              </a:lnSpc>
            </a:pPr>
            <a:r>
              <a:rPr lang="de-DE" dirty="0"/>
              <a:t>Ohne echte Nutzertests bleiben viele Barrieren unentdeckt, weil sie oft erst im Alltag sichtbar werden.</a:t>
            </a:r>
          </a:p>
          <a:p>
            <a:pPr>
              <a:lnSpc>
                <a:spcPct val="150000"/>
              </a:lnSpc>
            </a:pPr>
            <a:r>
              <a:rPr lang="de-DE" dirty="0"/>
              <a:t>Menschen mit unterschiedlichen Behinderungen zeigen, wo Zugänglichkeit tatsächlich fehlt – zum Beispiel bei der Bedienung von Automaten mit Screenreader oder Joystick.</a:t>
            </a:r>
          </a:p>
          <a:p>
            <a:pPr>
              <a:lnSpc>
                <a:spcPct val="150000"/>
              </a:lnSpc>
            </a:pPr>
            <a:r>
              <a:rPr lang="de-DE" dirty="0"/>
              <a:t>Der Test durch Betroffene ist kein Selbstzweck oder formale Pflicht, sondern entscheidend, um die Ziele des BFSG zu erfüllen: eine inklusive Gesellschaft und gleichberechtigten Zugang zu digitalen Dienstleistungen und Produkten.</a:t>
            </a:r>
          </a:p>
          <a:p>
            <a:pPr>
              <a:lnSpc>
                <a:spcPct val="150000"/>
              </a:lnSpc>
            </a:pPr>
            <a:endParaRPr lang="de-DE" dirty="0"/>
          </a:p>
        </p:txBody>
      </p:sp>
      <p:sp>
        <p:nvSpPr>
          <p:cNvPr id="4" name="Datumsplatzhalter 3">
            <a:extLst>
              <a:ext uri="{FF2B5EF4-FFF2-40B4-BE49-F238E27FC236}">
                <a16:creationId xmlns:a16="http://schemas.microsoft.com/office/drawing/2014/main" id="{83865EA9-38B1-6CE0-B069-FD2B1A73187D}"/>
              </a:ext>
            </a:extLst>
          </p:cNvPr>
          <p:cNvSpPr>
            <a:spLocks noGrp="1"/>
          </p:cNvSpPr>
          <p:nvPr>
            <p:ph type="dt" sz="half" idx="12"/>
          </p:nvPr>
        </p:nvSpPr>
        <p:spPr/>
        <p:txBody>
          <a:bodyPr/>
          <a:lstStyle/>
          <a:p>
            <a:r>
              <a:rPr lang="de-DE"/>
              <a:t>Kompetenzzentrum „Digitale Teilhabe für Alle“</a:t>
            </a:r>
            <a:endParaRPr lang="de-DE" dirty="0"/>
          </a:p>
        </p:txBody>
      </p:sp>
    </p:spTree>
    <p:extLst>
      <p:ext uri="{BB962C8B-B14F-4D97-AF65-F5344CB8AC3E}">
        <p14:creationId xmlns:p14="http://schemas.microsoft.com/office/powerpoint/2010/main" val="2387666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18023C-FB31-424C-9F38-010553350DA4}"/>
              </a:ext>
            </a:extLst>
          </p:cNvPr>
          <p:cNvSpPr>
            <a:spLocks noGrp="1"/>
          </p:cNvSpPr>
          <p:nvPr>
            <p:ph type="title"/>
          </p:nvPr>
        </p:nvSpPr>
        <p:spPr/>
        <p:txBody>
          <a:bodyPr/>
          <a:lstStyle/>
          <a:p>
            <a:r>
              <a:rPr lang="de-DE" dirty="0"/>
              <a:t>Beitrag der Pfennigparade im Wirtschaftsraum München</a:t>
            </a:r>
          </a:p>
        </p:txBody>
      </p:sp>
      <p:sp>
        <p:nvSpPr>
          <p:cNvPr id="3" name="Inhaltsplatzhalter 2">
            <a:extLst>
              <a:ext uri="{FF2B5EF4-FFF2-40B4-BE49-F238E27FC236}">
                <a16:creationId xmlns:a16="http://schemas.microsoft.com/office/drawing/2014/main" id="{A07B8630-A126-077E-4486-12E8168FDC28}"/>
              </a:ext>
            </a:extLst>
          </p:cNvPr>
          <p:cNvSpPr>
            <a:spLocks noGrp="1"/>
          </p:cNvSpPr>
          <p:nvPr>
            <p:ph idx="1"/>
          </p:nvPr>
        </p:nvSpPr>
        <p:spPr/>
        <p:txBody>
          <a:bodyPr>
            <a:normAutofit fontScale="85000" lnSpcReduction="20000"/>
          </a:bodyPr>
          <a:lstStyle/>
          <a:p>
            <a:pPr>
              <a:lnSpc>
                <a:spcPct val="150000"/>
              </a:lnSpc>
            </a:pPr>
            <a:r>
              <a:rPr lang="de-DE" dirty="0"/>
              <a:t>Die Pfennigparade betreibt ein spezialisiertes Testlabor für Barrierefreiheit, in dem Unternehmen ihre Produkte und Services von Menschen mit schweren Behinderungen evaluieren lassen können.</a:t>
            </a:r>
          </a:p>
          <a:p>
            <a:pPr>
              <a:lnSpc>
                <a:spcPct val="150000"/>
              </a:lnSpc>
            </a:pPr>
            <a:r>
              <a:rPr lang="de-DE" dirty="0"/>
              <a:t>Mitarbeitende der Pfennigparade testen Websites, Apps und Automaten aus Anwendersicht und geben Rückmeldung zu Praxistauglichkeit und Zugänglichkeit.</a:t>
            </a:r>
          </a:p>
          <a:p>
            <a:pPr>
              <a:lnSpc>
                <a:spcPct val="150000"/>
              </a:lnSpc>
            </a:pPr>
            <a:r>
              <a:rPr lang="de-DE" dirty="0"/>
              <a:t>Durch enge Kooperationen, etwa mit Münchner Unternehmen und öffentlichen Stellen, erleichtert die Pfennigparade die Umsetzung des BFSG und stärkt die digitale Teilhabe im gesamten Wirtschaftsraum München.</a:t>
            </a:r>
          </a:p>
        </p:txBody>
      </p:sp>
      <p:sp>
        <p:nvSpPr>
          <p:cNvPr id="4" name="Datumsplatzhalter 3">
            <a:extLst>
              <a:ext uri="{FF2B5EF4-FFF2-40B4-BE49-F238E27FC236}">
                <a16:creationId xmlns:a16="http://schemas.microsoft.com/office/drawing/2014/main" id="{01CE89D7-7B6C-97FA-24A6-93CC869C2147}"/>
              </a:ext>
            </a:extLst>
          </p:cNvPr>
          <p:cNvSpPr>
            <a:spLocks noGrp="1"/>
          </p:cNvSpPr>
          <p:nvPr>
            <p:ph type="dt" sz="half" idx="12"/>
          </p:nvPr>
        </p:nvSpPr>
        <p:spPr/>
        <p:txBody>
          <a:bodyPr/>
          <a:lstStyle/>
          <a:p>
            <a:r>
              <a:rPr lang="de-DE"/>
              <a:t>Kompetenzzentrum „Digitale Teilhabe für Alle“</a:t>
            </a:r>
            <a:endParaRPr lang="de-DE" dirty="0"/>
          </a:p>
        </p:txBody>
      </p:sp>
    </p:spTree>
    <p:extLst>
      <p:ext uri="{BB962C8B-B14F-4D97-AF65-F5344CB8AC3E}">
        <p14:creationId xmlns:p14="http://schemas.microsoft.com/office/powerpoint/2010/main" val="4242938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9A30BF-D0F9-EF64-9577-0B863208EE8B}"/>
              </a:ext>
            </a:extLst>
          </p:cNvPr>
          <p:cNvSpPr>
            <a:spLocks noGrp="1"/>
          </p:cNvSpPr>
          <p:nvPr>
            <p:ph type="title"/>
          </p:nvPr>
        </p:nvSpPr>
        <p:spPr/>
        <p:txBody>
          <a:bodyPr/>
          <a:lstStyle/>
          <a:p>
            <a:r>
              <a:rPr lang="de-DE" dirty="0"/>
              <a:t>Praxis Beispiel P</a:t>
            </a:r>
          </a:p>
        </p:txBody>
      </p:sp>
      <p:sp>
        <p:nvSpPr>
          <p:cNvPr id="3" name="Inhaltsplatzhalter 2">
            <a:extLst>
              <a:ext uri="{FF2B5EF4-FFF2-40B4-BE49-F238E27FC236}">
                <a16:creationId xmlns:a16="http://schemas.microsoft.com/office/drawing/2014/main" id="{9F7B0409-A4CB-2213-D63B-8FC8E855DE52}"/>
              </a:ext>
            </a:extLst>
          </p:cNvPr>
          <p:cNvSpPr>
            <a:spLocks noGrp="1"/>
          </p:cNvSpPr>
          <p:nvPr>
            <p:ph idx="1"/>
          </p:nvPr>
        </p:nvSpPr>
        <p:spPr/>
        <p:txBody>
          <a:bodyPr>
            <a:normAutofit fontScale="92500"/>
          </a:bodyPr>
          <a:lstStyle/>
          <a:p>
            <a:r>
              <a:rPr lang="de-DE" dirty="0"/>
              <a:t>Physische Barrierefreiheit am Geldautomaten</a:t>
            </a:r>
          </a:p>
          <a:p>
            <a:pPr lvl="1">
              <a:lnSpc>
                <a:spcPct val="110000"/>
              </a:lnSpc>
            </a:pPr>
            <a:r>
              <a:rPr lang="de-DE" dirty="0"/>
              <a:t>Rollstuhlgerecht: Automaten müssen in einer Höhe installiert werden, die für Menschen im Rollstuhl erreichbar ist. Die Bedienung (z. B. Tastatur, Karteneinschub) darf nicht zu hoch oder zu tief angebracht sein.</a:t>
            </a:r>
          </a:p>
          <a:p>
            <a:pPr lvl="1"/>
            <a:endParaRPr lang="de-DE" dirty="0"/>
          </a:p>
          <a:p>
            <a:pPr lvl="1"/>
            <a:r>
              <a:rPr lang="de-DE" dirty="0"/>
              <a:t>Tasten und Bedienelemente: Tasten müssen fühlbar und kontrastreich sein, damit sie von blinden und sehbehinderten Personen ertastet und genutzt werden können. Orientierungspunkte und Braille-Beschriftung sind empfohlen.</a:t>
            </a:r>
          </a:p>
          <a:p>
            <a:pPr lvl="1"/>
            <a:endParaRPr lang="de-DE" dirty="0"/>
          </a:p>
          <a:p>
            <a:pPr lvl="1"/>
            <a:r>
              <a:rPr lang="de-DE" dirty="0"/>
              <a:t>Zugang und Standort: Der Zugang zum Automaten muss stufenlos und ausreichend breit gestaltet sein, auch die Umgebung (z. B. Wege zur Bankfiliale) muss barrierefrei sein.</a:t>
            </a:r>
          </a:p>
          <a:p>
            <a:endParaRPr lang="de-DE" dirty="0"/>
          </a:p>
          <a:p>
            <a:endParaRPr lang="de-DE" dirty="0"/>
          </a:p>
        </p:txBody>
      </p:sp>
      <p:sp>
        <p:nvSpPr>
          <p:cNvPr id="4" name="Datumsplatzhalter 3">
            <a:extLst>
              <a:ext uri="{FF2B5EF4-FFF2-40B4-BE49-F238E27FC236}">
                <a16:creationId xmlns:a16="http://schemas.microsoft.com/office/drawing/2014/main" id="{31A4EC11-D088-3E8B-8FE3-C9F00B170434}"/>
              </a:ext>
            </a:extLst>
          </p:cNvPr>
          <p:cNvSpPr>
            <a:spLocks noGrp="1"/>
          </p:cNvSpPr>
          <p:nvPr>
            <p:ph type="dt" sz="half" idx="12"/>
          </p:nvPr>
        </p:nvSpPr>
        <p:spPr/>
        <p:txBody>
          <a:bodyPr/>
          <a:lstStyle/>
          <a:p>
            <a:r>
              <a:rPr lang="de-DE"/>
              <a:t>Kompetenzzentrum „Digitale Teilhabe für Alle“</a:t>
            </a:r>
            <a:endParaRPr lang="de-DE" dirty="0"/>
          </a:p>
        </p:txBody>
      </p:sp>
    </p:spTree>
    <p:extLst>
      <p:ext uri="{BB962C8B-B14F-4D97-AF65-F5344CB8AC3E}">
        <p14:creationId xmlns:p14="http://schemas.microsoft.com/office/powerpoint/2010/main" val="1333481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4C39D2-3A5D-F20D-A3E8-4EFA19ED32B4}"/>
              </a:ext>
            </a:extLst>
          </p:cNvPr>
          <p:cNvSpPr>
            <a:spLocks noGrp="1"/>
          </p:cNvSpPr>
          <p:nvPr>
            <p:ph type="title"/>
          </p:nvPr>
        </p:nvSpPr>
        <p:spPr/>
        <p:txBody>
          <a:bodyPr/>
          <a:lstStyle/>
          <a:p>
            <a:r>
              <a:rPr lang="de-DE" dirty="0"/>
              <a:t>Praxis Beispiel D</a:t>
            </a:r>
          </a:p>
        </p:txBody>
      </p:sp>
      <p:sp>
        <p:nvSpPr>
          <p:cNvPr id="3" name="Inhaltsplatzhalter 2">
            <a:extLst>
              <a:ext uri="{FF2B5EF4-FFF2-40B4-BE49-F238E27FC236}">
                <a16:creationId xmlns:a16="http://schemas.microsoft.com/office/drawing/2014/main" id="{503F6FB8-D00E-5090-0DD2-A26F3AB4AE54}"/>
              </a:ext>
            </a:extLst>
          </p:cNvPr>
          <p:cNvSpPr>
            <a:spLocks noGrp="1"/>
          </p:cNvSpPr>
          <p:nvPr>
            <p:ph idx="1"/>
          </p:nvPr>
        </p:nvSpPr>
        <p:spPr/>
        <p:txBody>
          <a:bodyPr>
            <a:normAutofit fontScale="85000" lnSpcReduction="10000"/>
          </a:bodyPr>
          <a:lstStyle/>
          <a:p>
            <a:r>
              <a:rPr lang="de-DE" dirty="0"/>
              <a:t>Digitale Barrierefreiheit und Bedienung</a:t>
            </a:r>
          </a:p>
          <a:p>
            <a:pPr lvl="1">
              <a:lnSpc>
                <a:spcPct val="120000"/>
              </a:lnSpc>
            </a:pPr>
            <a:r>
              <a:rPr lang="de-DE" dirty="0"/>
              <a:t>Sehbeeinträchtigung: Automaten müssen Kopfhöreranschlüsse für eine vollwertige Sprachausgabe bieten. Diese ist individuell in Lautstärke und Geschwindigkeit einstellbar.</a:t>
            </a:r>
          </a:p>
          <a:p>
            <a:pPr lvl="1"/>
            <a:endParaRPr lang="de-DE" dirty="0"/>
          </a:p>
          <a:p>
            <a:pPr lvl="1"/>
            <a:r>
              <a:rPr lang="de-DE" dirty="0"/>
              <a:t>Bildschirmdarstellung: Texte und Anweisungen müssen kontrastreich, ausreichend groß und klar lesbar dargestellt werden. Menütexte in einfacher Sprache und gegebenenfalls Vorlesefunktion.</a:t>
            </a:r>
          </a:p>
          <a:p>
            <a:pPr lvl="1"/>
            <a:endParaRPr lang="de-DE" dirty="0"/>
          </a:p>
          <a:p>
            <a:pPr lvl="1"/>
            <a:r>
              <a:rPr lang="de-DE" dirty="0"/>
              <a:t>Bedienoberfläche und Navigation: Die Menüführung soll klar strukturiert und intuitiv verständlich sein. Die Bedienung muss auch ohne Maus oder Touchscreen (also z. B. per Tastatur) möglich und </a:t>
            </a:r>
            <a:r>
              <a:rPr lang="de-DE" dirty="0" err="1"/>
              <a:t>assistiven</a:t>
            </a:r>
            <a:r>
              <a:rPr lang="de-DE" dirty="0"/>
              <a:t> Technologien kompatibel sein.</a:t>
            </a:r>
          </a:p>
          <a:p>
            <a:pPr lvl="1"/>
            <a:endParaRPr lang="de-DE" dirty="0"/>
          </a:p>
          <a:p>
            <a:pPr lvl="1"/>
            <a:r>
              <a:rPr lang="de-DE" dirty="0"/>
              <a:t>Mehrsprachigkeit: Basisfunktionen (z. B. Sprachausgabe) stehen mindestens auf Deutsch und Englisch bereit.</a:t>
            </a:r>
          </a:p>
        </p:txBody>
      </p:sp>
      <p:sp>
        <p:nvSpPr>
          <p:cNvPr id="4" name="Datumsplatzhalter 3">
            <a:extLst>
              <a:ext uri="{FF2B5EF4-FFF2-40B4-BE49-F238E27FC236}">
                <a16:creationId xmlns:a16="http://schemas.microsoft.com/office/drawing/2014/main" id="{71237BCF-1C35-B471-76BD-9B554D91D1FB}"/>
              </a:ext>
            </a:extLst>
          </p:cNvPr>
          <p:cNvSpPr>
            <a:spLocks noGrp="1"/>
          </p:cNvSpPr>
          <p:nvPr>
            <p:ph type="dt" sz="half" idx="12"/>
          </p:nvPr>
        </p:nvSpPr>
        <p:spPr/>
        <p:txBody>
          <a:bodyPr/>
          <a:lstStyle/>
          <a:p>
            <a:r>
              <a:rPr lang="de-DE"/>
              <a:t>Kompetenzzentrum „Digitale Teilhabe für Alle“</a:t>
            </a:r>
            <a:endParaRPr lang="de-DE" dirty="0"/>
          </a:p>
        </p:txBody>
      </p:sp>
    </p:spTree>
    <p:extLst>
      <p:ext uri="{BB962C8B-B14F-4D97-AF65-F5344CB8AC3E}">
        <p14:creationId xmlns:p14="http://schemas.microsoft.com/office/powerpoint/2010/main" val="1401131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AE6C6E-CD93-7066-E577-1AF0FB30E3F4}"/>
              </a:ext>
            </a:extLst>
          </p:cNvPr>
          <p:cNvSpPr>
            <a:spLocks noGrp="1"/>
          </p:cNvSpPr>
          <p:nvPr>
            <p:ph type="title"/>
          </p:nvPr>
        </p:nvSpPr>
        <p:spPr/>
        <p:txBody>
          <a:bodyPr/>
          <a:lstStyle/>
          <a:p>
            <a:r>
              <a:rPr lang="de-DE" dirty="0"/>
              <a:t>Anforderungen nach Beeinträchtigungsbild</a:t>
            </a:r>
          </a:p>
        </p:txBody>
      </p:sp>
      <p:graphicFrame>
        <p:nvGraphicFramePr>
          <p:cNvPr id="5" name="Inhaltsplatzhalter 4">
            <a:extLst>
              <a:ext uri="{FF2B5EF4-FFF2-40B4-BE49-F238E27FC236}">
                <a16:creationId xmlns:a16="http://schemas.microsoft.com/office/drawing/2014/main" id="{67F9D739-FC4A-D52F-C257-49A747F5E3E0}"/>
              </a:ext>
            </a:extLst>
          </p:cNvPr>
          <p:cNvGraphicFramePr>
            <a:graphicFrameLocks noGrp="1"/>
          </p:cNvGraphicFramePr>
          <p:nvPr>
            <p:ph idx="1"/>
            <p:extLst>
              <p:ext uri="{D42A27DB-BD31-4B8C-83A1-F6EECF244321}">
                <p14:modId xmlns:p14="http://schemas.microsoft.com/office/powerpoint/2010/main" val="20288226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umsplatzhalter 3">
            <a:extLst>
              <a:ext uri="{FF2B5EF4-FFF2-40B4-BE49-F238E27FC236}">
                <a16:creationId xmlns:a16="http://schemas.microsoft.com/office/drawing/2014/main" id="{FB52A8C5-91A1-3CE8-47D1-AFA6CD936231}"/>
              </a:ext>
            </a:extLst>
          </p:cNvPr>
          <p:cNvSpPr>
            <a:spLocks noGrp="1"/>
          </p:cNvSpPr>
          <p:nvPr>
            <p:ph type="dt" sz="half" idx="12"/>
          </p:nvPr>
        </p:nvSpPr>
        <p:spPr/>
        <p:txBody>
          <a:bodyPr/>
          <a:lstStyle/>
          <a:p>
            <a:r>
              <a:rPr lang="de-DE"/>
              <a:t>Kompetenzzentrum „Digitale Teilhabe für Alle“</a:t>
            </a:r>
            <a:endParaRPr lang="de-DE" dirty="0"/>
          </a:p>
        </p:txBody>
      </p:sp>
    </p:spTree>
    <p:extLst>
      <p:ext uri="{BB962C8B-B14F-4D97-AF65-F5344CB8AC3E}">
        <p14:creationId xmlns:p14="http://schemas.microsoft.com/office/powerpoint/2010/main" val="479742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85FBE0-34A2-8FEB-0487-E4EB72E92AC5}"/>
              </a:ext>
            </a:extLst>
          </p:cNvPr>
          <p:cNvSpPr>
            <a:spLocks noGrp="1"/>
          </p:cNvSpPr>
          <p:nvPr>
            <p:ph type="title"/>
          </p:nvPr>
        </p:nvSpPr>
        <p:spPr/>
        <p:txBody>
          <a:bodyPr/>
          <a:lstStyle/>
          <a:p>
            <a:r>
              <a:rPr lang="de-DE" dirty="0"/>
              <a:t>Wirkungsvolle Unterstützung für inklusive Digitalisierung</a:t>
            </a:r>
          </a:p>
        </p:txBody>
      </p:sp>
      <p:sp>
        <p:nvSpPr>
          <p:cNvPr id="3" name="Inhaltsplatzhalter 2">
            <a:extLst>
              <a:ext uri="{FF2B5EF4-FFF2-40B4-BE49-F238E27FC236}">
                <a16:creationId xmlns:a16="http://schemas.microsoft.com/office/drawing/2014/main" id="{B32A5063-D686-64AC-F79F-28A001BC93A1}"/>
              </a:ext>
            </a:extLst>
          </p:cNvPr>
          <p:cNvSpPr>
            <a:spLocks noGrp="1"/>
          </p:cNvSpPr>
          <p:nvPr>
            <p:ph idx="1"/>
          </p:nvPr>
        </p:nvSpPr>
        <p:spPr/>
        <p:txBody>
          <a:bodyPr>
            <a:normAutofit/>
          </a:bodyPr>
          <a:lstStyle/>
          <a:p>
            <a:pPr marL="400050" indent="-285750">
              <a:lnSpc>
                <a:spcPct val="170000"/>
              </a:lnSpc>
            </a:pPr>
            <a:r>
              <a:rPr lang="de-DE" sz="1800" dirty="0">
                <a:solidFill>
                  <a:srgbClr val="242424"/>
                </a:solidFill>
                <a:effectLst/>
                <a:latin typeface="Segoe UI" panose="020B0502040204020203" pitchFamily="34" charset="0"/>
              </a:rPr>
              <a:t>Die Pfennigparade fördert nicht nur Barrierefreiheit, sondern auch die berufliche Teilhabe von Menschen mit Behinderungen, indem sie für </a:t>
            </a:r>
            <a:r>
              <a:rPr lang="de-DE" sz="1800" dirty="0" err="1">
                <a:solidFill>
                  <a:srgbClr val="242424"/>
                </a:solidFill>
                <a:effectLst/>
                <a:latin typeface="Segoe UI" panose="020B0502040204020203" pitchFamily="34" charset="0"/>
              </a:rPr>
              <a:t>MmB</a:t>
            </a:r>
            <a:r>
              <a:rPr lang="de-DE" sz="1800" dirty="0">
                <a:solidFill>
                  <a:srgbClr val="242424"/>
                </a:solidFill>
                <a:effectLst/>
                <a:latin typeface="Segoe UI" panose="020B0502040204020203" pitchFamily="34" charset="0"/>
              </a:rPr>
              <a:t> moderne Arbeitsplätze schafft.</a:t>
            </a:r>
          </a:p>
          <a:p>
            <a:pPr marL="400050" indent="-285750">
              <a:lnSpc>
                <a:spcPct val="170000"/>
              </a:lnSpc>
            </a:pPr>
            <a:r>
              <a:rPr lang="de-DE" sz="1800" dirty="0">
                <a:solidFill>
                  <a:srgbClr val="242424"/>
                </a:solidFill>
                <a:effectLst/>
                <a:latin typeface="Segoe UI" panose="020B0502040204020203" pitchFamily="34" charset="0"/>
              </a:rPr>
              <a:t>Sie bietet Weiterbildungs- und Beratungsmöglichkeiten, zum Beispiel in Kooperation mit Großprojekten wie dem Münchner </a:t>
            </a:r>
            <a:r>
              <a:rPr lang="de-DE" sz="1800" dirty="0" err="1">
                <a:solidFill>
                  <a:srgbClr val="242424"/>
                </a:solidFill>
                <a:effectLst/>
                <a:latin typeface="Segoe UI" panose="020B0502040204020203" pitchFamily="34" charset="0"/>
              </a:rPr>
              <a:t>Accessibility</a:t>
            </a:r>
            <a:r>
              <a:rPr lang="de-DE" sz="1800" dirty="0">
                <a:solidFill>
                  <a:srgbClr val="242424"/>
                </a:solidFill>
                <a:effectLst/>
                <a:latin typeface="Segoe UI" panose="020B0502040204020203" pitchFamily="34" charset="0"/>
              </a:rPr>
              <a:t> Discovery Center.</a:t>
            </a:r>
          </a:p>
          <a:p>
            <a:pPr marL="400050" indent="-285750">
              <a:lnSpc>
                <a:spcPct val="170000"/>
              </a:lnSpc>
            </a:pPr>
            <a:r>
              <a:rPr lang="de-DE" sz="1800" dirty="0">
                <a:solidFill>
                  <a:srgbClr val="242424"/>
                </a:solidFill>
                <a:effectLst/>
                <a:latin typeface="Segoe UI" panose="020B0502040204020203" pitchFamily="34" charset="0"/>
              </a:rPr>
              <a:t>Durch ihre Testexpertise und das Einbeziehen von Betroffenen stiftet die Pfennigparade messbaren Mehrwert für Unternehmen und Gesellschaft im Großraum München.</a:t>
            </a:r>
            <a:endParaRPr lang="de-DE" sz="1800" b="1" i="0" dirty="0">
              <a:solidFill>
                <a:srgbClr val="242424"/>
              </a:solidFill>
              <a:effectLst/>
              <a:latin typeface="Segoe UI" panose="020B0502040204020203" pitchFamily="34" charset="0"/>
            </a:endParaRPr>
          </a:p>
        </p:txBody>
      </p:sp>
    </p:spTree>
    <p:extLst>
      <p:ext uri="{BB962C8B-B14F-4D97-AF65-F5344CB8AC3E}">
        <p14:creationId xmlns:p14="http://schemas.microsoft.com/office/powerpoint/2010/main" val="895132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DCDE4B-ADFF-2A86-26A8-2F014A8FFA57}"/>
              </a:ext>
            </a:extLst>
          </p:cNvPr>
          <p:cNvSpPr>
            <a:spLocks noGrp="1"/>
          </p:cNvSpPr>
          <p:nvPr>
            <p:ph type="title"/>
          </p:nvPr>
        </p:nvSpPr>
        <p:spPr/>
        <p:txBody>
          <a:bodyPr/>
          <a:lstStyle/>
          <a:p>
            <a:r>
              <a:rPr lang="de-DE" dirty="0"/>
              <a:t>Zusammengefasst</a:t>
            </a:r>
          </a:p>
        </p:txBody>
      </p:sp>
      <p:sp>
        <p:nvSpPr>
          <p:cNvPr id="3" name="Inhaltsplatzhalter 2">
            <a:extLst>
              <a:ext uri="{FF2B5EF4-FFF2-40B4-BE49-F238E27FC236}">
                <a16:creationId xmlns:a16="http://schemas.microsoft.com/office/drawing/2014/main" id="{020DA84A-BEAE-4BF3-147D-88DFDB5F14A0}"/>
              </a:ext>
            </a:extLst>
          </p:cNvPr>
          <p:cNvSpPr>
            <a:spLocks noGrp="1"/>
          </p:cNvSpPr>
          <p:nvPr>
            <p:ph idx="1"/>
          </p:nvPr>
        </p:nvSpPr>
        <p:spPr/>
        <p:txBody>
          <a:bodyPr>
            <a:normAutofit/>
          </a:bodyPr>
          <a:lstStyle/>
          <a:p>
            <a:pPr marL="114300" marR="0" indent="0">
              <a:lnSpc>
                <a:spcPct val="110000"/>
              </a:lnSpc>
              <a:buNone/>
            </a:pPr>
            <a:r>
              <a:rPr lang="de-DE" sz="4000" dirty="0">
                <a:solidFill>
                  <a:srgbClr val="242424"/>
                </a:solidFill>
                <a:effectLst/>
                <a:latin typeface="Segoe UI" panose="020B0502040204020203" pitchFamily="34" charset="0"/>
              </a:rPr>
              <a:t>Nur Tests mit Betroffenen sichern nachhaltige Barrierefreiheit</a:t>
            </a:r>
          </a:p>
          <a:p>
            <a:pPr marL="114300" marR="0" indent="0">
              <a:lnSpc>
                <a:spcPct val="110000"/>
              </a:lnSpc>
              <a:buNone/>
            </a:pPr>
            <a:r>
              <a:rPr lang="de-DE" sz="4000" dirty="0">
                <a:solidFill>
                  <a:srgbClr val="242424"/>
                </a:solidFill>
                <a:effectLst/>
                <a:latin typeface="Segoe UI" panose="020B0502040204020203" pitchFamily="34" charset="0"/>
              </a:rPr>
              <a:t>Die Pfennigparade ist ein zentraler Akteur für die erfolgreiche Umsetzung des BFSG im Münchner Wirtschaftsraum.</a:t>
            </a:r>
            <a:endParaRPr lang="de-DE" sz="4000" b="1" i="0" dirty="0">
              <a:solidFill>
                <a:srgbClr val="242424"/>
              </a:solidFill>
              <a:effectLst/>
              <a:latin typeface="Segoe UI" panose="020B0502040204020203" pitchFamily="34" charset="0"/>
            </a:endParaRPr>
          </a:p>
        </p:txBody>
      </p:sp>
    </p:spTree>
    <p:extLst>
      <p:ext uri="{BB962C8B-B14F-4D97-AF65-F5344CB8AC3E}">
        <p14:creationId xmlns:p14="http://schemas.microsoft.com/office/powerpoint/2010/main" val="318442108"/>
      </p:ext>
    </p:extLst>
  </p:cSld>
  <p:clrMapOvr>
    <a:masterClrMapping/>
  </p:clrMapOvr>
</p:sld>
</file>

<file path=ppt/theme/theme1.xml><?xml version="1.0" encoding="utf-8"?>
<a:theme xmlns:a="http://schemas.openxmlformats.org/drawingml/2006/main" name="Office">
  <a:themeElements>
    <a:clrScheme name="Benutzerdefiniert 1">
      <a:dk1>
        <a:sysClr val="windowText" lastClr="000000"/>
      </a:dk1>
      <a:lt1>
        <a:sysClr val="window" lastClr="FFFFFF"/>
      </a:lt1>
      <a:dk2>
        <a:srgbClr val="44546A"/>
      </a:dk2>
      <a:lt2>
        <a:srgbClr val="E7E6E6"/>
      </a:lt2>
      <a:accent1>
        <a:srgbClr val="00827C"/>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30144CBB0F842F4989E2FB3521F7ABAA" ma:contentTypeVersion="17" ma:contentTypeDescription="Ein neues Dokument erstellen." ma:contentTypeScope="" ma:versionID="1b73965a86e46df4344c4feb3c2d41ad">
  <xsd:schema xmlns:xsd="http://www.w3.org/2001/XMLSchema" xmlns:xs="http://www.w3.org/2001/XMLSchema" xmlns:p="http://schemas.microsoft.com/office/2006/metadata/properties" xmlns:ns2="37b3a02d-71ef-40ba-95e7-423a009cece1" xmlns:ns3="598b911c-f13d-48a3-8811-2661a430704a" targetNamespace="http://schemas.microsoft.com/office/2006/metadata/properties" ma:root="true" ma:fieldsID="7bb8c2e173eae340f270439ec18530e1" ns2:_="" ns3:_="">
    <xsd:import namespace="37b3a02d-71ef-40ba-95e7-423a009cece1"/>
    <xsd:import namespace="598b911c-f13d-48a3-8811-2661a430704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b3a02d-71ef-40ba-95e7-423a009cec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91055691-f460-4bef-8e2d-eb3ca75070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8b911c-f13d-48a3-8811-2661a430704a"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f2a0a1a9-b53d-4bed-a3eb-c5a577cfcf9c}" ma:internalName="TaxCatchAll" ma:showField="CatchAllData" ma:web="598b911c-f13d-48a3-8811-2661a43070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7b3a02d-71ef-40ba-95e7-423a009cece1">
      <Terms xmlns="http://schemas.microsoft.com/office/infopath/2007/PartnerControls"/>
    </lcf76f155ced4ddcb4097134ff3c332f>
    <TaxCatchAll xmlns="598b911c-f13d-48a3-8811-2661a430704a" xsi:nil="true"/>
  </documentManagement>
</p:properties>
</file>

<file path=customXml/itemProps1.xml><?xml version="1.0" encoding="utf-8"?>
<ds:datastoreItem xmlns:ds="http://schemas.openxmlformats.org/officeDocument/2006/customXml" ds:itemID="{AE87CD2C-D0E5-4353-9962-E6CA9F2A5924}">
  <ds:schemaRefs>
    <ds:schemaRef ds:uri="http://schemas.microsoft.com/sharepoint/v3/contenttype/forms"/>
  </ds:schemaRefs>
</ds:datastoreItem>
</file>

<file path=customXml/itemProps2.xml><?xml version="1.0" encoding="utf-8"?>
<ds:datastoreItem xmlns:ds="http://schemas.openxmlformats.org/officeDocument/2006/customXml" ds:itemID="{85E575DB-11D7-48E1-8943-63C98D947D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b3a02d-71ef-40ba-95e7-423a009cece1"/>
    <ds:schemaRef ds:uri="598b911c-f13d-48a3-8811-2661a43070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725F9CA-327B-4C34-80A6-B7FB1642F01C}">
  <ds:schemaRefs>
    <ds:schemaRef ds:uri="0e6797b4-6fc1-4628-8215-61033838700c"/>
    <ds:schemaRef ds:uri="2a7952c4-4b40-4402-9b1d-3b7b3ab1429c"/>
    <ds:schemaRef ds:uri="37b3a02d-71ef-40ba-95e7-423a009cece1"/>
    <ds:schemaRef ds:uri="598b911c-f13d-48a3-8811-2661a430704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906</Words>
  <Application>Microsoft Office PowerPoint</Application>
  <PresentationFormat>Breitbild</PresentationFormat>
  <Paragraphs>83</Paragraphs>
  <Slides>10</Slides>
  <Notes>6</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10</vt:i4>
      </vt:variant>
    </vt:vector>
  </HeadingPairs>
  <TitlesOfParts>
    <vt:vector size="16" baseType="lpstr">
      <vt:lpstr>-apple-system</vt:lpstr>
      <vt:lpstr>Arial</vt:lpstr>
      <vt:lpstr>Calibri</vt:lpstr>
      <vt:lpstr>Calibri Light</vt:lpstr>
      <vt:lpstr>Segoe UI</vt:lpstr>
      <vt:lpstr>Office</vt:lpstr>
      <vt:lpstr>EAA Discovery Day:  "Spielregeln und Gewinnstrategien"</vt:lpstr>
      <vt:lpstr>EAA (BFSG) und jetzt, Teststrategien</vt:lpstr>
      <vt:lpstr>Warum Tests mit Betroffenen unerlässlich sind</vt:lpstr>
      <vt:lpstr>Beitrag der Pfennigparade im Wirtschaftsraum München</vt:lpstr>
      <vt:lpstr>Praxis Beispiel P</vt:lpstr>
      <vt:lpstr>Praxis Beispiel D</vt:lpstr>
      <vt:lpstr>Anforderungen nach Beeinträchtigungsbild</vt:lpstr>
      <vt:lpstr>Wirkungsvolle Unterstützung für inklusive Digitalisierung</vt:lpstr>
      <vt:lpstr>Zusammengefasst</vt:lpstr>
      <vt:lpstr>Zeit für Fragen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Digitale Teilhabe und Digitalisierung</dc:title>
  <dc:creator>Düren, Michael</dc:creator>
  <cp:lastModifiedBy>Düren, Michael</cp:lastModifiedBy>
  <cp:revision>5</cp:revision>
  <dcterms:created xsi:type="dcterms:W3CDTF">2021-11-28T06:46:43Z</dcterms:created>
  <dcterms:modified xsi:type="dcterms:W3CDTF">2025-09-15T11:23:14Z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0x01010030144CBB0F842F4989E2FB3521F7ABAA</vt:lpwstr>
  </property>
  <property fmtid="{D5CDD505-2E9C-101B-9397-08002B2CF9AE}" pid="3" name="MediaServiceImageTags">
    <vt:lpwstr/>
  </property>
</Properties>
</file>