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7" r:id="rId2"/>
    <p:sldMasterId id="2147484004" r:id="rId3"/>
    <p:sldMasterId id="2147484152" r:id="rId4"/>
    <p:sldMasterId id="2147484226" r:id="rId5"/>
  </p:sldMasterIdLst>
  <p:notesMasterIdLst>
    <p:notesMasterId r:id="rId21"/>
  </p:notesMasterIdLst>
  <p:sldIdLst>
    <p:sldId id="1625" r:id="rId6"/>
    <p:sldId id="2134804879" r:id="rId7"/>
    <p:sldId id="2134804890" r:id="rId8"/>
    <p:sldId id="2134804891" r:id="rId9"/>
    <p:sldId id="2134804880" r:id="rId10"/>
    <p:sldId id="2134804881" r:id="rId11"/>
    <p:sldId id="2134804882" r:id="rId12"/>
    <p:sldId id="2134804883" r:id="rId13"/>
    <p:sldId id="2134804884" r:id="rId14"/>
    <p:sldId id="2134804885" r:id="rId15"/>
    <p:sldId id="2134804886" r:id="rId16"/>
    <p:sldId id="2134804887" r:id="rId17"/>
    <p:sldId id="2134804888" r:id="rId18"/>
    <p:sldId id="2134804889" r:id="rId19"/>
    <p:sldId id="279" r:id="rId20"/>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0" autoAdjust="0"/>
    <p:restoredTop sz="74518" autoAdjust="0"/>
  </p:normalViewPr>
  <p:slideViewPr>
    <p:cSldViewPr snapToGrid="0">
      <p:cViewPr varScale="1">
        <p:scale>
          <a:sx n="88" d="100"/>
          <a:sy n="88" d="100"/>
        </p:scale>
        <p:origin x="1598" y="101"/>
      </p:cViewPr>
      <p:guideLst/>
    </p:cSldViewPr>
  </p:slideViewPr>
  <p:outlineViewPr>
    <p:cViewPr>
      <p:scale>
        <a:sx n="33" d="100"/>
        <a:sy n="33" d="100"/>
      </p:scale>
      <p:origin x="0" y="-23406"/>
    </p:cViewPr>
  </p:outlin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84870" cy="502675"/>
          </a:xfrm>
          <a:prstGeom prst="rect">
            <a:avLst/>
          </a:prstGeom>
        </p:spPr>
        <p:txBody>
          <a:bodyPr vert="horz" lIns="92720" tIns="46360" rIns="92720" bIns="46360" rtlCol="0"/>
          <a:lstStyle>
            <a:lvl1pPr algn="l">
              <a:defRPr sz="1200"/>
            </a:lvl1pPr>
          </a:lstStyle>
          <a:p>
            <a:endParaRPr lang="de-DE"/>
          </a:p>
        </p:txBody>
      </p:sp>
      <p:sp>
        <p:nvSpPr>
          <p:cNvPr id="3" name="Datumsplatzhalter 2"/>
          <p:cNvSpPr>
            <a:spLocks noGrp="1"/>
          </p:cNvSpPr>
          <p:nvPr>
            <p:ph type="dt" idx="1"/>
          </p:nvPr>
        </p:nvSpPr>
        <p:spPr>
          <a:xfrm>
            <a:off x="3901699" y="1"/>
            <a:ext cx="2984870" cy="502675"/>
          </a:xfrm>
          <a:prstGeom prst="rect">
            <a:avLst/>
          </a:prstGeom>
        </p:spPr>
        <p:txBody>
          <a:bodyPr vert="horz" lIns="92720" tIns="46360" rIns="92720" bIns="46360" rtlCol="0"/>
          <a:lstStyle>
            <a:lvl1pPr algn="r">
              <a:defRPr sz="1200"/>
            </a:lvl1pPr>
          </a:lstStyle>
          <a:p>
            <a:fld id="{AACB026A-05CD-43F3-A308-9DB700388EF3}" type="datetimeFigureOut">
              <a:rPr lang="de-DE" smtClean="0"/>
              <a:t>18.09.2025</a:t>
            </a:fld>
            <a:endParaRPr lang="de-DE"/>
          </a:p>
        </p:txBody>
      </p:sp>
      <p:sp>
        <p:nvSpPr>
          <p:cNvPr id="4" name="Folienbildplatzhalter 3"/>
          <p:cNvSpPr>
            <a:spLocks noGrp="1" noRot="1" noChangeAspect="1"/>
          </p:cNvSpPr>
          <p:nvPr>
            <p:ph type="sldImg" idx="2"/>
          </p:nvPr>
        </p:nvSpPr>
        <p:spPr>
          <a:xfrm>
            <a:off x="438150" y="1250950"/>
            <a:ext cx="6011863" cy="3382963"/>
          </a:xfrm>
          <a:prstGeom prst="rect">
            <a:avLst/>
          </a:prstGeom>
          <a:noFill/>
          <a:ln w="12700">
            <a:solidFill>
              <a:prstClr val="black"/>
            </a:solidFill>
          </a:ln>
        </p:spPr>
        <p:txBody>
          <a:bodyPr vert="horz" lIns="92720" tIns="46360" rIns="92720" bIns="46360" rtlCol="0" anchor="ctr"/>
          <a:lstStyle/>
          <a:p>
            <a:endParaRPr lang="de-DE"/>
          </a:p>
        </p:txBody>
      </p:sp>
      <p:sp>
        <p:nvSpPr>
          <p:cNvPr id="5" name="Notizenplatzhalter 4"/>
          <p:cNvSpPr>
            <a:spLocks noGrp="1"/>
          </p:cNvSpPr>
          <p:nvPr>
            <p:ph type="body" sz="quarter" idx="3"/>
          </p:nvPr>
        </p:nvSpPr>
        <p:spPr>
          <a:xfrm>
            <a:off x="688817" y="4821506"/>
            <a:ext cx="5510530" cy="3944868"/>
          </a:xfrm>
          <a:prstGeom prst="rect">
            <a:avLst/>
          </a:prstGeom>
        </p:spPr>
        <p:txBody>
          <a:bodyPr vert="horz" lIns="92720" tIns="46360" rIns="92720" bIns="4636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516039"/>
            <a:ext cx="2984870" cy="502674"/>
          </a:xfrm>
          <a:prstGeom prst="rect">
            <a:avLst/>
          </a:prstGeom>
        </p:spPr>
        <p:txBody>
          <a:bodyPr vert="horz" lIns="92720" tIns="46360" rIns="92720" bIns="46360" rtlCol="0" anchor="b"/>
          <a:lstStyle>
            <a:lvl1pPr algn="l">
              <a:defRPr sz="1200"/>
            </a:lvl1pPr>
          </a:lstStyle>
          <a:p>
            <a:endParaRPr lang="de-DE"/>
          </a:p>
        </p:txBody>
      </p:sp>
      <p:sp>
        <p:nvSpPr>
          <p:cNvPr id="7" name="Foliennummernplatzhalter 6"/>
          <p:cNvSpPr>
            <a:spLocks noGrp="1"/>
          </p:cNvSpPr>
          <p:nvPr>
            <p:ph type="sldNum" sz="quarter" idx="5"/>
          </p:nvPr>
        </p:nvSpPr>
        <p:spPr>
          <a:xfrm>
            <a:off x="3901699" y="9516039"/>
            <a:ext cx="2984870" cy="502674"/>
          </a:xfrm>
          <a:prstGeom prst="rect">
            <a:avLst/>
          </a:prstGeom>
        </p:spPr>
        <p:txBody>
          <a:bodyPr vert="horz" lIns="92720" tIns="46360" rIns="92720" bIns="46360" rtlCol="0" anchor="b"/>
          <a:lstStyle>
            <a:lvl1pPr algn="r">
              <a:defRPr sz="1200"/>
            </a:lvl1pPr>
          </a:lstStyle>
          <a:p>
            <a:fld id="{34AB5A2A-A57C-4B90-A686-411155A119A8}" type="slidenum">
              <a:rPr lang="de-DE" smtClean="0"/>
              <a:t>‹Nr.›</a:t>
            </a:fld>
            <a:endParaRPr lang="de-DE"/>
          </a:p>
        </p:txBody>
      </p:sp>
    </p:spTree>
    <p:extLst>
      <p:ext uri="{BB962C8B-B14F-4D97-AF65-F5344CB8AC3E}">
        <p14:creationId xmlns:p14="http://schemas.microsoft.com/office/powerpoint/2010/main" val="33521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Anmerkung: Diese Folien lassen sich mit CommonLook in PDF/UA-konformes PDF konvertieren.</a:t>
            </a:r>
          </a:p>
        </p:txBody>
      </p:sp>
      <p:sp>
        <p:nvSpPr>
          <p:cNvPr id="4" name="Foliennummernplatzhalter 3"/>
          <p:cNvSpPr>
            <a:spLocks noGrp="1"/>
          </p:cNvSpPr>
          <p:nvPr>
            <p:ph type="sldNum" sz="quarter" idx="5"/>
          </p:nvPr>
        </p:nvSpPr>
        <p:spPr/>
        <p:txBody>
          <a:bodyPr/>
          <a:lstStyle/>
          <a:p>
            <a:pPr defTabSz="463601">
              <a:defRPr/>
            </a:pPr>
            <a:fld id="{34AB5A2A-A57C-4B90-A686-411155A119A8}" type="slidenum">
              <a:rPr lang="de-DE">
                <a:solidFill>
                  <a:prstClr val="black"/>
                </a:solidFill>
                <a:latin typeface="Calibri" panose="020F0502020204030204"/>
              </a:rPr>
              <a:pPr defTabSz="463601">
                <a:defRPr/>
              </a:pPr>
              <a:t>1</a:t>
            </a:fld>
            <a:endParaRPr lang="de-DE">
              <a:solidFill>
                <a:prstClr val="black"/>
              </a:solidFill>
              <a:latin typeface="Calibri" panose="020F0502020204030204"/>
            </a:endParaRPr>
          </a:p>
        </p:txBody>
      </p:sp>
    </p:spTree>
    <p:extLst>
      <p:ext uri="{BB962C8B-B14F-4D97-AF65-F5344CB8AC3E}">
        <p14:creationId xmlns:p14="http://schemas.microsoft.com/office/powerpoint/2010/main" val="353974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Zusammenfassung:</a:t>
            </a:r>
          </a:p>
          <a:p>
            <a:pPr marL="173850" indent="-173850" defTabSz="927202">
              <a:buFont typeface="Arial" panose="020B0604020202020204" pitchFamily="34" charset="0"/>
              <a:buChar char="•"/>
              <a:defRPr/>
            </a:pPr>
            <a:r>
              <a:rPr lang="de-DE" b="1" dirty="0"/>
              <a:t>Farben und Farbkontraste auf physischen Tasten</a:t>
            </a:r>
          </a:p>
          <a:p>
            <a:pPr marL="173850" indent="-173850" defTabSz="927202">
              <a:buFont typeface="Arial" panose="020B0604020202020204" pitchFamily="34" charset="0"/>
              <a:buChar char="•"/>
              <a:defRPr/>
            </a:pPr>
            <a:r>
              <a:rPr lang="de-DE" b="1" dirty="0"/>
              <a:t>Farben und Farbkontraste auf dem Bildschirm</a:t>
            </a:r>
          </a:p>
          <a:p>
            <a:pPr marL="173850" indent="-173850" defTabSz="927202">
              <a:buFont typeface="Arial" panose="020B0604020202020204" pitchFamily="34" charset="0"/>
              <a:buChar char="•"/>
              <a:defRPr/>
            </a:pPr>
            <a:r>
              <a:rPr lang="de-DE" b="1" dirty="0"/>
              <a:t>Kein Scrollen in zwei Richtungen</a:t>
            </a:r>
          </a:p>
          <a:p>
            <a:endParaRPr lang="en-US" dirty="0"/>
          </a:p>
          <a:p>
            <a:r>
              <a:rPr lang="en-US" dirty="0"/>
              <a:t>8.7	</a:t>
            </a:r>
            <a:r>
              <a:rPr lang="en-US" dirty="0" err="1"/>
              <a:t>Colour</a:t>
            </a:r>
            <a:r>
              <a:rPr lang="en-US" dirty="0"/>
              <a:t> on hardware</a:t>
            </a:r>
          </a:p>
          <a:p>
            <a:r>
              <a:rPr lang="en-US" dirty="0"/>
              <a:t>8.8	Contrast on hardware</a:t>
            </a:r>
          </a:p>
          <a:p>
            <a:r>
              <a:rPr lang="en-US" dirty="0"/>
              <a:t>11.1.4.1	Use of </a:t>
            </a:r>
            <a:r>
              <a:rPr lang="en-US" dirty="0" err="1"/>
              <a:t>colour</a:t>
            </a:r>
            <a:endParaRPr lang="en-US" dirty="0"/>
          </a:p>
          <a:p>
            <a:r>
              <a:rPr lang="en-US" dirty="0"/>
              <a:t>11.1.4.3	Contrast (minimum)</a:t>
            </a:r>
          </a:p>
          <a:p>
            <a:r>
              <a:rPr lang="en-US" dirty="0"/>
              <a:t>11.1.4.10	Reflow</a:t>
            </a:r>
          </a:p>
          <a:p>
            <a:r>
              <a:rPr lang="en-US" dirty="0"/>
              <a:t>11.1.4.11	Non-text contrast</a:t>
            </a:r>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10</a:t>
            </a:fld>
            <a:endParaRPr lang="de-DE"/>
          </a:p>
        </p:txBody>
      </p:sp>
    </p:spTree>
    <p:extLst>
      <p:ext uri="{BB962C8B-B14F-4D97-AF65-F5344CB8AC3E}">
        <p14:creationId xmlns:p14="http://schemas.microsoft.com/office/powerpoint/2010/main" val="1045988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Zusammenfassung:</a:t>
            </a:r>
          </a:p>
          <a:p>
            <a:pPr marL="173850" indent="-173850" defTabSz="927202">
              <a:buFont typeface="Arial" panose="020B0604020202020204" pitchFamily="34" charset="0"/>
              <a:buChar char="•"/>
              <a:defRPr/>
            </a:pPr>
            <a:r>
              <a:rPr lang="de-DE" b="1" dirty="0"/>
              <a:t>Formularfelder müssen klare Bezeichner und Instruktionen haben</a:t>
            </a:r>
          </a:p>
          <a:p>
            <a:pPr marL="173850" indent="-173850" defTabSz="927202">
              <a:buFont typeface="Arial" panose="020B0604020202020204" pitchFamily="34" charset="0"/>
              <a:buChar char="•"/>
              <a:defRPr/>
            </a:pPr>
            <a:r>
              <a:rPr lang="de-DE" b="1" dirty="0"/>
              <a:t>Fehlermeldungen müssen aussagekräftig sein</a:t>
            </a:r>
          </a:p>
          <a:p>
            <a:pPr marL="173850" indent="-173850" defTabSz="927202">
              <a:buFont typeface="Arial" panose="020B0604020202020204" pitchFamily="34" charset="0"/>
              <a:buChar char="•"/>
              <a:defRPr/>
            </a:pPr>
            <a:r>
              <a:rPr lang="de-DE" b="1" dirty="0"/>
              <a:t>Fehlervermeidung durch System-Vorschläge</a:t>
            </a:r>
          </a:p>
          <a:p>
            <a:pPr marL="173850" indent="-173850" defTabSz="927202">
              <a:buFont typeface="Arial" panose="020B0604020202020204" pitchFamily="34" charset="0"/>
              <a:buChar char="•"/>
              <a:defRPr/>
            </a:pPr>
            <a:r>
              <a:rPr lang="de-DE" b="1" dirty="0"/>
              <a:t>Keine unnötigen Wiederholungen bei Eingaben</a:t>
            </a:r>
          </a:p>
          <a:p>
            <a:pPr marL="173850" indent="-173850" defTabSz="927202">
              <a:buFont typeface="Arial" panose="020B0604020202020204" pitchFamily="34" charset="0"/>
              <a:buChar char="•"/>
              <a:defRPr/>
            </a:pPr>
            <a:r>
              <a:rPr lang="de-DE" b="1" dirty="0"/>
              <a:t>Alternative für „kognitive“ Authentifizierung (z.B. Passwort)</a:t>
            </a:r>
          </a:p>
          <a:p>
            <a:endParaRPr lang="de-DE" dirty="0"/>
          </a:p>
          <a:p>
            <a:r>
              <a:rPr lang="de-DE" dirty="0"/>
              <a:t>5.1.3.15	Non-</a:t>
            </a:r>
            <a:r>
              <a:rPr lang="de-DE" dirty="0" err="1"/>
              <a:t>visual</a:t>
            </a:r>
            <a:r>
              <a:rPr lang="de-DE" dirty="0"/>
              <a:t> </a:t>
            </a:r>
            <a:r>
              <a:rPr lang="de-DE" dirty="0" err="1"/>
              <a:t>error</a:t>
            </a:r>
            <a:r>
              <a:rPr lang="de-DE" dirty="0"/>
              <a:t> </a:t>
            </a:r>
            <a:r>
              <a:rPr lang="de-DE" dirty="0" err="1"/>
              <a:t>identification</a:t>
            </a:r>
            <a:endParaRPr lang="de-DE" dirty="0"/>
          </a:p>
          <a:p>
            <a:r>
              <a:rPr lang="de-DE" dirty="0"/>
              <a:t>5.1.8	</a:t>
            </a:r>
            <a:r>
              <a:rPr lang="de-DE" dirty="0" err="1"/>
              <a:t>Identify</a:t>
            </a:r>
            <a:r>
              <a:rPr lang="de-DE" dirty="0"/>
              <a:t> </a:t>
            </a:r>
            <a:r>
              <a:rPr lang="de-DE" dirty="0" err="1"/>
              <a:t>input</a:t>
            </a:r>
            <a:r>
              <a:rPr lang="de-DE" dirty="0"/>
              <a:t> </a:t>
            </a:r>
            <a:r>
              <a:rPr lang="de-DE" dirty="0" err="1"/>
              <a:t>purpose</a:t>
            </a:r>
            <a:r>
              <a:rPr lang="de-DE" dirty="0"/>
              <a:t> (</a:t>
            </a:r>
            <a:r>
              <a:rPr lang="de-DE" dirty="0" err="1"/>
              <a:t>closed</a:t>
            </a:r>
            <a:r>
              <a:rPr lang="de-DE" dirty="0"/>
              <a:t> </a:t>
            </a:r>
            <a:r>
              <a:rPr lang="de-DE" dirty="0" err="1"/>
              <a:t>functionality</a:t>
            </a:r>
            <a:r>
              <a:rPr lang="de-DE" dirty="0"/>
              <a:t>)</a:t>
            </a:r>
          </a:p>
          <a:p>
            <a:r>
              <a:rPr lang="de-DE" dirty="0"/>
              <a:t>11.3.3.2	Labels </a:t>
            </a:r>
            <a:r>
              <a:rPr lang="de-DE" dirty="0" err="1"/>
              <a:t>or</a:t>
            </a:r>
            <a:r>
              <a:rPr lang="de-DE" dirty="0"/>
              <a:t> </a:t>
            </a:r>
            <a:r>
              <a:rPr lang="de-DE" dirty="0" err="1"/>
              <a:t>instructions</a:t>
            </a:r>
            <a:endParaRPr lang="de-DE" dirty="0"/>
          </a:p>
          <a:p>
            <a:r>
              <a:rPr lang="de-DE" dirty="0"/>
              <a:t>11.3.3.3	Error </a:t>
            </a:r>
            <a:r>
              <a:rPr lang="de-DE" dirty="0" err="1"/>
              <a:t>suggestion</a:t>
            </a:r>
            <a:endParaRPr lang="de-DE" dirty="0"/>
          </a:p>
          <a:p>
            <a:r>
              <a:rPr lang="de-DE" dirty="0"/>
              <a:t>11.3.3.4	Error </a:t>
            </a:r>
            <a:r>
              <a:rPr lang="de-DE" dirty="0" err="1"/>
              <a:t>prevention</a:t>
            </a:r>
            <a:r>
              <a:rPr lang="de-DE" dirty="0"/>
              <a:t> (legal, </a:t>
            </a:r>
            <a:r>
              <a:rPr lang="de-DE" dirty="0" err="1"/>
              <a:t>financial</a:t>
            </a:r>
            <a:r>
              <a:rPr lang="de-DE" dirty="0"/>
              <a:t>, </a:t>
            </a:r>
            <a:r>
              <a:rPr lang="de-DE" dirty="0" err="1"/>
              <a:t>data</a:t>
            </a:r>
            <a:r>
              <a:rPr lang="de-DE" dirty="0"/>
              <a:t>)</a:t>
            </a:r>
          </a:p>
          <a:p>
            <a:r>
              <a:rPr lang="de-DE" dirty="0"/>
              <a:t>11.3.3.7	Redundant </a:t>
            </a:r>
            <a:r>
              <a:rPr lang="de-DE" dirty="0" err="1"/>
              <a:t>entry</a:t>
            </a:r>
            <a:endParaRPr lang="de-DE" dirty="0"/>
          </a:p>
          <a:p>
            <a:r>
              <a:rPr lang="de-DE" dirty="0"/>
              <a:t>11.3.3.8	Accessible </a:t>
            </a:r>
            <a:r>
              <a:rPr lang="de-DE" dirty="0" err="1"/>
              <a:t>authentication</a:t>
            </a:r>
            <a:r>
              <a:rPr lang="de-DE" dirty="0"/>
              <a:t> (</a:t>
            </a:r>
            <a:r>
              <a:rPr lang="de-DE" dirty="0" err="1"/>
              <a:t>minimum</a:t>
            </a:r>
            <a:r>
              <a:rPr lang="de-DE" dirty="0"/>
              <a:t>)</a:t>
            </a:r>
          </a:p>
        </p:txBody>
      </p:sp>
      <p:sp>
        <p:nvSpPr>
          <p:cNvPr id="4" name="Foliennummernplatzhalter 3"/>
          <p:cNvSpPr>
            <a:spLocks noGrp="1"/>
          </p:cNvSpPr>
          <p:nvPr>
            <p:ph type="sldNum" sz="quarter" idx="5"/>
          </p:nvPr>
        </p:nvSpPr>
        <p:spPr/>
        <p:txBody>
          <a:bodyPr/>
          <a:lstStyle/>
          <a:p>
            <a:fld id="{34AB5A2A-A57C-4B90-A686-411155A119A8}" type="slidenum">
              <a:rPr lang="de-DE" smtClean="0"/>
              <a:t>11</a:t>
            </a:fld>
            <a:endParaRPr lang="de-DE"/>
          </a:p>
        </p:txBody>
      </p:sp>
    </p:spTree>
    <p:extLst>
      <p:ext uri="{BB962C8B-B14F-4D97-AF65-F5344CB8AC3E}">
        <p14:creationId xmlns:p14="http://schemas.microsoft.com/office/powerpoint/2010/main" val="349427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Zusammenfassung:</a:t>
            </a:r>
          </a:p>
          <a:p>
            <a:pPr marL="173850" indent="-173850" defTabSz="927202">
              <a:buFont typeface="Arial" panose="020B0604020202020204" pitchFamily="34" charset="0"/>
              <a:buChar char="•"/>
              <a:defRPr/>
            </a:pPr>
            <a:r>
              <a:rPr lang="de-DE" b="1" dirty="0"/>
              <a:t>Kommunikation in zwei Richtungen für Audio, Video und Text möglich</a:t>
            </a:r>
          </a:p>
          <a:p>
            <a:pPr marL="173850" indent="-173850" defTabSz="927202">
              <a:buFont typeface="Arial" panose="020B0604020202020204" pitchFamily="34" charset="0"/>
              <a:buChar char="•"/>
              <a:defRPr/>
            </a:pPr>
            <a:r>
              <a:rPr lang="de-DE" b="1" dirty="0"/>
              <a:t>Echtzeit-Textübertragung (Real-Time-Text)</a:t>
            </a:r>
          </a:p>
          <a:p>
            <a:pPr marL="173850" indent="-173850" defTabSz="927202">
              <a:buFont typeface="Arial" panose="020B0604020202020204" pitchFamily="34" charset="0"/>
              <a:buChar char="•"/>
              <a:defRPr/>
            </a:pPr>
            <a:r>
              <a:rPr lang="de-DE" b="1" dirty="0"/>
              <a:t>Mindestanforderungen für die Qualität von Audio, Video und Text</a:t>
            </a:r>
          </a:p>
          <a:p>
            <a:pPr marL="173850" indent="-173850" defTabSz="927202">
              <a:buFont typeface="Arial" panose="020B0604020202020204" pitchFamily="34" charset="0"/>
              <a:buChar char="•"/>
              <a:defRPr/>
            </a:pPr>
            <a:r>
              <a:rPr lang="de-DE" b="1" dirty="0"/>
              <a:t>Kanäle für Audio, Video, Text sollen gleichberechtigt nebeneinander geführt werden</a:t>
            </a:r>
          </a:p>
          <a:p>
            <a:endParaRPr lang="en-US" dirty="0"/>
          </a:p>
          <a:p>
            <a:r>
              <a:rPr lang="en-US" dirty="0"/>
              <a:t>6.1.1	Voice communication interoperability</a:t>
            </a:r>
          </a:p>
          <a:p>
            <a:r>
              <a:rPr lang="en-US" dirty="0"/>
              <a:t>6.1.2	Audio bandwidth for capture and presentation for voice communication </a:t>
            </a:r>
          </a:p>
          <a:p>
            <a:r>
              <a:rPr lang="en-US" dirty="0"/>
              <a:t>6.1.3	Audio presentation in attached listening devices for voice communication (recommendation)</a:t>
            </a:r>
          </a:p>
          <a:p>
            <a:r>
              <a:rPr lang="en-US" dirty="0"/>
              <a:t>6.2.1.1	RTT functionality</a:t>
            </a:r>
          </a:p>
          <a:p>
            <a:r>
              <a:rPr lang="en-US" dirty="0"/>
              <a:t>6.2.1.2	Concurrent voice and RTT</a:t>
            </a:r>
          </a:p>
          <a:p>
            <a:r>
              <a:rPr lang="en-US" dirty="0"/>
              <a:t>6.2.1.3	Single user action</a:t>
            </a:r>
          </a:p>
          <a:p>
            <a:r>
              <a:rPr lang="en-US" dirty="0"/>
              <a:t>6.2.2.1	Distinguishable display</a:t>
            </a:r>
          </a:p>
          <a:p>
            <a:r>
              <a:rPr lang="en-US" dirty="0"/>
              <a:t>6.2.2.2	Active communicator indication</a:t>
            </a:r>
          </a:p>
          <a:p>
            <a:r>
              <a:rPr lang="en-US" dirty="0"/>
              <a:t>6.2.2.3	Indication of audio with RTT</a:t>
            </a:r>
          </a:p>
          <a:p>
            <a:r>
              <a:rPr lang="en-US" dirty="0"/>
              <a:t>6.2.2.4	Presentation of relative time order of text</a:t>
            </a:r>
          </a:p>
          <a:p>
            <a:r>
              <a:rPr lang="en-US" dirty="0"/>
              <a:t>6.2.2.5	Review of RTT communication contents</a:t>
            </a:r>
          </a:p>
          <a:p>
            <a:r>
              <a:rPr lang="en-US" dirty="0"/>
              <a:t>6.2.3	DTMF touch-tone generation during RTT operations</a:t>
            </a:r>
          </a:p>
          <a:p>
            <a:r>
              <a:rPr lang="en-US" dirty="0"/>
              <a:t>6.2.4	RTT responsiveness</a:t>
            </a:r>
          </a:p>
          <a:p>
            <a:r>
              <a:rPr lang="en-US" dirty="0"/>
              <a:t>6.2.5	Adding and erasing of RTT input</a:t>
            </a:r>
          </a:p>
          <a:p>
            <a:r>
              <a:rPr lang="en-US" dirty="0"/>
              <a:t>6.2.6	Processing rate of RTT</a:t>
            </a:r>
          </a:p>
          <a:p>
            <a:r>
              <a:rPr lang="en-US" dirty="0"/>
              <a:t>6.2.7	Character representation</a:t>
            </a:r>
          </a:p>
          <a:p>
            <a:r>
              <a:rPr lang="en-US" dirty="0"/>
              <a:t>6.2.8	RTT input methods</a:t>
            </a:r>
          </a:p>
          <a:p>
            <a:r>
              <a:rPr lang="en-US" dirty="0"/>
              <a:t>6.2.9	RTT activation</a:t>
            </a:r>
          </a:p>
          <a:p>
            <a:r>
              <a:rPr lang="en-US" dirty="0"/>
              <a:t>6.2.10	RTT interoperability</a:t>
            </a:r>
          </a:p>
          <a:p>
            <a:r>
              <a:rPr lang="en-US" dirty="0"/>
              <a:t>6.3	Caller ID</a:t>
            </a:r>
          </a:p>
          <a:p>
            <a:r>
              <a:rPr lang="en-US" dirty="0"/>
              <a:t>6.4	Alternatives to voice-based services</a:t>
            </a:r>
          </a:p>
          <a:p>
            <a:r>
              <a:rPr lang="en-US" dirty="0"/>
              <a:t>6.5.2	Resolution</a:t>
            </a:r>
          </a:p>
          <a:p>
            <a:r>
              <a:rPr lang="en-US" dirty="0"/>
              <a:t>6.5.3	Frame rate</a:t>
            </a:r>
          </a:p>
          <a:p>
            <a:r>
              <a:rPr lang="en-US" dirty="0"/>
              <a:t>6.5.4	Synchronization between audio and video</a:t>
            </a:r>
          </a:p>
          <a:p>
            <a:r>
              <a:rPr lang="en-US" dirty="0"/>
              <a:t>6.5.5	Indicator of audio with video</a:t>
            </a:r>
          </a:p>
          <a:p>
            <a:r>
              <a:rPr lang="en-US" dirty="0"/>
              <a:t>6.5.6	Speaker identification with video (sign language) communication</a:t>
            </a:r>
          </a:p>
          <a:p>
            <a:r>
              <a:rPr lang="en-US" dirty="0"/>
              <a:t>6.6	Alternatives to video-based services (recommendation)</a:t>
            </a:r>
          </a:p>
          <a:p>
            <a:r>
              <a:rPr lang="en-US" dirty="0"/>
              <a:t>6.7.1	Total conversation provision</a:t>
            </a:r>
          </a:p>
          <a:p>
            <a:r>
              <a:rPr lang="en-US" dirty="0"/>
              <a:t>6.7.2	Total conversation interoperability</a:t>
            </a:r>
          </a:p>
          <a:p>
            <a:r>
              <a:rPr lang="en-US" dirty="0"/>
              <a:t>8.2.2.1	Fixed-line devices</a:t>
            </a:r>
          </a:p>
          <a:p>
            <a:r>
              <a:rPr lang="en-US" dirty="0"/>
              <a:t>8.2.2.2	Wireless communication devices</a:t>
            </a:r>
          </a:p>
        </p:txBody>
      </p:sp>
      <p:sp>
        <p:nvSpPr>
          <p:cNvPr id="4" name="Foliennummernplatzhalter 3"/>
          <p:cNvSpPr>
            <a:spLocks noGrp="1"/>
          </p:cNvSpPr>
          <p:nvPr>
            <p:ph type="sldNum" sz="quarter" idx="5"/>
          </p:nvPr>
        </p:nvSpPr>
        <p:spPr/>
        <p:txBody>
          <a:bodyPr/>
          <a:lstStyle/>
          <a:p>
            <a:fld id="{34AB5A2A-A57C-4B90-A686-411155A119A8}" type="slidenum">
              <a:rPr lang="de-DE" smtClean="0"/>
              <a:t>12</a:t>
            </a:fld>
            <a:endParaRPr lang="de-DE"/>
          </a:p>
        </p:txBody>
      </p:sp>
    </p:spTree>
    <p:extLst>
      <p:ext uri="{BB962C8B-B14F-4D97-AF65-F5344CB8AC3E}">
        <p14:creationId xmlns:p14="http://schemas.microsoft.com/office/powerpoint/2010/main" val="356560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eaLnBrk="1" latinLnBrk="0" hangingPunct="1"/>
            <a:r>
              <a:rPr lang="de-DE" b="1" dirty="0"/>
              <a:t>Zusammenfassung:</a:t>
            </a:r>
            <a:endParaRPr lang="de-DE" dirty="0">
              <a:effectLst/>
            </a:endParaRPr>
          </a:p>
          <a:p>
            <a:pPr marL="173850" indent="-173850">
              <a:buFont typeface="Arial" panose="020B0604020202020204" pitchFamily="34" charset="0"/>
              <a:buChar char="•"/>
            </a:pPr>
            <a:r>
              <a:rPr lang="de-DE" b="1" dirty="0"/>
              <a:t>Entweder Vorwärts- oder Seitwärtsbedienung anbieten (Sichtbarkeit, interaktive Elemente)</a:t>
            </a:r>
          </a:p>
          <a:p>
            <a:pPr marL="173850" indent="-173850">
              <a:buFont typeface="Arial" panose="020B0604020202020204" pitchFamily="34" charset="0"/>
              <a:buChar char="•"/>
            </a:pPr>
            <a:r>
              <a:rPr lang="de-DE" b="1" dirty="0">
                <a:effectLst/>
              </a:rPr>
              <a:t>Vorwärtsbedienung wird bevorzugt</a:t>
            </a:r>
          </a:p>
          <a:p>
            <a:endParaRPr lang="en-US" dirty="0"/>
          </a:p>
          <a:p>
            <a:r>
              <a:rPr lang="en-US" dirty="0"/>
              <a:t>8.3.3.1	Unobstructed forward reach</a:t>
            </a:r>
          </a:p>
          <a:p>
            <a:r>
              <a:rPr lang="en-US" dirty="0"/>
              <a:t>8.3.3.2.1	Clear space underneath an obstruction</a:t>
            </a:r>
          </a:p>
          <a:p>
            <a:r>
              <a:rPr lang="en-US" dirty="0"/>
              <a:t>8.3.3.2.2	Reach ranges and maximum heights of operable parts</a:t>
            </a:r>
          </a:p>
          <a:p>
            <a:r>
              <a:rPr lang="en-US" dirty="0"/>
              <a:t>8.3.4.1	Unobstructed side reach</a:t>
            </a:r>
          </a:p>
          <a:p>
            <a:r>
              <a:rPr lang="en-US" dirty="0"/>
              <a:t>8.3.4.2	Obstructed side reach</a:t>
            </a:r>
          </a:p>
          <a:p>
            <a:r>
              <a:rPr lang="en-US" dirty="0"/>
              <a:t>8.3.5.1	Change in floor level</a:t>
            </a:r>
          </a:p>
          <a:p>
            <a:r>
              <a:rPr lang="en-US" dirty="0"/>
              <a:t>8.3.5.2	Clear floor or ground space</a:t>
            </a:r>
          </a:p>
          <a:p>
            <a:r>
              <a:rPr lang="en-US" dirty="0"/>
              <a:t>8.3.6.1	General</a:t>
            </a:r>
          </a:p>
          <a:p>
            <a:r>
              <a:rPr lang="en-US" dirty="0"/>
              <a:t>8.3.6.2	Forward approach</a:t>
            </a:r>
          </a:p>
          <a:p>
            <a:r>
              <a:rPr lang="en-US" dirty="0"/>
              <a:t>8.3.6.3	Parallel approach</a:t>
            </a:r>
          </a:p>
          <a:p>
            <a:pPr defTabSz="927202"/>
            <a:r>
              <a:rPr lang="en-US" dirty="0"/>
              <a:t>8.3.7	Heights and visibility of displays screens </a:t>
            </a:r>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13</a:t>
            </a:fld>
            <a:endParaRPr lang="de-DE"/>
          </a:p>
        </p:txBody>
      </p:sp>
    </p:spTree>
    <p:extLst>
      <p:ext uri="{BB962C8B-B14F-4D97-AF65-F5344CB8AC3E}">
        <p14:creationId xmlns:p14="http://schemas.microsoft.com/office/powerpoint/2010/main" val="258948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eaLnBrk="1" latinLnBrk="0" hangingPunct="1"/>
            <a:r>
              <a:rPr lang="de-DE" b="1" dirty="0"/>
              <a:t>Zusammenfassung:</a:t>
            </a:r>
            <a:endParaRPr lang="de-DE" dirty="0">
              <a:effectLst/>
            </a:endParaRPr>
          </a:p>
          <a:p>
            <a:pPr marL="173850" indent="-173850">
              <a:buFont typeface="Arial" panose="020B0604020202020204" pitchFamily="34" charset="0"/>
              <a:buChar char="•"/>
            </a:pPr>
            <a:r>
              <a:rPr lang="de-DE" b="1" dirty="0"/>
              <a:t>Installationsanweisungen sollen Barrierefreiheit berücksichtigen</a:t>
            </a:r>
          </a:p>
          <a:p>
            <a:pPr marL="173850" indent="-173850">
              <a:buFont typeface="Arial" panose="020B0604020202020204" pitchFamily="34" charset="0"/>
              <a:buChar char="•"/>
            </a:pPr>
            <a:r>
              <a:rPr lang="de-DE" b="1" dirty="0"/>
              <a:t>Elektronische Informationen zu Produkten und Dienstleistungen müssen barrierefrei verfügbar sein</a:t>
            </a:r>
          </a:p>
          <a:p>
            <a:pPr marL="173850" indent="-173850">
              <a:buFont typeface="Arial" panose="020B0604020202020204" pitchFamily="34" charset="0"/>
              <a:buChar char="•"/>
            </a:pPr>
            <a:r>
              <a:rPr lang="de-DE" b="1" dirty="0"/>
              <a:t>Elektronische Informationen müssen Barrierefreiheitsfunktionen beschreiben</a:t>
            </a:r>
          </a:p>
          <a:p>
            <a:pPr marL="173850" indent="-173850">
              <a:buFont typeface="Arial" panose="020B0604020202020204" pitchFamily="34" charset="0"/>
              <a:buChar char="•"/>
            </a:pPr>
            <a:r>
              <a:rPr lang="de-DE" b="1" dirty="0"/>
              <a:t>EPG: Bei Medien muss angegeben sein, ob sie Untertitel, AD, gesprochene Untertitel, Gebärdensprache enthalten</a:t>
            </a:r>
            <a:endParaRPr lang="de-DE" dirty="0">
              <a:effectLst/>
            </a:endParaRPr>
          </a:p>
          <a:p>
            <a:endParaRPr lang="en-US" dirty="0"/>
          </a:p>
          <a:p>
            <a:r>
              <a:rPr lang="en-US" dirty="0"/>
              <a:t>8.3.8	Installation instructions</a:t>
            </a:r>
          </a:p>
          <a:p>
            <a:r>
              <a:rPr lang="en-US" dirty="0"/>
              <a:t>12.1	Accessible information about products </a:t>
            </a:r>
          </a:p>
          <a:p>
            <a:r>
              <a:rPr lang="en-US" dirty="0"/>
              <a:t>12.2	Accessible information about services</a:t>
            </a:r>
          </a:p>
          <a:p>
            <a:r>
              <a:rPr lang="en-US" dirty="0"/>
              <a:t>12.3	Accessibility and compatibility features</a:t>
            </a:r>
          </a:p>
          <a:p>
            <a:r>
              <a:rPr lang="en-US" dirty="0"/>
              <a:t>12.4	Electronic program guides</a:t>
            </a:r>
          </a:p>
          <a:p>
            <a:r>
              <a:rPr lang="en-US" dirty="0"/>
              <a:t>12.5	Electronic program guide display</a:t>
            </a:r>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14</a:t>
            </a:fld>
            <a:endParaRPr lang="de-DE"/>
          </a:p>
        </p:txBody>
      </p:sp>
    </p:spTree>
    <p:extLst>
      <p:ext uri="{BB962C8B-B14F-4D97-AF65-F5344CB8AC3E}">
        <p14:creationId xmlns:p14="http://schemas.microsoft.com/office/powerpoint/2010/main" val="2894774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463601">
              <a:defRPr/>
            </a:pPr>
            <a:fld id="{34AB5A2A-A57C-4B90-A686-411155A119A8}" type="slidenum">
              <a:rPr lang="de-DE">
                <a:solidFill>
                  <a:prstClr val="black"/>
                </a:solidFill>
                <a:latin typeface="Calibri" panose="020F0502020204030204"/>
              </a:rPr>
              <a:pPr defTabSz="463601">
                <a:defRPr/>
              </a:pPr>
              <a:t>15</a:t>
            </a:fld>
            <a:endParaRPr lang="de-DE">
              <a:solidFill>
                <a:prstClr val="black"/>
              </a:solidFill>
              <a:latin typeface="Calibri" panose="020F0502020204030204"/>
            </a:endParaRPr>
          </a:p>
        </p:txBody>
      </p:sp>
    </p:spTree>
    <p:extLst>
      <p:ext uri="{BB962C8B-B14F-4D97-AF65-F5344CB8AC3E}">
        <p14:creationId xmlns:p14="http://schemas.microsoft.com/office/powerpoint/2010/main" val="109931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 301 549:</a:t>
            </a:r>
          </a:p>
          <a:p>
            <a:pPr marL="171450" indent="-171450">
              <a:buFontTx/>
              <a:buChar char="-"/>
            </a:pPr>
            <a:r>
              <a:rPr lang="de-DE" dirty="0"/>
              <a:t>Keine detaillierte Tabelle für SBTs</a:t>
            </a:r>
          </a:p>
          <a:p>
            <a:pPr marL="171450" indent="-171450">
              <a:buFontTx/>
              <a:buChar char="-"/>
            </a:pPr>
            <a:r>
              <a:rPr lang="de-DE" dirty="0"/>
              <a:t>123 </a:t>
            </a:r>
            <a:r>
              <a:rPr lang="de-DE"/>
              <a:t>Kriterien anwendbar (in 10 Regeln)</a:t>
            </a:r>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2</a:t>
            </a:fld>
            <a:endParaRPr lang="de-DE"/>
          </a:p>
        </p:txBody>
      </p:sp>
    </p:spTree>
    <p:extLst>
      <p:ext uri="{BB962C8B-B14F-4D97-AF65-F5344CB8AC3E}">
        <p14:creationId xmlns:p14="http://schemas.microsoft.com/office/powerpoint/2010/main" val="246629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4AB5A2A-A57C-4B90-A686-411155A119A8}" type="slidenum">
              <a:rPr lang="de-DE" smtClean="0"/>
              <a:t>3</a:t>
            </a:fld>
            <a:endParaRPr lang="de-DE"/>
          </a:p>
        </p:txBody>
      </p:sp>
    </p:spTree>
    <p:extLst>
      <p:ext uri="{BB962C8B-B14F-4D97-AF65-F5344CB8AC3E}">
        <p14:creationId xmlns:p14="http://schemas.microsoft.com/office/powerpoint/2010/main" val="408651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https://eur-lex.europa.eu/legal-content/DE/TXT/HTML/?uri=CELEX:32019L0882#anx_I</a:t>
            </a:r>
          </a:p>
          <a:p>
            <a:endParaRPr lang="de-DE" sz="800" dirty="0"/>
          </a:p>
          <a:p>
            <a:r>
              <a:rPr lang="de-DE" sz="800" b="1" dirty="0"/>
              <a:t>ANHANG I</a:t>
            </a:r>
          </a:p>
          <a:p>
            <a:r>
              <a:rPr lang="de-DE" sz="800" b="1" dirty="0"/>
              <a:t>BARRIEREFREIHEITSANFORDERUNGEN FÜR PRODUKTE UND DIENSTLEISTUNGEN</a:t>
            </a:r>
          </a:p>
          <a:p>
            <a:r>
              <a:rPr lang="de-DE" sz="800" b="1" dirty="0"/>
              <a:t>Abschnitt I</a:t>
            </a:r>
          </a:p>
          <a:p>
            <a:r>
              <a:rPr lang="de-DE" sz="800" b="1" dirty="0"/>
              <a:t>Allgemeine Barrierefreiheitsanforderungen für alle Produkte, die gemäß Artikel 2 Absatz 1 unter diese Richtlinie fallen</a:t>
            </a:r>
          </a:p>
          <a:p>
            <a:r>
              <a:rPr lang="de-DE" sz="800" dirty="0"/>
              <a:t>Produkte sind so zu gestalten und herzustellen, dass Menschen mit Behinderungen sie voraussichtlich maximal nutzen, und sie sind möglichst in oder auf dem Produkt selbst mit barrierefrei zugänglichen Informationen zu ihrer Funktionsweise und ihren Barrierefreiheitsfunktionen auszustatten.</a:t>
            </a:r>
          </a:p>
          <a:p>
            <a:r>
              <a:rPr lang="de-DE" sz="800" dirty="0"/>
              <a:t>1.</a:t>
            </a:r>
          </a:p>
          <a:p>
            <a:r>
              <a:rPr lang="de-DE" sz="800" dirty="0"/>
              <a:t>Anforderungen an die Bereitstellung von Informationen</a:t>
            </a:r>
          </a:p>
          <a:p>
            <a:r>
              <a:rPr lang="de-DE" sz="800" dirty="0"/>
              <a:t>a)</a:t>
            </a:r>
          </a:p>
          <a:p>
            <a:r>
              <a:rPr lang="de-DE" sz="800" dirty="0"/>
              <a:t>Informationen zur Nutzung des Produkts auf dem Produkt selbst (Kennzeichnung, Gebrauchsanleitungen und Warnhinweise) müssen</a:t>
            </a:r>
          </a:p>
          <a:p>
            <a:r>
              <a:rPr lang="de-DE" sz="800" dirty="0"/>
              <a:t>i)</a:t>
            </a:r>
          </a:p>
          <a:p>
            <a:r>
              <a:rPr lang="de-DE" sz="800" dirty="0"/>
              <a:t>über mehr als einen sensorischen Kanal zur Verfügung gestellt werden,</a:t>
            </a:r>
          </a:p>
          <a:p>
            <a:r>
              <a:rPr lang="de-DE" sz="800" dirty="0"/>
              <a:t>ii)</a:t>
            </a:r>
          </a:p>
          <a:p>
            <a:r>
              <a:rPr lang="de-DE" sz="800" dirty="0"/>
              <a:t>in verständlicher Weise dargestellt werden,</a:t>
            </a:r>
          </a:p>
          <a:p>
            <a:r>
              <a:rPr lang="de-DE" sz="800" dirty="0"/>
              <a:t>iii)</a:t>
            </a:r>
          </a:p>
          <a:p>
            <a:r>
              <a:rPr lang="de-DE" sz="800" dirty="0"/>
              <a:t>den Nutzern auf eine Weise dargestellt werden, die sie wahrnehmen können,</a:t>
            </a:r>
          </a:p>
          <a:p>
            <a:r>
              <a:rPr lang="de-DE" sz="800" dirty="0"/>
              <a:t>iv)</a:t>
            </a:r>
          </a:p>
          <a:p>
            <a:r>
              <a:rPr lang="de-DE" sz="800" dirty="0"/>
              <a:t>in einer Schriftart mit angemessener Schriftgröße und geeigneter Schriftform unter Berücksichtigung der vorhersehbaren Nutzungsbedingungen und mit ausreichendem Kontrast sowie anpassbarem Abstand zwischen den Buchstaben, Zeilen und Absätzen dargestellt werden;</a:t>
            </a:r>
          </a:p>
          <a:p>
            <a:r>
              <a:rPr lang="de-DE" sz="800" dirty="0"/>
              <a:t>b)</a:t>
            </a:r>
          </a:p>
          <a:p>
            <a:r>
              <a:rPr lang="de-DE" sz="800" dirty="0"/>
              <a:t>Anleitungen für die Nutzung des Produkts, die nicht auf dem Produkt selbst angegeben sind, sondern durch die Nutzung des Produkts oder auf anderem Wege, beispielsweise über eine Website, bereitgestellt werden, wozu auch die Barrierefreiheitsfunktionen des Produkts, ihre Aktivierung und ihre Interoperabilität mit assistiven Lösungen gehören, sind bei Inverkehrbringen des Produkts öffentlich verfügbar und müssen</a:t>
            </a:r>
          </a:p>
          <a:p>
            <a:r>
              <a:rPr lang="de-DE" sz="800" dirty="0"/>
              <a:t>i)</a:t>
            </a:r>
          </a:p>
          <a:p>
            <a:r>
              <a:rPr lang="de-DE" sz="800" dirty="0"/>
              <a:t>über mehr als einen sensorischen Kanal zur Verfügung gestellt werden,</a:t>
            </a:r>
          </a:p>
          <a:p>
            <a:r>
              <a:rPr lang="de-DE" sz="800" dirty="0"/>
              <a:t>ii)</a:t>
            </a:r>
          </a:p>
          <a:p>
            <a:r>
              <a:rPr lang="de-DE" sz="800" dirty="0"/>
              <a:t>in verständlicher Weise dargestellt werden,</a:t>
            </a:r>
          </a:p>
          <a:p>
            <a:r>
              <a:rPr lang="de-DE" sz="800" dirty="0"/>
              <a:t>iii)</a:t>
            </a:r>
          </a:p>
          <a:p>
            <a:r>
              <a:rPr lang="de-DE" sz="800" dirty="0"/>
              <a:t>den Nutzern auf eine Weise dargestellt werden, die sie wahrnehmen können,</a:t>
            </a:r>
          </a:p>
          <a:p>
            <a:r>
              <a:rPr lang="de-DE" sz="800" dirty="0"/>
              <a:t>iv)</a:t>
            </a:r>
          </a:p>
          <a:p>
            <a:r>
              <a:rPr lang="de-DE" sz="800" dirty="0"/>
              <a:t>in einer Schriftart mit angemessener Schriftgröße und geeigneter Schriftform unter Berücksichtigung der vorhersehbaren Nutzungsbedingungen und mit ausreichendem Kontrast sowie anpassbarem Abstand zwischen den Buchstaben, Zeilen und Absätzen dargestellt werden,</a:t>
            </a:r>
          </a:p>
          <a:p>
            <a:r>
              <a:rPr lang="de-DE" sz="800" dirty="0"/>
              <a:t>v)</a:t>
            </a:r>
          </a:p>
          <a:p>
            <a:r>
              <a:rPr lang="de-DE" sz="800" dirty="0"/>
              <a:t>was den Inhalt betrifft, in Textformaten zur Verfügung gestellt werden, die sich zum Generieren alternativer assistiver Formate eignen, die in unterschiedlicher Form dargestellt werden und über mehr als einen sensorischen Kanal wahrgenommen werden können,</a:t>
            </a:r>
          </a:p>
          <a:p>
            <a:r>
              <a:rPr lang="de-DE" sz="800" dirty="0"/>
              <a:t>vi)</a:t>
            </a:r>
          </a:p>
          <a:p>
            <a:r>
              <a:rPr lang="de-DE" sz="800" dirty="0"/>
              <a:t>mit einer alternativen Darstellung angeboten werden, wenn Elemente mit Nicht-Text-Inhalten enthalten sind,</a:t>
            </a:r>
          </a:p>
          <a:p>
            <a:r>
              <a:rPr lang="de-DE" sz="800" dirty="0"/>
              <a:t>vii)</a:t>
            </a:r>
          </a:p>
          <a:p>
            <a:r>
              <a:rPr lang="de-DE" sz="800" dirty="0"/>
              <a:t>eine Beschreibung der Benutzerschnittstelle des Produkts enthalten (Handhabung, Steuerung und Feedback, Input und Output), die gemäß Nummer 2 bereitgestellt wird, wobei in der Beschreibung für jeden Punkt in Nummer 2 angegeben sein muss, ob das Produkt diese Funktionen aufweist,</a:t>
            </a:r>
          </a:p>
          <a:p>
            <a:r>
              <a:rPr lang="de-DE" sz="800" dirty="0"/>
              <a:t>viii)</a:t>
            </a:r>
          </a:p>
          <a:p>
            <a:r>
              <a:rPr lang="de-DE" sz="800" dirty="0"/>
              <a:t>eine Beschreibung der Produktfunktionalität enthalten, die anhand von Funktionen, die den Bedürfnissen von Menschen mit Behinderungen entsprechen, gemäß Nummer 2 bereitgestellt wird, wobei in der Beschreibung für jeden Punkt in Nummer 2 angegeben sein muss, ob das Produkt diese Funktionen aufweist,</a:t>
            </a:r>
          </a:p>
          <a:p>
            <a:r>
              <a:rPr lang="de-DE" sz="800" dirty="0"/>
              <a:t>ix)</a:t>
            </a:r>
          </a:p>
          <a:p>
            <a:r>
              <a:rPr lang="de-DE" sz="800" dirty="0"/>
              <a:t>eine Beschreibung der Soft- und Hardware-Schnittstelle des Produkts mit Hilfsmitteln enthalten, wobei die Beschreibung auch eine Liste derjenigen Hilfsmittel enthält, die zusammen mit dem Produkt getestet wurden.</a:t>
            </a:r>
          </a:p>
          <a:p>
            <a:r>
              <a:rPr lang="de-DE" sz="800" dirty="0"/>
              <a:t>2.</a:t>
            </a:r>
          </a:p>
          <a:p>
            <a:r>
              <a:rPr lang="de-DE" sz="800" dirty="0"/>
              <a:t>Gestaltung von Benutzerschnittstelle und Funktionalität</a:t>
            </a:r>
          </a:p>
          <a:p>
            <a:r>
              <a:rPr lang="de-DE" sz="800" dirty="0"/>
              <a:t>Das Produkt — einschließlich seiner Benutzerschnittstelle — muss in seinen Bestandteilen und Funktionen Merkmale aufweisen, die es für Menschen mit Behinderungen möglich machen, auf das Produkt zuzugreifen, es wahrzunehmen, zu bedienen, zu verstehen und zu regeln, indem Folgendes gewährleistet ist:</a:t>
            </a:r>
          </a:p>
          <a:p>
            <a:r>
              <a:rPr lang="de-DE" sz="800" dirty="0"/>
              <a:t>a)</a:t>
            </a:r>
          </a:p>
          <a:p>
            <a:r>
              <a:rPr lang="de-DE" sz="800" dirty="0"/>
              <a:t>Wenn das Produkt Kommunikation, einschließlich zwischenmenschlicher Kommunikation, Bedienung, Information, Steuerung und Orientierung ermöglicht, muss es dies über mehr als einen sensorischen Kanal tun; das schließt auch die Bereitstellung von Alternativen zu visuellen, auditiven, gesprochenen und taktilen Elementen ein;</a:t>
            </a:r>
          </a:p>
          <a:p>
            <a:r>
              <a:rPr lang="de-DE" sz="800" dirty="0"/>
              <a:t>b)</a:t>
            </a:r>
          </a:p>
          <a:p>
            <a:r>
              <a:rPr lang="de-DE" sz="800" dirty="0"/>
              <a:t>wenn gesprochene Sprache verwendet wird, müssen für die Kommunikation, Bedienung, Steuerung und Orientierung Alternativen zur gesprochenen und stimmlichen Eingabe zur Verfügung stehen;</a:t>
            </a:r>
          </a:p>
          <a:p>
            <a:r>
              <a:rPr lang="de-DE" sz="800" dirty="0"/>
              <a:t>c)</a:t>
            </a:r>
          </a:p>
          <a:p>
            <a:r>
              <a:rPr lang="de-DE" sz="800" dirty="0"/>
              <a:t>wenn visuelle Elemente verwendet werden, müssen für die Kommunikation, Information und Bedienung sowie zur Gewährleistung der Interoperabilität mit Programmen und Hilfsmitteln zur Navigation in der Schnittstelle eine flexible Einstellung der Größe, der Helligkeit und des Kontrastes ermöglicht werden;</a:t>
            </a:r>
          </a:p>
          <a:p>
            <a:r>
              <a:rPr lang="de-DE" sz="800" dirty="0"/>
              <a:t>d)</a:t>
            </a:r>
          </a:p>
          <a:p>
            <a:r>
              <a:rPr lang="de-DE" sz="800" dirty="0"/>
              <a:t>wenn mittels Farben Informationen mitgeteilt werden, über eine Handlung informiert wird, zu einer Reaktion aufgefordert wird oder Elemente identifiziert werden, müssen Alternativen zu Farben zur Verfügung stehen;</a:t>
            </a:r>
          </a:p>
          <a:p>
            <a:r>
              <a:rPr lang="de-DE" sz="800" dirty="0"/>
              <a:t>e)</a:t>
            </a:r>
          </a:p>
          <a:p>
            <a:r>
              <a:rPr lang="de-DE" sz="800" dirty="0"/>
              <a:t>wenn mittels hörbarer Signale Informationen mitgeteilt werden, über eine Handlung informiert wird, zu einer Reaktion aufgefordert wird oder Elemente identifiziert werden, müssen Alternativen zu hörbaren Signalen zur Verfügung stehen;</a:t>
            </a:r>
          </a:p>
          <a:p>
            <a:r>
              <a:rPr lang="de-DE" sz="800" dirty="0"/>
              <a:t>f)</a:t>
            </a:r>
          </a:p>
          <a:p>
            <a:r>
              <a:rPr lang="de-DE" sz="800" dirty="0"/>
              <a:t>wenn visuelle Elemente verwendet werden, müssen flexible Möglichkeiten für die Verbesserung der visuellen Schärfe zur Verfügung stehen;</a:t>
            </a:r>
          </a:p>
          <a:p>
            <a:r>
              <a:rPr lang="de-DE" sz="800" dirty="0"/>
              <a:t>g)</a:t>
            </a:r>
          </a:p>
          <a:p>
            <a:r>
              <a:rPr lang="de-DE" sz="800" dirty="0"/>
              <a:t>wenn Audio-Elemente verwendet werden, muss der Nutzer die Lautstärke und Geschwindigkeit regeln können, und es müssen erweiterte Audiofunktionen, wie die Verringerung von störenden Audiosignalen von Geräten in der Umgebung und auditive Klarheit, zur Verfügung stehen;</a:t>
            </a:r>
          </a:p>
          <a:p>
            <a:r>
              <a:rPr lang="de-DE" sz="800" dirty="0"/>
              <a:t>h)</a:t>
            </a:r>
          </a:p>
          <a:p>
            <a:r>
              <a:rPr lang="de-DE" sz="800" dirty="0"/>
              <a:t>wenn das Produkt manuell bedient und gesteuert werden muss, müssen sequenzielle Steuerung und Alternativen zur feinmotorischen Steuerung zur Verfügung stehen, ist eine gleichzeitige Steuerung mit Handgriffen zu vermeiden und sind taktil erkennbare Teile zu verwenden;</a:t>
            </a:r>
          </a:p>
          <a:p>
            <a:r>
              <a:rPr lang="de-DE" sz="800" dirty="0"/>
              <a:t>i)</a:t>
            </a:r>
          </a:p>
          <a:p>
            <a:r>
              <a:rPr lang="de-DE" sz="800" dirty="0"/>
              <a:t>Bedienungsformen, die eine übertrieben große Reichweite und große Kraftanstrengungen erfordern, sind zu vermeiden;</a:t>
            </a:r>
          </a:p>
          <a:p>
            <a:r>
              <a:rPr lang="de-DE" sz="800" dirty="0"/>
              <a:t>j)</a:t>
            </a:r>
          </a:p>
          <a:p>
            <a:r>
              <a:rPr lang="de-DE" sz="800" dirty="0"/>
              <a:t>das Auslösen fotosensitiver Anfälle ist zu vermeiden;</a:t>
            </a:r>
          </a:p>
          <a:p>
            <a:r>
              <a:rPr lang="de-DE" sz="800" dirty="0"/>
              <a:t>k)</a:t>
            </a:r>
          </a:p>
          <a:p>
            <a:r>
              <a:rPr lang="de-DE" sz="800" dirty="0"/>
              <a:t>bei Nutzung der Barrierefreiheitsfunktionen muss die Privatsphäre der Nutzer geschützt werden;</a:t>
            </a:r>
          </a:p>
          <a:p>
            <a:r>
              <a:rPr lang="de-DE" sz="800" dirty="0"/>
              <a:t>l)</a:t>
            </a:r>
          </a:p>
          <a:p>
            <a:r>
              <a:rPr lang="de-DE" sz="800" dirty="0"/>
              <a:t>es müssen Alternativen zur biometrischen Identifizierung und Steuerung angeboten werden;</a:t>
            </a:r>
          </a:p>
          <a:p>
            <a:r>
              <a:rPr lang="de-DE" sz="800" dirty="0"/>
              <a:t>m)</a:t>
            </a:r>
          </a:p>
          <a:p>
            <a:r>
              <a:rPr lang="de-DE" sz="800" dirty="0"/>
              <a:t>die Konsistenz der Funktionalitäten muss gewahrt werden, und es muss ausreichend Zeit und eine flexible Zeitmenge für die Interaktionen zur Verfügung stehen;</a:t>
            </a:r>
          </a:p>
          <a:p>
            <a:r>
              <a:rPr lang="de-DE" sz="800" dirty="0"/>
              <a:t>n)</a:t>
            </a:r>
          </a:p>
          <a:p>
            <a:r>
              <a:rPr lang="de-DE" sz="800" dirty="0"/>
              <a:t>das Produkt muss Software und Hardware für Schnittstellen zu den assistiven Technologien aufweisen;</a:t>
            </a:r>
          </a:p>
          <a:p>
            <a:r>
              <a:rPr lang="de-DE" sz="800" dirty="0"/>
              <a:t>o)</a:t>
            </a:r>
          </a:p>
          <a:p>
            <a:r>
              <a:rPr lang="de-DE" sz="800" dirty="0"/>
              <a:t>das Produkt erfüllt die folgenden branchenspezifischen Anforderungen:</a:t>
            </a:r>
          </a:p>
          <a:p>
            <a:r>
              <a:rPr lang="de-DE" sz="800" dirty="0"/>
              <a:t>i)</a:t>
            </a:r>
          </a:p>
          <a:p>
            <a:r>
              <a:rPr lang="de-DE" sz="800" dirty="0"/>
              <a:t>Selbstbedienungsterminals</a:t>
            </a:r>
          </a:p>
          <a:p>
            <a:r>
              <a:rPr lang="de-DE" sz="800" dirty="0"/>
              <a:t>—</a:t>
            </a:r>
          </a:p>
          <a:p>
            <a:r>
              <a:rPr lang="de-DE" sz="800" dirty="0"/>
              <a:t>sind mit Sprachausgabetechnologie ausgestattet,</a:t>
            </a:r>
          </a:p>
          <a:p>
            <a:r>
              <a:rPr lang="de-DE" sz="800" dirty="0"/>
              <a:t>—</a:t>
            </a:r>
          </a:p>
          <a:p>
            <a:r>
              <a:rPr lang="de-DE" sz="800" dirty="0"/>
              <a:t>müssen die Benutzung von Einzel-Kopfhörern ermöglichen,</a:t>
            </a:r>
          </a:p>
          <a:p>
            <a:r>
              <a:rPr lang="de-DE" sz="800" dirty="0"/>
              <a:t>—</a:t>
            </a:r>
          </a:p>
          <a:p>
            <a:r>
              <a:rPr lang="de-DE" sz="800" dirty="0"/>
              <a:t>müssen den Nutzer, wenn eine zeitlich begrenzte Eingabe erforderlich ist, über mehr als einen sensorischen Kanal darauf hinweisen,</a:t>
            </a:r>
          </a:p>
          <a:p>
            <a:r>
              <a:rPr lang="de-DE" sz="800" dirty="0"/>
              <a:t>—</a:t>
            </a:r>
          </a:p>
          <a:p>
            <a:r>
              <a:rPr lang="de-DE" sz="800" dirty="0"/>
              <a:t>müssen die Verlängerung der gegebenen Zeit ermöglichen,</a:t>
            </a:r>
          </a:p>
          <a:p>
            <a:r>
              <a:rPr lang="de-DE" sz="800" dirty="0"/>
              <a:t>—</a:t>
            </a:r>
          </a:p>
          <a:p>
            <a:r>
              <a:rPr lang="de-DE" sz="800" dirty="0"/>
              <a:t>müssen, wenn sie mit Tasten und Bedienelementen ausgestattet sind, so gestaltet sein, dass zwischen Tasten und Bedienelementen ausreichender Kontrast besteht und diese taktil erkennbar sind,</a:t>
            </a:r>
          </a:p>
          <a:p>
            <a:r>
              <a:rPr lang="de-DE" sz="800" dirty="0"/>
              <a:t>—</a:t>
            </a:r>
          </a:p>
          <a:p>
            <a:r>
              <a:rPr lang="de-DE" sz="800" dirty="0"/>
              <a:t>dürfen keine Aktivierung von Barrierefreiheitsfunktionen erfordern, damit der Terminal von einem Nutzer, der auf entsprechende Funktionen angewiesen ist, eingeschaltet werden kann,</a:t>
            </a:r>
          </a:p>
          <a:p>
            <a:r>
              <a:rPr lang="de-DE" sz="800" dirty="0"/>
              <a:t>—</a:t>
            </a:r>
          </a:p>
          <a:p>
            <a:r>
              <a:rPr lang="de-DE" sz="800" dirty="0"/>
              <a:t>müssen, wenn Audiosignale oder akustische Signale verwendet werden, Audiosignale oder akustische Signale verwenden, die mit auf Unionsebene verfügbaren Hilfsmitteln und Technologien, etwa mit Hörhilfetechnik (z. B. Hörgeräten, Telefonspulen, Cochlea-Implantaten und technischen Hörhilfen), kompatibel sind;</a:t>
            </a:r>
          </a:p>
          <a:p>
            <a:r>
              <a:rPr lang="de-DE" sz="800" dirty="0"/>
              <a:t>ii)</a:t>
            </a:r>
          </a:p>
          <a:p>
            <a:r>
              <a:rPr lang="de-DE" sz="800" dirty="0"/>
              <a:t>E-Book-Lesegeräte sind mit Sprachausgabetechnologie (TTS) ausgestattet;</a:t>
            </a:r>
          </a:p>
          <a:p>
            <a:r>
              <a:rPr lang="de-DE" sz="800" dirty="0"/>
              <a:t>iii)</a:t>
            </a:r>
          </a:p>
          <a:p>
            <a:r>
              <a:rPr lang="de-DE" sz="800" dirty="0"/>
              <a:t>Verbraucherendgeräte mit interaktivem Leistungsumfang, die zur Bereitstellung elektronischer Kommunikationsdienste eingesetzt werden,</a:t>
            </a:r>
          </a:p>
          <a:p>
            <a:r>
              <a:rPr lang="de-DE" sz="800" dirty="0"/>
              <a:t>—</a:t>
            </a:r>
          </a:p>
          <a:p>
            <a:r>
              <a:rPr lang="de-DE" sz="800" dirty="0"/>
              <a:t>müssen, wenn sie zusätzlich zu Sprache auch Text verwenden, die Verarbeitung von Text in Echtzeit und eine hohe Wiedergabequalität von Audiodaten unterstützen,</a:t>
            </a:r>
          </a:p>
          <a:p>
            <a:r>
              <a:rPr lang="de-DE" sz="800" dirty="0"/>
              <a:t>—</a:t>
            </a:r>
          </a:p>
          <a:p>
            <a:r>
              <a:rPr lang="de-DE" sz="800" dirty="0"/>
              <a:t>müssen, wenn sie zusätzlich zu Text und Sprache oder in Kombination damit auch Video verwenden, die Abwicklung von Gesamtgesprächsdiensten unterstützen, einschließlich synchronisierter Sprache, Text in Echtzeit und Video mit einer Bildauflösung, die die Verständigung über Gebärdensprache ermöglicht,</a:t>
            </a:r>
          </a:p>
          <a:p>
            <a:r>
              <a:rPr lang="de-DE" sz="800" dirty="0"/>
              <a:t>—</a:t>
            </a:r>
          </a:p>
          <a:p>
            <a:r>
              <a:rPr lang="de-DE" sz="800" dirty="0"/>
              <a:t>müssen eine effektive drahtlose Verbindung zu Hörhilfetechnik sicherstellen,</a:t>
            </a:r>
          </a:p>
          <a:p>
            <a:r>
              <a:rPr lang="de-DE" sz="800" dirty="0"/>
              <a:t>—</a:t>
            </a:r>
          </a:p>
          <a:p>
            <a:r>
              <a:rPr lang="de-DE" sz="800" dirty="0"/>
              <a:t>müssen so gestaltet sein, dass keine Interferenzen mit Hilfsmitteln auftreten.</a:t>
            </a:r>
          </a:p>
          <a:p>
            <a:r>
              <a:rPr lang="de-DE" sz="800" dirty="0"/>
              <a:t>iv)</a:t>
            </a:r>
          </a:p>
          <a:p>
            <a:r>
              <a:rPr lang="de-DE" sz="800" dirty="0"/>
              <a:t>Verbraucherendgeräte mit interaktivem Leistungsumfang, die für den Zugang zu audiovisuellen Mediendiensten verwendet werden, müssen Menschen mit Behinderungen die Barrierefreiheitskomponenten bereitstellen, die der Anbieter audiovisueller Mediendienste für den Benutzerzugang, die Auswahl von Optionen, die Steuerung, die Personalisierung und die Übertragung an Hilfsmittel zur Verfügung stellt.</a:t>
            </a:r>
          </a:p>
          <a:p>
            <a:r>
              <a:rPr lang="de-DE" sz="800" dirty="0"/>
              <a:t>3.</a:t>
            </a:r>
          </a:p>
          <a:p>
            <a:r>
              <a:rPr lang="de-DE" sz="800" dirty="0"/>
              <a:t>Unterstützungsdienste:</a:t>
            </a:r>
          </a:p>
          <a:p>
            <a:r>
              <a:rPr lang="de-DE" sz="800" dirty="0"/>
              <a:t>Wenn Unterstützungsdienste (Help-Desk, Call-Center, technische Unterstützung, Relaisdienste und Einweisungsdienste) verfügbar sind, stellen sie Informationen über die Barrierefreiheit und die Kompatibilität des Produkts mit assistiven Technologien mit barrierefreien Kommunikationsmitteln bereit.</a:t>
            </a:r>
          </a:p>
          <a:p>
            <a:endParaRPr lang="de-DE" sz="800" dirty="0"/>
          </a:p>
          <a:p>
            <a:r>
              <a:rPr lang="de-DE" sz="800" b="1" dirty="0"/>
              <a:t>Abschnitt VI</a:t>
            </a:r>
          </a:p>
          <a:p>
            <a:r>
              <a:rPr lang="de-DE" sz="800" b="1" dirty="0"/>
              <a:t>Barrierefreiheitsanforderungen für Merkmale, Bestandteile oder Funktionen von Produkten und Dienstleistungen gemäß Artikel 24 Absatz 2</a:t>
            </a:r>
          </a:p>
          <a:p>
            <a:r>
              <a:rPr lang="de-DE" sz="800" dirty="0"/>
              <a:t>Damit die Erfüllung der in anderen Rechtsakten der Union enthaltenen einschlägigen Verpflichtungen in Bezug auf Merkmale, Bestandteile oder Funktionen von Produkten und Dienstleistungen vorausgesetzt werden kann, ist Folgendes erforderlich:</a:t>
            </a:r>
          </a:p>
          <a:p>
            <a:r>
              <a:rPr lang="de-DE" sz="800" dirty="0"/>
              <a:t>1.</a:t>
            </a:r>
          </a:p>
          <a:p>
            <a:r>
              <a:rPr lang="de-DE" sz="800" dirty="0"/>
              <a:t>Produkte:</a:t>
            </a:r>
          </a:p>
          <a:p>
            <a:r>
              <a:rPr lang="de-DE" sz="800" dirty="0"/>
              <a:t>a)</a:t>
            </a:r>
          </a:p>
          <a:p>
            <a:r>
              <a:rPr lang="de-DE" sz="800" dirty="0"/>
              <a:t>Die Barrierefreiheit der Informationen über die Funktionsweise und die Barrierefreiheitsmerkmale von Produkten entspricht den jeweiligen Elementen in Abschnitt I Nummer 1 dieses Anhangs, insbesondere Informationen zur Nutzung des Produkts auf dem Produkt selbst und Anleitungen für die Nutzung des Produkts, die nicht auf dem Produkt selbst angegeben sind, sondern durch die Nutzung des Produkts oder auf anderem Wege, beispielsweise über eine Website, bereitgestellt werden.</a:t>
            </a:r>
          </a:p>
          <a:p>
            <a:r>
              <a:rPr lang="de-DE" sz="800" dirty="0"/>
              <a:t>b)</a:t>
            </a:r>
          </a:p>
          <a:p>
            <a:r>
              <a:rPr lang="de-DE" sz="800" dirty="0"/>
              <a:t>Die Barrierefreiheit der Merkmale, Bestandteile und Funktionen der Benutzerschnittstelle und Funktionalität der Produkte entspricht den jeweiligen Barrierefreiheitsanforderungen für diese Benutzerschnittstellen und Funktionalitäten gemäß Abschnitt I Nummer 2 dieses Anhangs.</a:t>
            </a:r>
          </a:p>
          <a:p>
            <a:r>
              <a:rPr lang="de-DE" sz="800" dirty="0"/>
              <a:t>c)</a:t>
            </a:r>
          </a:p>
          <a:p>
            <a:r>
              <a:rPr lang="de-DE" sz="800" dirty="0"/>
              <a:t>Die Barrierefreiheit der Verpackung, einschließlich der entsprechenden Informationen und der Anleitungen für Installation und Wartung, Lagerung und Entsorgung, die nicht auf dem Produkt selbst angebracht sind, sondern auf anderem Wege, beispielsweise über eine Website, bereitgestellt werden, ausgenommen bei Selbstbedienungsterminals, entspricht den jeweiligen Barrierefreiheitsanforderungen gemäß Abschnitt II dieses Anhangs.</a:t>
            </a:r>
          </a:p>
          <a:p>
            <a:r>
              <a:rPr lang="de-DE" sz="800" dirty="0"/>
              <a:t>2.</a:t>
            </a:r>
          </a:p>
          <a:p>
            <a:r>
              <a:rPr lang="de-DE" sz="800" dirty="0"/>
              <a:t>Dienstleistungen:</a:t>
            </a:r>
          </a:p>
          <a:p>
            <a:r>
              <a:rPr lang="de-DE" sz="800" dirty="0"/>
              <a:t> </a:t>
            </a:r>
          </a:p>
          <a:p>
            <a:r>
              <a:rPr lang="de-DE" sz="800" dirty="0"/>
              <a:t>Die Barrierefreiheit der Merkmale, Bestandteile und Funktionen von Dienstleistungen entspricht den jeweiligen Barrierefreiheitsanforderungen für diese Merkmale, Bestandteile und Funktionen gemäß den dienstleistungsbezogenen Abschnitten dieses Anhangs.</a:t>
            </a:r>
          </a:p>
          <a:p>
            <a:endParaRPr lang="de-DE" sz="800" dirty="0"/>
          </a:p>
          <a:p>
            <a:r>
              <a:rPr lang="de-DE" sz="800" b="1" dirty="0"/>
              <a:t>Abschnitt VII</a:t>
            </a:r>
          </a:p>
          <a:p>
            <a:r>
              <a:rPr lang="de-DE" sz="800" b="1" dirty="0"/>
              <a:t>Anforderungen an die Funktionalität</a:t>
            </a:r>
          </a:p>
          <a:p>
            <a:r>
              <a:rPr lang="de-DE" sz="800" dirty="0"/>
              <a:t>Wenn sich die in den Abschnitten I bis VI des Anhangs festgelegten Barrierefreiheitsanforderungen nicht auf eine oder mehrere die Gestaltung und Herstellung von Produkten oder die Erbringung von Dienstleistungen betreffende Funktion(en) beziehen, werden diese Funktionen oder Mittel im Interesse einer möglichst starken voraussichtlichen Nutzung durch Menschen mit Behinderungen durch Erfüllung der diesbezüglichen Anforderungen an die Funktionalität barrierefrei gestaltet.</a:t>
            </a:r>
          </a:p>
          <a:p>
            <a:r>
              <a:rPr lang="de-DE" sz="800" dirty="0"/>
              <a:t>Als Alternative zu einer oder mehreren speziellen technischen Anforderung(en) dürfen diese Anforderungen an die Funktionalität nur verwendet werden, wenn in den Barrierefreiheitsanforderungen auf sie verwiesen wird, und nur dann, wenn ihre Anwendung den Barrierefreiheitsanforderungen entspricht und sie feststellt, dass die Gestaltung und Herstellung der Produkte und die Erbringung der Dienstleistungen bei der voraussichtlichen Nutzung durch Menschen mit Behinderungen zu einer gleichwertigen oder besseren Barrierefreiheit führt.</a:t>
            </a:r>
          </a:p>
          <a:p>
            <a:r>
              <a:rPr lang="de-DE" sz="800" b="1" dirty="0"/>
              <a:t>a)   Nutzung bei fehlendem Sehvermögen</a:t>
            </a:r>
          </a:p>
          <a:p>
            <a:r>
              <a:rPr lang="de-DE" sz="800" dirty="0"/>
              <a:t>Wenn das Produkt oder die Dienstleistung visuelle Bedienungsformen bietet, muss mindestens eine Bedienungsform vorhanden sein, die kein Sehvermögen erfordert.</a:t>
            </a:r>
          </a:p>
          <a:p>
            <a:r>
              <a:rPr lang="de-DE" sz="800" b="1" dirty="0"/>
              <a:t>b)   Nutzung mit eingeschränktem Sehvermögen</a:t>
            </a:r>
          </a:p>
          <a:p>
            <a:r>
              <a:rPr lang="de-DE" sz="800" dirty="0"/>
              <a:t>Wenn das Produkt oder die Dienstleistung visuelle Bedienungsformen bietet, muss mindestens eine Bedienungsform vorhanden sein, die die Nutzung bei eingeschränktem Sehvermögen ermöglicht.</a:t>
            </a:r>
          </a:p>
          <a:p>
            <a:r>
              <a:rPr lang="de-DE" sz="800" b="1" dirty="0"/>
              <a:t>c)   Nutzung bei fehlendem Farbunterscheidungsvermögen</a:t>
            </a:r>
          </a:p>
          <a:p>
            <a:r>
              <a:rPr lang="de-DE" sz="800" dirty="0"/>
              <a:t>Wenn das Produkt oder die Dienstleistung visuelle Bedienungsformen bietet, muss mindestens eine Bedienungsform vorhanden sein, die keine Farbunterscheidung erfordert.</a:t>
            </a:r>
          </a:p>
          <a:p>
            <a:r>
              <a:rPr lang="de-DE" sz="800" b="1" dirty="0"/>
              <a:t>d)   Nutzung bei fehlendem Hörvermögen</a:t>
            </a:r>
          </a:p>
          <a:p>
            <a:r>
              <a:rPr lang="de-DE" sz="800" dirty="0"/>
              <a:t>Wenn das Produkt oder die Dienstleistung auditive Bedienungsformen bietet, muss mindestens eine Bedienungsform vorhanden sein, die kein Hörvermögen erfordert.</a:t>
            </a:r>
          </a:p>
          <a:p>
            <a:r>
              <a:rPr lang="de-DE" sz="800" b="1" dirty="0"/>
              <a:t>e)   Nutzung mit eingeschränktem Hörvermögen</a:t>
            </a:r>
          </a:p>
          <a:p>
            <a:r>
              <a:rPr lang="de-DE" sz="800" dirty="0"/>
              <a:t>Wenn das Produkt oder die Dienstleistung auditive Bedienungsformen bietet, muss mindestens eine Bedienungsform mit erweiterten Audiofunktionen vorhanden sein, die die Nutzung bei eingeschränktem Hörvermögen ermöglicht.</a:t>
            </a:r>
          </a:p>
          <a:p>
            <a:r>
              <a:rPr lang="de-DE" sz="800" b="1" dirty="0"/>
              <a:t>f)   Nutzung bei fehlendem Sprechvermögen</a:t>
            </a:r>
          </a:p>
          <a:p>
            <a:r>
              <a:rPr lang="de-DE" sz="800" dirty="0"/>
              <a:t>Wenn für das Produkt oder die Dienstleistung eine stimmliche Eingabe des Nutzers erforderlich ist, muss mindestens eine Bedienungsform vorhanden sein, die keine stimmliche Eingabe erfordert. Als stimmliche Eingabe gelten auch orale Laute wie Sprechen, Pfeifen oder Schnalzen.</a:t>
            </a:r>
          </a:p>
          <a:p>
            <a:r>
              <a:rPr lang="de-DE" sz="800" b="1" dirty="0"/>
              <a:t>g)   Nutzung bei eingeschränkten manuell-motorischen Fähigkeiten oder eingeschränkter Kraft</a:t>
            </a:r>
          </a:p>
          <a:p>
            <a:r>
              <a:rPr lang="de-DE" sz="800" dirty="0"/>
              <a:t>Wenn das Produkt oder die Dienstleistung manuell bedient werden muss, muss mindestens eine Bedienungsform vorhanden sein, die die Nutzung mithilfe anderer Bedienungsformen ermöglicht, die keine feinmotorische Steuerung und Bedienung, Handmuskelkraft oder gleichzeitige Bedienung von mehr als einem Bedienelement erfordern.</a:t>
            </a:r>
          </a:p>
          <a:p>
            <a:r>
              <a:rPr lang="de-DE" sz="800" b="1" dirty="0"/>
              <a:t>h)   Nutzung bei eingeschränkter Reichweite</a:t>
            </a:r>
          </a:p>
          <a:p>
            <a:r>
              <a:rPr lang="de-DE" sz="800" dirty="0"/>
              <a:t>Die Bedienelemente des Produkts müssen sich in der Reichweite aller Nutzer befinden. Wenn das Produkt oder die Dienstleistung manuelle Bedienungsformen bietet, muss mindestens eine Bedienungsform vorhanden sein, die die Bedienung bei eingeschränkter Reichweite und Kraft ermöglicht.</a:t>
            </a:r>
          </a:p>
          <a:p>
            <a:r>
              <a:rPr lang="de-DE" sz="800" b="1" dirty="0"/>
              <a:t>i)   Minimierung der Gefahr, dass ein fotosensitiver Anfall ausgelöst wird</a:t>
            </a:r>
          </a:p>
          <a:p>
            <a:r>
              <a:rPr lang="de-DE" sz="800" dirty="0"/>
              <a:t>Wenn das Produkt visuelle Bedienungsformen bietet, sind fotosensitive Anfälle auslösende Bedienungsformen zu vermeiden.</a:t>
            </a:r>
          </a:p>
          <a:p>
            <a:r>
              <a:rPr lang="de-DE" sz="800" b="1" dirty="0"/>
              <a:t>j)   Nutzung bei eingeschränkter Kognition</a:t>
            </a:r>
          </a:p>
          <a:p>
            <a:r>
              <a:rPr lang="de-DE" sz="800" dirty="0"/>
              <a:t>Das Produkt oder die Dienstleistung muss mit mindestens einer Bedienungsform ausgestattet sein, die Funktionen umfasst, die die Nutzung erleichtern und vereinfachen.</a:t>
            </a:r>
          </a:p>
          <a:p>
            <a:r>
              <a:rPr lang="de-DE" sz="800" b="1" dirty="0"/>
              <a:t>k)   Datenschutz</a:t>
            </a:r>
          </a:p>
          <a:p>
            <a:r>
              <a:rPr lang="de-DE" sz="800" dirty="0"/>
              <a:t>Wenn das Produkt oder die Dienstleistung Funktionen umfasst, die der Barrierefreiheit dienen, muss mindestens eine Bedienungsform vorhanden sein, mit der der Datenschutz der Nutzer bei Verwendung dieser Barrierefreiheitsfunktionen gewahrt ist.</a:t>
            </a:r>
          </a:p>
          <a:p>
            <a:endParaRPr lang="de-DE" sz="800" dirty="0"/>
          </a:p>
          <a:p>
            <a:endParaRPr lang="de-DE" sz="800" dirty="0"/>
          </a:p>
          <a:p>
            <a:endParaRPr lang="de-DE" sz="800" dirty="0"/>
          </a:p>
          <a:p>
            <a:r>
              <a:rPr lang="de-DE" sz="800" dirty="0"/>
              <a:t>https://www.gesetze-im-internet.de/bfsgv/__4.html</a:t>
            </a:r>
          </a:p>
          <a:p>
            <a:endParaRPr lang="de-DE" sz="800" b="1" dirty="0"/>
          </a:p>
          <a:p>
            <a:r>
              <a:rPr lang="de-DE" sz="800" b="1" dirty="0"/>
              <a:t>Verordnung über die Barrierefreiheitsanforderungen für Produkte und Dienstleistungen nach dem Barrierefreiheitsstärkungsgesetz 1 (Verordnung zum Barrierefreiheitsstärkungsgesetz - BFSGV)</a:t>
            </a:r>
            <a:br>
              <a:rPr lang="de-DE" sz="800" b="1" dirty="0"/>
            </a:br>
            <a:r>
              <a:rPr lang="de-DE" sz="800" b="1" dirty="0"/>
              <a:t>§ 4 Anforderungen an die Bereitstellung von Informationen für Produkte</a:t>
            </a:r>
          </a:p>
          <a:p>
            <a:r>
              <a:rPr lang="de-DE" sz="800" dirty="0"/>
              <a:t>(1) Informationen zur Nutzung des Produkts auf dem Produkt selbst, wie die Kennzeichnungen, die Gebrauchsanleitung und die Warnhinweise müssen</a:t>
            </a:r>
          </a:p>
          <a:p>
            <a:r>
              <a:rPr lang="de-DE" sz="800" dirty="0"/>
              <a:t>1.</a:t>
            </a:r>
          </a:p>
          <a:p>
            <a:r>
              <a:rPr lang="de-DE" sz="800" dirty="0"/>
              <a:t>über mehr als einen sensorischen Kanal zur Verfügung gestellt werden,</a:t>
            </a:r>
          </a:p>
          <a:p>
            <a:r>
              <a:rPr lang="de-DE" sz="800" dirty="0"/>
              <a:t>2.</a:t>
            </a:r>
          </a:p>
          <a:p>
            <a:r>
              <a:rPr lang="de-DE" sz="800" dirty="0"/>
              <a:t>in verständlicher Weise dargestellt werden,</a:t>
            </a:r>
          </a:p>
          <a:p>
            <a:r>
              <a:rPr lang="de-DE" sz="800" dirty="0"/>
              <a:t>3.</a:t>
            </a:r>
          </a:p>
          <a:p>
            <a:r>
              <a:rPr lang="de-DE" sz="800" dirty="0"/>
              <a:t>den Verbrauchern auf eine Weise dargestellt werden, die sie wahrnehmen können und</a:t>
            </a:r>
          </a:p>
          <a:p>
            <a:r>
              <a:rPr lang="de-DE" sz="800" dirty="0"/>
              <a:t>4.</a:t>
            </a:r>
          </a:p>
          <a:p>
            <a:r>
              <a:rPr lang="de-DE" sz="800" dirty="0"/>
              <a:t>in einer Schriftart mit angemessener Größe und mit geeigneter Form unter Berücksichtigung des vorhersehbaren Nutzungskontexts und mit ausreichendem Kontrast sowie ausreichenden Abständen zwischen den Buchstaben, Zeilen und Absätzen dargestellt werden.</a:t>
            </a:r>
          </a:p>
          <a:p>
            <a:r>
              <a:rPr lang="de-DE" sz="800" dirty="0"/>
              <a:t>(2) Informationen zu den Barrierefreiheitsfunktionen des Produkts, deren Aktivierung und deren Interoperabilität mit assistiven Technologien sowie Informationen zur Nutzung des Produkts, die nicht auf dem Produkt selbst angegeben sind, sondern bei der Nutzung des Produkts oder auf anderem Wege, beispielsweise über eine Webseite, bereitgestellt werden, sind bei Inverkehrbringen des Produkts öffentlich verfügbar zu machen und müssen</a:t>
            </a:r>
          </a:p>
          <a:p>
            <a:r>
              <a:rPr lang="de-DE" sz="800" dirty="0"/>
              <a:t>1.</a:t>
            </a:r>
          </a:p>
          <a:p>
            <a:r>
              <a:rPr lang="de-DE" sz="800" dirty="0"/>
              <a:t>über mehr als einen sensorischen Kanal zur Verfügung gestellt werden,</a:t>
            </a:r>
          </a:p>
          <a:p>
            <a:r>
              <a:rPr lang="de-DE" sz="800" dirty="0"/>
              <a:t>2.</a:t>
            </a:r>
          </a:p>
          <a:p>
            <a:r>
              <a:rPr lang="de-DE" sz="800" dirty="0"/>
              <a:t>für den Verbraucher auffindbar sein,</a:t>
            </a:r>
          </a:p>
          <a:p>
            <a:r>
              <a:rPr lang="de-DE" sz="800" dirty="0"/>
              <a:t>3.</a:t>
            </a:r>
          </a:p>
          <a:p>
            <a:r>
              <a:rPr lang="de-DE" sz="800" dirty="0"/>
              <a:t>in verständlicher Weise dargestellt werden,</a:t>
            </a:r>
          </a:p>
          <a:p>
            <a:r>
              <a:rPr lang="de-DE" sz="800" dirty="0"/>
              <a:t>4.</a:t>
            </a:r>
          </a:p>
          <a:p>
            <a:r>
              <a:rPr lang="de-DE" sz="800" dirty="0"/>
              <a:t>den Verbrauchern auf eine Weise dargestellt werden, die sie wahrnehmen können,</a:t>
            </a:r>
          </a:p>
          <a:p>
            <a:r>
              <a:rPr lang="de-DE" sz="800" dirty="0"/>
              <a:t>5.</a:t>
            </a:r>
          </a:p>
          <a:p>
            <a:r>
              <a:rPr lang="de-DE" sz="800" dirty="0"/>
              <a:t>in einer Schriftart mit angemessener Größe und mit geeigneter Form unter Berücksichtigung des vorhersehbaren Nutzungskontexts und mit ausreichendem Kontrast sowie anpassbaren Abständen zwischen den Buchstaben, Zeilen und Absätzen dargestellt werden,</a:t>
            </a:r>
          </a:p>
          <a:p>
            <a:r>
              <a:rPr lang="de-DE" sz="800" dirty="0"/>
              <a:t>6.</a:t>
            </a:r>
          </a:p>
          <a:p>
            <a:r>
              <a:rPr lang="de-DE" sz="800" dirty="0"/>
              <a:t>hinsichtlich ihres Inhalts in Textformaten zur Verfügung gestellt werden, die sich zum Generieren alternativer assistiver Formate eignen, die in unterschiedlicher Art dargestellt werden und über mehr als einen sensorischen Kanal wahrgenommen werden können,</a:t>
            </a:r>
          </a:p>
          <a:p>
            <a:r>
              <a:rPr lang="de-DE" sz="800" dirty="0"/>
              <a:t>7.</a:t>
            </a:r>
          </a:p>
          <a:p>
            <a:r>
              <a:rPr lang="de-DE" sz="800" dirty="0"/>
              <a:t>mit einer alternativen Darstellung des Inhalts angeboten werden, wenn Elemente nicht-textlichen Inhalts enthalten sind,</a:t>
            </a:r>
          </a:p>
          <a:p>
            <a:r>
              <a:rPr lang="de-DE" sz="800" dirty="0"/>
              <a:t>8.</a:t>
            </a:r>
          </a:p>
          <a:p>
            <a:r>
              <a:rPr lang="de-DE" sz="800" dirty="0"/>
              <a:t>eine Beschreibung der Benutzerschnittstellen des Produkts, wie Handhabung, Steuerung und Rückmeldung, Eingabe und Ausgabe enthalten, wobei die Beschreibung die in § 6 aufgezählten Anforderungen erfüllen muss; dabei muss in der Beschreibung jeweils angegeben werden, ob das Produkt die in § 6 genannten Bestandteile, Funktionen und Merkmale aufweist,</a:t>
            </a:r>
          </a:p>
          <a:p>
            <a:r>
              <a:rPr lang="de-DE" sz="800" dirty="0"/>
              <a:t>9.</a:t>
            </a:r>
          </a:p>
          <a:p>
            <a:r>
              <a:rPr lang="de-DE" sz="800" dirty="0"/>
              <a:t>eine barrierefreie Beschreibung der Produktfunktionalität enthalten und dabei die in § 6 aufgezählten Anforderungen erfüllen; dabei muss in der Beschreibung jeweils angegeben werden, ob das Produkt die in § 6 genannten Bestandteile, Funktionen und Merkmale aufweist und</a:t>
            </a:r>
          </a:p>
          <a:p>
            <a:r>
              <a:rPr lang="de-DE" sz="800" dirty="0"/>
              <a:t>10.</a:t>
            </a:r>
          </a:p>
          <a:p>
            <a:r>
              <a:rPr lang="de-DE" sz="800" dirty="0"/>
              <a:t>eine Beschreibung der Soft- und Hardwareschnittstelle des Produkts mit Hilfsmitteln enthalten, wobei die Beschreibung auch eine Liste derjenigen Hilfsmittel enthalten muss, die zusammen mit dem Produkt getestet wurden.</a:t>
            </a:r>
          </a:p>
          <a:p>
            <a:r>
              <a:rPr lang="de-DE" sz="800" dirty="0"/>
              <a:t>(3) Die Informationen nach den Absätzen 1 und 2 sind, soweit es möglich ist, in oder auf dem Produkt selbst anzugeben.</a:t>
            </a:r>
          </a:p>
          <a:p>
            <a:endParaRPr lang="de-DE" sz="800" dirty="0"/>
          </a:p>
          <a:p>
            <a:endParaRPr lang="de-DE" sz="800" dirty="0"/>
          </a:p>
          <a:p>
            <a:r>
              <a:rPr lang="de-DE" sz="800" dirty="0"/>
              <a:t>https://www.gesetze-im-internet.de/bfsgv/__6.html</a:t>
            </a:r>
          </a:p>
          <a:p>
            <a:endParaRPr lang="de-DE" sz="800" dirty="0"/>
          </a:p>
          <a:p>
            <a:r>
              <a:rPr lang="de-DE" sz="800" b="1" dirty="0"/>
              <a:t>Verordnung über die Barrierefreiheitsanforderungen für Produkte und Dienstleistungen nach dem Barrierefreiheitsstärkungsgesetz 1 (Verordnung zum Barrierefreiheitsstärkungsgesetz - BFSGV)</a:t>
            </a:r>
            <a:br>
              <a:rPr lang="de-DE" sz="800" b="1" dirty="0"/>
            </a:br>
            <a:r>
              <a:rPr lang="de-DE" sz="800" b="1" dirty="0"/>
              <a:t>§ 6 Anforderungen an Gestaltung von Benutzerschnittstelle und Funktionalität von Produkten</a:t>
            </a:r>
          </a:p>
          <a:p>
            <a:r>
              <a:rPr lang="de-DE" sz="800" dirty="0"/>
              <a:t>(1) Das Produkt, einschließlich seiner Benutzerschnittstelle, muss Bestandteile, Funktionen und Merkmale enthalten, die es Menschen mit Behinderungen ermöglichen, auf das Produkt zuzugreifen, es wahrzunehmen, zu bedienen, zu verstehen und zu steuern.</a:t>
            </a:r>
          </a:p>
          <a:p>
            <a:r>
              <a:rPr lang="de-DE" sz="800" dirty="0"/>
              <a:t>(2) Das Produkt muss</a:t>
            </a:r>
          </a:p>
          <a:p>
            <a:r>
              <a:rPr lang="de-DE" sz="800" dirty="0"/>
              <a:t>1.</a:t>
            </a:r>
          </a:p>
          <a:p>
            <a:r>
              <a:rPr lang="de-DE" sz="800" dirty="0"/>
              <a:t>Kommunikation, einschließlich zwischenmenschlicher Kommunikation, Bedienung, Information, Steuerung und Orientierung über mehr als einen sensorischen Kanal ermöglichen, soweit es Kommunikation anbietet; das schließt auch die Bereitstellung von Alternativen zu visuellen, auditiven, gesprochenen und taktilen Elementen ein,</a:t>
            </a:r>
          </a:p>
          <a:p>
            <a:r>
              <a:rPr lang="de-DE" sz="800" dirty="0"/>
              <a:t>2.</a:t>
            </a:r>
          </a:p>
          <a:p>
            <a:r>
              <a:rPr lang="de-DE" sz="800" dirty="0"/>
              <a:t>bei Verwendung von gesprochener Sprache Alternativen zur gesprochenen Sprache und zur stimmlichen Eingabe für die Kommunikation, Bedienung, Steuerung und Orientierung zur Verfügung stellen,</a:t>
            </a:r>
          </a:p>
          <a:p>
            <a:r>
              <a:rPr lang="de-DE" sz="800" dirty="0"/>
              <a:t>3.</a:t>
            </a:r>
          </a:p>
          <a:p>
            <a:r>
              <a:rPr lang="de-DE" sz="800" dirty="0"/>
              <a:t>bei Verwendung visueller Elemente</a:t>
            </a:r>
          </a:p>
          <a:p>
            <a:r>
              <a:rPr lang="de-DE" sz="800" dirty="0"/>
              <a:t>a)</a:t>
            </a:r>
          </a:p>
          <a:p>
            <a:r>
              <a:rPr lang="de-DE" sz="800" dirty="0"/>
              <a:t>eine flexible Einstellung der Größe, der Helligkeit und des Kontrastes für die Kommunikation, Information und Bedienung sowie zur Gewährleistung der Interoperabilität mit Programmen und Hilfsmitteln zur Navigation in der Schnittstelle ermöglichen und</a:t>
            </a:r>
          </a:p>
          <a:p>
            <a:r>
              <a:rPr lang="de-DE" sz="800" dirty="0"/>
              <a:t>b)</a:t>
            </a:r>
          </a:p>
          <a:p>
            <a:r>
              <a:rPr lang="de-DE" sz="800" dirty="0"/>
              <a:t>für die Verbesserung der visuellen Klarheit flexible Möglichkeiten zur Verfügung stellen,</a:t>
            </a:r>
          </a:p>
          <a:p>
            <a:r>
              <a:rPr lang="de-DE" sz="800" dirty="0"/>
              <a:t>4.</a:t>
            </a:r>
          </a:p>
          <a:p>
            <a:r>
              <a:rPr lang="de-DE" sz="800" dirty="0"/>
              <a:t>Alternativen zu Farben zur Verfügung stellen, wenn mittels Farben Informationen mitgeteilt werden, über eine Handlung informiert wird, zu einer Reaktion aufgefordert wird oder Elemente gekennzeichnet werden,</a:t>
            </a:r>
          </a:p>
          <a:p>
            <a:r>
              <a:rPr lang="de-DE" sz="800" dirty="0"/>
              <a:t>5.</a:t>
            </a:r>
          </a:p>
          <a:p>
            <a:r>
              <a:rPr lang="de-DE" sz="800" dirty="0"/>
              <a:t>Alternativen zu hörbaren Signalen zur Verfügung stellen, wenn mittels hörbarer Signale Informationen mitgeteilt werden, über eine Handlung informiert wird, zu einer Reaktion aufgefordert wird oder Elemente gekennzeichnet werden,</a:t>
            </a:r>
          </a:p>
          <a:p>
            <a:r>
              <a:rPr lang="de-DE" sz="800" dirty="0"/>
              <a:t>6.</a:t>
            </a:r>
          </a:p>
          <a:p>
            <a:r>
              <a:rPr lang="de-DE" sz="800" dirty="0"/>
              <a:t>bei der Verwendung von Audio-Elementen</a:t>
            </a:r>
          </a:p>
          <a:p>
            <a:r>
              <a:rPr lang="de-DE" sz="800" dirty="0"/>
              <a:t>a)</a:t>
            </a:r>
          </a:p>
          <a:p>
            <a:r>
              <a:rPr lang="de-DE" sz="800" dirty="0"/>
              <a:t>es dem Verbraucher ermöglichen, die Lautstärke und Geschwindigkeit zu regeln und</a:t>
            </a:r>
          </a:p>
          <a:p>
            <a:r>
              <a:rPr lang="de-DE" sz="800" dirty="0"/>
              <a:t>b)</a:t>
            </a:r>
          </a:p>
          <a:p>
            <a:r>
              <a:rPr lang="de-DE" sz="800" dirty="0"/>
              <a:t>erweiterte Audiofunktionen, wie die Verringerung von störenden Audiosignalen von Geräten in der Umgebung und auditive Klarheit, zur Verfügung stellen,</a:t>
            </a:r>
          </a:p>
          <a:p>
            <a:r>
              <a:rPr lang="de-DE" sz="800" dirty="0"/>
              <a:t>7.</a:t>
            </a:r>
          </a:p>
          <a:p>
            <a:r>
              <a:rPr lang="de-DE" sz="800" dirty="0"/>
              <a:t>bei zwingend erforderlicher manueller Bedienung und Steuerung</a:t>
            </a:r>
          </a:p>
          <a:p>
            <a:r>
              <a:rPr lang="de-DE" sz="800" dirty="0"/>
              <a:t>a)</a:t>
            </a:r>
          </a:p>
          <a:p>
            <a:r>
              <a:rPr lang="de-DE" sz="800" dirty="0"/>
              <a:t>sequenzielle Steuerung und Alternativen zur feinmotorischen Steuerung zur Verfügung stellen, um eine gleichzeitige Bedienung mit Handgriffen zu vermeiden und</a:t>
            </a:r>
          </a:p>
          <a:p>
            <a:r>
              <a:rPr lang="de-DE" sz="800" dirty="0"/>
              <a:t>b)</a:t>
            </a:r>
          </a:p>
          <a:p>
            <a:r>
              <a:rPr lang="de-DE" sz="800" dirty="0"/>
              <a:t>taktil erkennbare Teile verwenden,</a:t>
            </a:r>
          </a:p>
          <a:p>
            <a:r>
              <a:rPr lang="de-DE" sz="800" dirty="0"/>
              <a:t>8.</a:t>
            </a:r>
          </a:p>
          <a:p>
            <a:r>
              <a:rPr lang="de-DE" sz="800" dirty="0"/>
              <a:t>Bedienungsformen vermeiden, die eine erhebliche Reichweite und großen Kraftaufwand erfordern,</a:t>
            </a:r>
          </a:p>
          <a:p>
            <a:r>
              <a:rPr lang="de-DE" sz="800" dirty="0"/>
              <a:t>9.</a:t>
            </a:r>
          </a:p>
          <a:p>
            <a:r>
              <a:rPr lang="de-DE" sz="800" dirty="0"/>
              <a:t>das Auslösen fotosensitiver Anfälle vermeiden,</a:t>
            </a:r>
          </a:p>
          <a:p>
            <a:r>
              <a:rPr lang="de-DE" sz="800" dirty="0"/>
              <a:t>10.</a:t>
            </a:r>
          </a:p>
          <a:p>
            <a:r>
              <a:rPr lang="de-DE" sz="800" dirty="0"/>
              <a:t>bei Nutzung der Barrierefreiheitsfunktionen durch den Verbraucher dessen Privatsphäre schützen,</a:t>
            </a:r>
          </a:p>
          <a:p>
            <a:r>
              <a:rPr lang="de-DE" sz="800" dirty="0"/>
              <a:t>11.</a:t>
            </a:r>
          </a:p>
          <a:p>
            <a:r>
              <a:rPr lang="de-DE" sz="800" dirty="0"/>
              <a:t>Alternativen zur biometrischen Identifizierung und Steuerung anbieten,</a:t>
            </a:r>
          </a:p>
          <a:p>
            <a:r>
              <a:rPr lang="de-DE" sz="800" dirty="0"/>
              <a:t>12.</a:t>
            </a:r>
          </a:p>
          <a:p>
            <a:r>
              <a:rPr lang="de-DE" sz="800" dirty="0"/>
              <a:t>die Konsistenz der Funktionalitäten wahren und ausreichend Zeit und eine flexible Zeitmenge für die Interaktionen zur Verfügung stellen und</a:t>
            </a:r>
          </a:p>
          <a:p>
            <a:r>
              <a:rPr lang="de-DE" sz="800" dirty="0"/>
              <a:t>13.</a:t>
            </a:r>
          </a:p>
          <a:p>
            <a:r>
              <a:rPr lang="de-DE" sz="800" dirty="0"/>
              <a:t>Software und Hardware für Schnittstellen zu den assistiven Technologien aufweisen.</a:t>
            </a:r>
          </a:p>
          <a:p>
            <a:endParaRPr lang="de-DE" sz="800" dirty="0"/>
          </a:p>
          <a:p>
            <a:endParaRPr lang="de-DE" sz="800" dirty="0"/>
          </a:p>
          <a:p>
            <a:r>
              <a:rPr lang="de-DE" sz="800" dirty="0"/>
              <a:t>https://www.gesetze-im-internet.de/bfsgv/__7.html</a:t>
            </a:r>
          </a:p>
          <a:p>
            <a:endParaRPr lang="de-DE" sz="800" b="1" dirty="0"/>
          </a:p>
          <a:p>
            <a:r>
              <a:rPr lang="de-DE" sz="800" b="1" dirty="0"/>
              <a:t>Verordnung über die Barrierefreiheitsanforderungen für Produkte und Dienstleistungen nach dem Barrierefreiheitsstärkungsgesetz 1 (Verordnung zum Barrierefreiheitsstärkungsgesetz - BFSGV)</a:t>
            </a:r>
            <a:br>
              <a:rPr lang="de-DE" sz="800" b="1" dirty="0"/>
            </a:br>
            <a:r>
              <a:rPr lang="de-DE" sz="800" b="1" dirty="0"/>
              <a:t>§ 7 Zusätzliche branchenspezifische Anforderungen an Selbstbedienungsterminals</a:t>
            </a:r>
          </a:p>
          <a:p>
            <a:r>
              <a:rPr lang="de-DE" sz="800" dirty="0"/>
              <a:t>(1) Selbstbedienungsterminals müssen</a:t>
            </a:r>
          </a:p>
          <a:p>
            <a:r>
              <a:rPr lang="de-DE" sz="800" dirty="0"/>
              <a:t>1.</a:t>
            </a:r>
          </a:p>
          <a:p>
            <a:r>
              <a:rPr lang="de-DE" sz="800" dirty="0"/>
              <a:t>mit Sprachausgabe ausgestattet sein,</a:t>
            </a:r>
          </a:p>
          <a:p>
            <a:r>
              <a:rPr lang="de-DE" sz="800" dirty="0"/>
              <a:t>2.</a:t>
            </a:r>
          </a:p>
          <a:p>
            <a:r>
              <a:rPr lang="de-DE" sz="800" dirty="0"/>
              <a:t>die Benutzung von Einzel-Kopfhörern ermöglichen,</a:t>
            </a:r>
          </a:p>
          <a:p>
            <a:r>
              <a:rPr lang="de-DE" sz="800" dirty="0"/>
              <a:t>3.</a:t>
            </a:r>
          </a:p>
          <a:p>
            <a:r>
              <a:rPr lang="de-DE" sz="800" dirty="0"/>
              <a:t>den Verbraucher über mehr als einen sensorischen Kanal darauf hinweisen, wenn die für die erforderliche Antwort zur Verfügung gestellte Zeit begrenzt ist,</a:t>
            </a:r>
          </a:p>
          <a:p>
            <a:r>
              <a:rPr lang="de-DE" sz="800" dirty="0"/>
              <a:t>4.</a:t>
            </a:r>
          </a:p>
          <a:p>
            <a:r>
              <a:rPr lang="de-DE" sz="800" dirty="0"/>
              <a:t>die Verlängerung der für die Antwort zur Verfügung gestellten Zeit ermöglichen,</a:t>
            </a:r>
          </a:p>
          <a:p>
            <a:r>
              <a:rPr lang="de-DE" sz="800" dirty="0"/>
              <a:t>5.</a:t>
            </a:r>
          </a:p>
          <a:p>
            <a:r>
              <a:rPr lang="de-DE" sz="800" dirty="0"/>
              <a:t>mit Tasten und Bedienelementen mit ausreichendem Kontrast und taktiler Erkennbarkeit ausgestattet sein, soweit Tasten und Bedienelemente verwendet werden und</a:t>
            </a:r>
          </a:p>
          <a:p>
            <a:r>
              <a:rPr lang="de-DE" sz="800" dirty="0"/>
              <a:t>6.</a:t>
            </a:r>
          </a:p>
          <a:p>
            <a:r>
              <a:rPr lang="de-DE" sz="800" dirty="0"/>
              <a:t>bei der Verwendung von Audiosignalen oder akustischen Signalen solche Audiosignale oder akustische Signale verwenden, die mit auf Unionsebene verfügbaren Hilfsmitteln und Technologien, etwa mit Hörhilfetechnologie wie Hörgeräten, Telefonspulen, Cochlea-Implantaten und technischen Hörhilfen, kompatibel sind.</a:t>
            </a:r>
          </a:p>
          <a:p>
            <a:r>
              <a:rPr lang="de-DE" sz="800" dirty="0"/>
              <a:t>(2) Selbstbedienungsterminals müssen Informationen über die Aktivierung der Barrierefreiheitsfunktionen über mehr als einen sensorischen Kanal bereitstellen, um dem Verbraucher die Nutzung der Barrierefreiheitsfunktionen zu ermöglichen.</a:t>
            </a:r>
          </a:p>
          <a:p>
            <a:endParaRPr lang="de-DE" sz="800" dirty="0"/>
          </a:p>
          <a:p>
            <a:r>
              <a:rPr lang="de-DE" sz="800" dirty="0"/>
              <a:t>https://www.gesetze-im-internet.de/bfsgv/__20.html</a:t>
            </a:r>
          </a:p>
          <a:p>
            <a:endParaRPr lang="de-DE" sz="800" dirty="0"/>
          </a:p>
          <a:p>
            <a:r>
              <a:rPr lang="de-DE" sz="800" b="1" dirty="0"/>
              <a:t>Verordnung über die Barrierefreiheitsanforderungen für Produkte und Dienstleistungen nach dem Barrierefreiheitsstärkungsgesetz 1 (Verordnung zum Barrierefreiheitsstärkungsgesetz - BFSGV)</a:t>
            </a:r>
            <a:br>
              <a:rPr lang="de-DE" sz="800" b="1" dirty="0"/>
            </a:br>
            <a:r>
              <a:rPr lang="de-DE" sz="800" b="1" dirty="0"/>
              <a:t>§ 20 Anwendung von funktionalen Leistungskriterien</a:t>
            </a:r>
          </a:p>
          <a:p>
            <a:r>
              <a:rPr lang="de-DE" sz="800" dirty="0"/>
              <a:t>(1) Funktionen, die die Gestaltung und Herstellung von Produkten sowie die Erbringung von Dienstleistungen betreffen und für die keine Anforderungen in den §§ 4 bis 19 aufgestellt werden, gelten als barrierefrei, wenn sie die Anforderungen an die funktionalen Leistungskriterien und -fähigkeiten der Nutzer im Sinne des § 21 erfüllen.</a:t>
            </a:r>
          </a:p>
          <a:p>
            <a:r>
              <a:rPr lang="de-DE" sz="800" dirty="0"/>
              <a:t>(2) Soweit die in den §§ 4 bis 19 festgelegten Anforderungen eine spezifische technische Anforderung enthalten, dürfen die funktionalen Leistungskriterien nur dann als Alternative zu dieser technischen Anforderung zur Anwendung kommen, wenn</a:t>
            </a:r>
          </a:p>
          <a:p>
            <a:r>
              <a:rPr lang="de-DE" sz="800" dirty="0"/>
              <a:t>1.</a:t>
            </a:r>
          </a:p>
          <a:p>
            <a:r>
              <a:rPr lang="de-DE" sz="800" dirty="0"/>
              <a:t>die übrigen Anforderungen in den §§ 4 bis 19 erfüllt werden und</a:t>
            </a:r>
          </a:p>
          <a:p>
            <a:r>
              <a:rPr lang="de-DE" sz="800" dirty="0"/>
              <a:t>2.</a:t>
            </a:r>
          </a:p>
          <a:p>
            <a:r>
              <a:rPr lang="de-DE" sz="800" dirty="0"/>
              <a:t>die Anwendung der funktionalen Leistungskriterien dazu führt, dass die Gestaltung und Herstellung eines Produktes oder die Erbringung einer Dienstleistung in einer entsprechenden oder besseren Barrierefreiheit resultiert.</a:t>
            </a:r>
          </a:p>
          <a:p>
            <a:endParaRPr lang="de-DE" sz="800" dirty="0"/>
          </a:p>
        </p:txBody>
      </p:sp>
      <p:sp>
        <p:nvSpPr>
          <p:cNvPr id="4" name="Foliennummernplatzhalter 3"/>
          <p:cNvSpPr>
            <a:spLocks noGrp="1"/>
          </p:cNvSpPr>
          <p:nvPr>
            <p:ph type="sldNum" sz="quarter" idx="5"/>
          </p:nvPr>
        </p:nvSpPr>
        <p:spPr/>
        <p:txBody>
          <a:bodyPr/>
          <a:lstStyle/>
          <a:p>
            <a:fld id="{34AB5A2A-A57C-4B90-A686-411155A119A8}" type="slidenum">
              <a:rPr lang="de-DE" smtClean="0"/>
              <a:t>4</a:t>
            </a:fld>
            <a:endParaRPr lang="de-DE"/>
          </a:p>
        </p:txBody>
      </p:sp>
    </p:spTree>
    <p:extLst>
      <p:ext uri="{BB962C8B-B14F-4D97-AF65-F5344CB8AC3E}">
        <p14:creationId xmlns:p14="http://schemas.microsoft.com/office/powerpoint/2010/main" val="343187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Geschlossene Funktionalität: </a:t>
            </a:r>
          </a:p>
          <a:p>
            <a:pPr marL="173850" indent="-173850">
              <a:buFont typeface="Arial" panose="020B0604020202020204" pitchFamily="34" charset="0"/>
              <a:buChar char="•"/>
            </a:pPr>
            <a:r>
              <a:rPr lang="de-DE" b="1" dirty="0"/>
              <a:t>Sprachausgabe (Screenreader) mit taktil fühlbarem Schalter</a:t>
            </a:r>
          </a:p>
          <a:p>
            <a:pPr marL="173850" indent="-173850">
              <a:buFont typeface="Arial" panose="020B0604020202020204" pitchFamily="34" charset="0"/>
              <a:buChar char="•"/>
            </a:pPr>
            <a:r>
              <a:rPr lang="de-DE" b="1" dirty="0"/>
              <a:t>Markierung beim Vorlesen</a:t>
            </a:r>
          </a:p>
          <a:p>
            <a:pPr marL="173850" indent="-173850">
              <a:buFont typeface="Arial" panose="020B0604020202020204" pitchFamily="34" charset="0"/>
              <a:buChar char="•"/>
            </a:pPr>
            <a:r>
              <a:rPr lang="de-DE" b="1" dirty="0"/>
              <a:t>Kopfhörer für sensible Daten</a:t>
            </a:r>
          </a:p>
          <a:p>
            <a:pPr marL="173850" indent="-173850">
              <a:buFont typeface="Arial" panose="020B0604020202020204" pitchFamily="34" charset="0"/>
              <a:buChar char="•"/>
            </a:pPr>
            <a:r>
              <a:rPr lang="de-DE" b="1" dirty="0"/>
              <a:t>Lautstärke einstellbar</a:t>
            </a:r>
          </a:p>
          <a:p>
            <a:pPr marL="173850" indent="-173850">
              <a:buFont typeface="Arial" panose="020B0604020202020204" pitchFamily="34" charset="0"/>
              <a:buChar char="•"/>
            </a:pPr>
            <a:r>
              <a:rPr lang="de-DE" b="1" dirty="0"/>
              <a:t>Statusinformationen (z.B. Caps-Lock) taktil oder auditiv vermitteln</a:t>
            </a:r>
          </a:p>
          <a:p>
            <a:pPr marL="173850" indent="-173850">
              <a:buFont typeface="Arial" panose="020B0604020202020204" pitchFamily="34" charset="0"/>
              <a:buChar char="•"/>
            </a:pPr>
            <a:r>
              <a:rPr lang="de-DE" b="1" dirty="0"/>
              <a:t>Alternativtexte für Bilder und Videos</a:t>
            </a:r>
          </a:p>
          <a:p>
            <a:pPr marL="173850" indent="-173850">
              <a:buFont typeface="Arial" panose="020B0604020202020204" pitchFamily="34" charset="0"/>
              <a:buChar char="•"/>
            </a:pPr>
            <a:r>
              <a:rPr lang="de-DE" b="1" dirty="0"/>
              <a:t>AD für Videos</a:t>
            </a:r>
          </a:p>
          <a:p>
            <a:pPr marL="173850" indent="-173850">
              <a:buFont typeface="Arial" panose="020B0604020202020204" pitchFamily="34" charset="0"/>
              <a:buChar char="•"/>
            </a:pPr>
            <a:r>
              <a:rPr lang="de-DE" b="1" dirty="0"/>
              <a:t>Bezeichner bei Formularen</a:t>
            </a:r>
          </a:p>
          <a:p>
            <a:pPr marL="173850" indent="-173850">
              <a:buFont typeface="Arial" panose="020B0604020202020204" pitchFamily="34" charset="0"/>
              <a:buChar char="•"/>
            </a:pPr>
            <a:r>
              <a:rPr lang="de-DE" b="1" dirty="0"/>
              <a:t>Markierung für Orientierung von Tickets oder Karten</a:t>
            </a:r>
          </a:p>
          <a:p>
            <a:endParaRPr lang="de-DE" dirty="0"/>
          </a:p>
          <a:p>
            <a:r>
              <a:rPr lang="de-DE" dirty="0"/>
              <a:t>5.1.3.1	</a:t>
            </a:r>
            <a:r>
              <a:rPr lang="de-DE" dirty="0" err="1"/>
              <a:t>Auditory</a:t>
            </a:r>
            <a:r>
              <a:rPr lang="de-DE" dirty="0"/>
              <a:t> </a:t>
            </a:r>
            <a:r>
              <a:rPr lang="de-DE" dirty="0" err="1"/>
              <a:t>output</a:t>
            </a:r>
            <a:r>
              <a:rPr lang="de-DE" dirty="0"/>
              <a:t> of </a:t>
            </a:r>
            <a:r>
              <a:rPr lang="de-DE" dirty="0" err="1"/>
              <a:t>visual</a:t>
            </a:r>
            <a:r>
              <a:rPr lang="de-DE" dirty="0"/>
              <a:t> </a:t>
            </a:r>
            <a:r>
              <a:rPr lang="de-DE" dirty="0" err="1"/>
              <a:t>information</a:t>
            </a:r>
            <a:endParaRPr lang="de-DE" dirty="0"/>
          </a:p>
          <a:p>
            <a:r>
              <a:rPr lang="de-DE" dirty="0"/>
              <a:t>5.1.3.2	</a:t>
            </a:r>
            <a:r>
              <a:rPr lang="de-DE" dirty="0" err="1"/>
              <a:t>Auditory</a:t>
            </a:r>
            <a:r>
              <a:rPr lang="de-DE" dirty="0"/>
              <a:t> </a:t>
            </a:r>
            <a:r>
              <a:rPr lang="de-DE" dirty="0" err="1"/>
              <a:t>output</a:t>
            </a:r>
            <a:r>
              <a:rPr lang="de-DE" dirty="0"/>
              <a:t> </a:t>
            </a:r>
            <a:r>
              <a:rPr lang="de-DE" dirty="0" err="1"/>
              <a:t>delivery</a:t>
            </a:r>
            <a:r>
              <a:rPr lang="de-DE" dirty="0"/>
              <a:t> </a:t>
            </a:r>
            <a:r>
              <a:rPr lang="de-DE" dirty="0" err="1"/>
              <a:t>including</a:t>
            </a:r>
            <a:r>
              <a:rPr lang="de-DE" dirty="0"/>
              <a:t> </a:t>
            </a:r>
            <a:r>
              <a:rPr lang="de-DE" dirty="0" err="1"/>
              <a:t>speech</a:t>
            </a:r>
            <a:endParaRPr lang="de-DE" dirty="0"/>
          </a:p>
          <a:p>
            <a:r>
              <a:rPr lang="de-DE" dirty="0"/>
              <a:t>5.1.3.3	</a:t>
            </a:r>
            <a:r>
              <a:rPr lang="de-DE" dirty="0" err="1"/>
              <a:t>Auditory</a:t>
            </a:r>
            <a:r>
              <a:rPr lang="de-DE" dirty="0"/>
              <a:t> </a:t>
            </a:r>
            <a:r>
              <a:rPr lang="de-DE" dirty="0" err="1"/>
              <a:t>output</a:t>
            </a:r>
            <a:r>
              <a:rPr lang="de-DE" dirty="0"/>
              <a:t> </a:t>
            </a:r>
            <a:r>
              <a:rPr lang="de-DE" dirty="0" err="1"/>
              <a:t>correlation</a:t>
            </a:r>
            <a:endParaRPr lang="de-DE" dirty="0"/>
          </a:p>
          <a:p>
            <a:r>
              <a:rPr lang="de-DE" dirty="0"/>
              <a:t>5.1.3.4	Speech </a:t>
            </a:r>
            <a:r>
              <a:rPr lang="de-DE" dirty="0" err="1"/>
              <a:t>output</a:t>
            </a:r>
            <a:r>
              <a:rPr lang="de-DE" dirty="0"/>
              <a:t> </a:t>
            </a:r>
            <a:r>
              <a:rPr lang="de-DE" dirty="0" err="1"/>
              <a:t>user</a:t>
            </a:r>
            <a:r>
              <a:rPr lang="de-DE" dirty="0"/>
              <a:t> </a:t>
            </a:r>
            <a:r>
              <a:rPr lang="de-DE" dirty="0" err="1"/>
              <a:t>control</a:t>
            </a:r>
            <a:endParaRPr lang="de-DE" dirty="0"/>
          </a:p>
          <a:p>
            <a:r>
              <a:rPr lang="de-DE" dirty="0"/>
              <a:t>5.1.3.5	Speech </a:t>
            </a:r>
            <a:r>
              <a:rPr lang="de-DE" dirty="0" err="1"/>
              <a:t>output</a:t>
            </a:r>
            <a:r>
              <a:rPr lang="de-DE" dirty="0"/>
              <a:t> </a:t>
            </a:r>
            <a:r>
              <a:rPr lang="de-DE" dirty="0" err="1"/>
              <a:t>automatic</a:t>
            </a:r>
            <a:r>
              <a:rPr lang="de-DE" dirty="0"/>
              <a:t> </a:t>
            </a:r>
            <a:r>
              <a:rPr lang="de-DE" dirty="0" err="1"/>
              <a:t>interruption</a:t>
            </a:r>
            <a:endParaRPr lang="de-DE" dirty="0"/>
          </a:p>
          <a:p>
            <a:r>
              <a:rPr lang="de-DE" dirty="0"/>
              <a:t>5.1.3.6	</a:t>
            </a:r>
            <a:r>
              <a:rPr lang="de-DE" dirty="0" err="1"/>
              <a:t>Auditory</a:t>
            </a:r>
            <a:r>
              <a:rPr lang="de-DE" dirty="0"/>
              <a:t> </a:t>
            </a:r>
            <a:r>
              <a:rPr lang="de-DE" dirty="0" err="1"/>
              <a:t>output</a:t>
            </a:r>
            <a:r>
              <a:rPr lang="de-DE" dirty="0"/>
              <a:t> for non-text </a:t>
            </a:r>
            <a:r>
              <a:rPr lang="de-DE" dirty="0" err="1"/>
              <a:t>content</a:t>
            </a:r>
            <a:endParaRPr lang="de-DE" dirty="0"/>
          </a:p>
          <a:p>
            <a:r>
              <a:rPr lang="de-DE" dirty="0"/>
              <a:t>5.1.3.7	</a:t>
            </a:r>
            <a:r>
              <a:rPr lang="de-DE" dirty="0" err="1"/>
              <a:t>Auditory</a:t>
            </a:r>
            <a:r>
              <a:rPr lang="de-DE" dirty="0"/>
              <a:t> </a:t>
            </a:r>
            <a:r>
              <a:rPr lang="de-DE" dirty="0" err="1"/>
              <a:t>output</a:t>
            </a:r>
            <a:r>
              <a:rPr lang="de-DE" dirty="0"/>
              <a:t> for </a:t>
            </a:r>
            <a:r>
              <a:rPr lang="de-DE" dirty="0" err="1"/>
              <a:t>video</a:t>
            </a:r>
            <a:r>
              <a:rPr lang="de-DE" dirty="0"/>
              <a:t> </a:t>
            </a:r>
            <a:r>
              <a:rPr lang="de-DE" dirty="0" err="1"/>
              <a:t>information</a:t>
            </a:r>
            <a:endParaRPr lang="de-DE" dirty="0"/>
          </a:p>
          <a:p>
            <a:r>
              <a:rPr lang="de-DE" dirty="0"/>
              <a:t>5.1.3.8	Masked </a:t>
            </a:r>
            <a:r>
              <a:rPr lang="de-DE" dirty="0" err="1"/>
              <a:t>entry</a:t>
            </a:r>
            <a:r>
              <a:rPr lang="de-DE" dirty="0"/>
              <a:t> </a:t>
            </a:r>
          </a:p>
          <a:p>
            <a:r>
              <a:rPr lang="de-DE" dirty="0"/>
              <a:t>5.1.3.9	Private </a:t>
            </a:r>
            <a:r>
              <a:rPr lang="de-DE" dirty="0" err="1"/>
              <a:t>access</a:t>
            </a:r>
            <a:r>
              <a:rPr lang="de-DE" dirty="0"/>
              <a:t> to personal </a:t>
            </a:r>
            <a:r>
              <a:rPr lang="de-DE" dirty="0" err="1"/>
              <a:t>data</a:t>
            </a:r>
            <a:endParaRPr lang="de-DE" dirty="0"/>
          </a:p>
          <a:p>
            <a:r>
              <a:rPr lang="de-DE" dirty="0"/>
              <a:t>5.1.3.10	Non-</a:t>
            </a:r>
            <a:r>
              <a:rPr lang="de-DE" dirty="0" err="1"/>
              <a:t>interfering</a:t>
            </a:r>
            <a:r>
              <a:rPr lang="de-DE" dirty="0"/>
              <a:t> </a:t>
            </a:r>
            <a:r>
              <a:rPr lang="de-DE" dirty="0" err="1"/>
              <a:t>audio</a:t>
            </a:r>
            <a:r>
              <a:rPr lang="de-DE" dirty="0"/>
              <a:t> </a:t>
            </a:r>
            <a:r>
              <a:rPr lang="de-DE" dirty="0" err="1"/>
              <a:t>output</a:t>
            </a:r>
            <a:endParaRPr lang="de-DE" dirty="0"/>
          </a:p>
          <a:p>
            <a:r>
              <a:rPr lang="de-DE" dirty="0"/>
              <a:t>5.1.3.11	Private </a:t>
            </a:r>
            <a:r>
              <a:rPr lang="de-DE" dirty="0" err="1"/>
              <a:t>listening</a:t>
            </a:r>
            <a:r>
              <a:rPr lang="de-DE" dirty="0"/>
              <a:t> </a:t>
            </a:r>
            <a:r>
              <a:rPr lang="de-DE" dirty="0" err="1"/>
              <a:t>volume</a:t>
            </a:r>
            <a:endParaRPr lang="de-DE" dirty="0"/>
          </a:p>
          <a:p>
            <a:r>
              <a:rPr lang="de-DE" dirty="0"/>
              <a:t>5.1.3.12	Speaker </a:t>
            </a:r>
            <a:r>
              <a:rPr lang="de-DE" dirty="0" err="1"/>
              <a:t>volume</a:t>
            </a:r>
            <a:endParaRPr lang="de-DE" dirty="0"/>
          </a:p>
          <a:p>
            <a:r>
              <a:rPr lang="de-DE" dirty="0"/>
              <a:t>5.1.3.13	Volume </a:t>
            </a:r>
            <a:r>
              <a:rPr lang="de-DE" dirty="0" err="1"/>
              <a:t>reset</a:t>
            </a:r>
            <a:endParaRPr lang="de-DE" dirty="0"/>
          </a:p>
          <a:p>
            <a:r>
              <a:rPr lang="de-DE" dirty="0"/>
              <a:t>5.1.3.14	Spoken </a:t>
            </a:r>
            <a:r>
              <a:rPr lang="de-DE" dirty="0" err="1"/>
              <a:t>languages</a:t>
            </a:r>
            <a:endParaRPr lang="de-DE" dirty="0"/>
          </a:p>
          <a:p>
            <a:r>
              <a:rPr lang="de-DE" dirty="0"/>
              <a:t>5.1.3.15	Non-</a:t>
            </a:r>
            <a:r>
              <a:rPr lang="de-DE" dirty="0" err="1"/>
              <a:t>visual</a:t>
            </a:r>
            <a:r>
              <a:rPr lang="de-DE" dirty="0"/>
              <a:t> </a:t>
            </a:r>
            <a:r>
              <a:rPr lang="de-DE" dirty="0" err="1"/>
              <a:t>error</a:t>
            </a:r>
            <a:r>
              <a:rPr lang="de-DE" dirty="0"/>
              <a:t> </a:t>
            </a:r>
            <a:r>
              <a:rPr lang="de-DE" dirty="0" err="1"/>
              <a:t>identification</a:t>
            </a:r>
            <a:endParaRPr lang="de-DE" dirty="0"/>
          </a:p>
          <a:p>
            <a:r>
              <a:rPr lang="de-DE" dirty="0"/>
              <a:t>5.1.3.16	</a:t>
            </a:r>
            <a:r>
              <a:rPr lang="de-DE" dirty="0" err="1"/>
              <a:t>Receipts</a:t>
            </a:r>
            <a:r>
              <a:rPr lang="de-DE" dirty="0"/>
              <a:t>, </a:t>
            </a:r>
            <a:r>
              <a:rPr lang="de-DE" dirty="0" err="1"/>
              <a:t>tickets</a:t>
            </a:r>
            <a:r>
              <a:rPr lang="de-DE" dirty="0"/>
              <a:t>, and </a:t>
            </a:r>
            <a:r>
              <a:rPr lang="de-DE" dirty="0" err="1"/>
              <a:t>transactional</a:t>
            </a:r>
            <a:r>
              <a:rPr lang="de-DE" dirty="0"/>
              <a:t> </a:t>
            </a:r>
            <a:r>
              <a:rPr lang="de-DE" dirty="0" err="1"/>
              <a:t>outputs</a:t>
            </a:r>
            <a:endParaRPr lang="de-DE" dirty="0"/>
          </a:p>
          <a:p>
            <a:r>
              <a:rPr lang="de-DE" dirty="0"/>
              <a:t>5.1.8	</a:t>
            </a:r>
            <a:r>
              <a:rPr lang="de-DE" dirty="0" err="1"/>
              <a:t>Identify</a:t>
            </a:r>
            <a:r>
              <a:rPr lang="de-DE" dirty="0"/>
              <a:t> </a:t>
            </a:r>
            <a:r>
              <a:rPr lang="de-DE" dirty="0" err="1"/>
              <a:t>input</a:t>
            </a:r>
            <a:r>
              <a:rPr lang="de-DE" dirty="0"/>
              <a:t> </a:t>
            </a:r>
            <a:r>
              <a:rPr lang="de-DE" dirty="0" err="1"/>
              <a:t>purpose</a:t>
            </a:r>
            <a:r>
              <a:rPr lang="de-DE" dirty="0"/>
              <a:t> (</a:t>
            </a:r>
            <a:r>
              <a:rPr lang="de-DE" dirty="0" err="1"/>
              <a:t>closed</a:t>
            </a:r>
            <a:r>
              <a:rPr lang="de-DE" dirty="0"/>
              <a:t> </a:t>
            </a:r>
            <a:r>
              <a:rPr lang="de-DE" dirty="0" err="1"/>
              <a:t>functionality</a:t>
            </a:r>
            <a:r>
              <a:rPr lang="de-DE" dirty="0"/>
              <a:t>)</a:t>
            </a:r>
          </a:p>
          <a:p>
            <a:r>
              <a:rPr lang="de-DE" dirty="0"/>
              <a:t>5.5	</a:t>
            </a:r>
            <a:r>
              <a:rPr lang="de-DE" dirty="0" err="1"/>
              <a:t>Tactilely</a:t>
            </a:r>
            <a:r>
              <a:rPr lang="de-DE" dirty="0"/>
              <a:t> </a:t>
            </a:r>
            <a:r>
              <a:rPr lang="de-DE" dirty="0" err="1"/>
              <a:t>discernible</a:t>
            </a:r>
            <a:r>
              <a:rPr lang="de-DE" dirty="0"/>
              <a:t> operable </a:t>
            </a:r>
            <a:r>
              <a:rPr lang="de-DE" dirty="0" err="1"/>
              <a:t>parts</a:t>
            </a:r>
            <a:endParaRPr lang="de-DE" dirty="0"/>
          </a:p>
          <a:p>
            <a:r>
              <a:rPr lang="de-DE" dirty="0"/>
              <a:t>5.6.1	</a:t>
            </a:r>
            <a:r>
              <a:rPr lang="de-DE" dirty="0" err="1"/>
              <a:t>Tactile</a:t>
            </a:r>
            <a:r>
              <a:rPr lang="de-DE" dirty="0"/>
              <a:t> </a:t>
            </a:r>
            <a:r>
              <a:rPr lang="de-DE" dirty="0" err="1"/>
              <a:t>or</a:t>
            </a:r>
            <a:r>
              <a:rPr lang="de-DE" dirty="0"/>
              <a:t> </a:t>
            </a:r>
            <a:r>
              <a:rPr lang="de-DE" dirty="0" err="1"/>
              <a:t>auditory</a:t>
            </a:r>
            <a:r>
              <a:rPr lang="de-DE" dirty="0"/>
              <a:t> </a:t>
            </a:r>
            <a:r>
              <a:rPr lang="de-DE" dirty="0" err="1"/>
              <a:t>status</a:t>
            </a:r>
            <a:r>
              <a:rPr lang="de-DE" dirty="0"/>
              <a:t> </a:t>
            </a:r>
          </a:p>
          <a:p>
            <a:r>
              <a:rPr lang="de-DE" dirty="0"/>
              <a:t>6.6	Alternatives to video-</a:t>
            </a:r>
            <a:r>
              <a:rPr lang="de-DE" dirty="0" err="1"/>
              <a:t>based</a:t>
            </a:r>
            <a:r>
              <a:rPr lang="de-DE" dirty="0"/>
              <a:t> </a:t>
            </a:r>
            <a:r>
              <a:rPr lang="de-DE" dirty="0" err="1"/>
              <a:t>services</a:t>
            </a:r>
            <a:r>
              <a:rPr lang="de-DE" dirty="0"/>
              <a:t> (</a:t>
            </a:r>
            <a:r>
              <a:rPr lang="de-DE" dirty="0" err="1"/>
              <a:t>recommendation</a:t>
            </a:r>
            <a:r>
              <a:rPr lang="de-DE" dirty="0"/>
              <a:t>)</a:t>
            </a:r>
          </a:p>
          <a:p>
            <a:r>
              <a:rPr lang="de-DE" dirty="0"/>
              <a:t>7.2.1	Audio </a:t>
            </a:r>
            <a:r>
              <a:rPr lang="de-DE" dirty="0" err="1"/>
              <a:t>description</a:t>
            </a:r>
            <a:r>
              <a:rPr lang="de-DE" dirty="0"/>
              <a:t> </a:t>
            </a:r>
            <a:r>
              <a:rPr lang="de-DE" dirty="0" err="1"/>
              <a:t>playback</a:t>
            </a:r>
            <a:endParaRPr lang="de-DE" dirty="0"/>
          </a:p>
          <a:p>
            <a:r>
              <a:rPr lang="de-DE" dirty="0"/>
              <a:t>7.2.2	Audio </a:t>
            </a:r>
            <a:r>
              <a:rPr lang="de-DE" dirty="0" err="1"/>
              <a:t>description</a:t>
            </a:r>
            <a:r>
              <a:rPr lang="de-DE" dirty="0"/>
              <a:t> </a:t>
            </a:r>
            <a:r>
              <a:rPr lang="de-DE" dirty="0" err="1"/>
              <a:t>synchronization</a:t>
            </a:r>
            <a:endParaRPr lang="de-DE" dirty="0"/>
          </a:p>
          <a:p>
            <a:r>
              <a:rPr lang="de-DE" dirty="0"/>
              <a:t>7.3	User </a:t>
            </a:r>
            <a:r>
              <a:rPr lang="de-DE" dirty="0" err="1"/>
              <a:t>control</a:t>
            </a:r>
            <a:r>
              <a:rPr lang="de-DE" dirty="0"/>
              <a:t> of </a:t>
            </a:r>
            <a:r>
              <a:rPr lang="de-DE" dirty="0" err="1"/>
              <a:t>audiovisual</a:t>
            </a:r>
            <a:r>
              <a:rPr lang="de-DE" dirty="0"/>
              <a:t> </a:t>
            </a:r>
            <a:r>
              <a:rPr lang="de-DE" dirty="0" err="1"/>
              <a:t>accessibility</a:t>
            </a:r>
            <a:r>
              <a:rPr lang="de-DE" dirty="0"/>
              <a:t> </a:t>
            </a:r>
            <a:r>
              <a:rPr lang="de-DE" dirty="0" err="1"/>
              <a:t>features</a:t>
            </a:r>
            <a:endParaRPr lang="de-DE" dirty="0"/>
          </a:p>
          <a:p>
            <a:r>
              <a:rPr lang="de-DE" dirty="0"/>
              <a:t>8.2.1.1	Speech </a:t>
            </a:r>
            <a:r>
              <a:rPr lang="de-DE" dirty="0" err="1"/>
              <a:t>volume</a:t>
            </a:r>
            <a:r>
              <a:rPr lang="de-DE" dirty="0"/>
              <a:t> </a:t>
            </a:r>
            <a:r>
              <a:rPr lang="de-DE" dirty="0" err="1"/>
              <a:t>range</a:t>
            </a:r>
            <a:endParaRPr lang="de-DE" dirty="0"/>
          </a:p>
          <a:p>
            <a:r>
              <a:rPr lang="de-DE" dirty="0"/>
              <a:t>8.2.1.2	</a:t>
            </a:r>
            <a:r>
              <a:rPr lang="de-DE" dirty="0" err="1"/>
              <a:t>Incremental</a:t>
            </a:r>
            <a:r>
              <a:rPr lang="de-DE" dirty="0"/>
              <a:t> </a:t>
            </a:r>
            <a:r>
              <a:rPr lang="de-DE" dirty="0" err="1"/>
              <a:t>volume</a:t>
            </a:r>
            <a:r>
              <a:rPr lang="de-DE" dirty="0"/>
              <a:t> </a:t>
            </a:r>
            <a:r>
              <a:rPr lang="de-DE" dirty="0" err="1"/>
              <a:t>control</a:t>
            </a:r>
            <a:endParaRPr lang="de-DE" dirty="0"/>
          </a:p>
          <a:p>
            <a:r>
              <a:rPr lang="de-DE" dirty="0"/>
              <a:t>8.4.1	</a:t>
            </a:r>
            <a:r>
              <a:rPr lang="de-DE" dirty="0" err="1"/>
              <a:t>Numeric</a:t>
            </a:r>
            <a:r>
              <a:rPr lang="de-DE" dirty="0"/>
              <a:t> </a:t>
            </a:r>
            <a:r>
              <a:rPr lang="de-DE" dirty="0" err="1"/>
              <a:t>keys</a:t>
            </a:r>
            <a:endParaRPr lang="de-DE" dirty="0"/>
          </a:p>
          <a:p>
            <a:r>
              <a:rPr lang="de-DE" dirty="0"/>
              <a:t>8.4.2.1	</a:t>
            </a:r>
            <a:r>
              <a:rPr lang="de-DE" dirty="0" err="1"/>
              <a:t>Means</a:t>
            </a:r>
            <a:r>
              <a:rPr lang="de-DE" dirty="0"/>
              <a:t> of </a:t>
            </a:r>
            <a:r>
              <a:rPr lang="de-DE" dirty="0" err="1"/>
              <a:t>operation</a:t>
            </a:r>
            <a:endParaRPr lang="de-DE" dirty="0"/>
          </a:p>
          <a:p>
            <a:r>
              <a:rPr lang="de-DE" dirty="0"/>
              <a:t>8.4.3	Keys, </a:t>
            </a:r>
            <a:r>
              <a:rPr lang="de-DE" dirty="0" err="1"/>
              <a:t>tickets</a:t>
            </a:r>
            <a:r>
              <a:rPr lang="de-DE" dirty="0"/>
              <a:t> and </a:t>
            </a:r>
            <a:r>
              <a:rPr lang="de-DE" dirty="0" err="1"/>
              <a:t>fare</a:t>
            </a:r>
            <a:r>
              <a:rPr lang="de-DE" dirty="0"/>
              <a:t> </a:t>
            </a:r>
            <a:r>
              <a:rPr lang="de-DE" dirty="0" err="1"/>
              <a:t>cards</a:t>
            </a:r>
            <a:endParaRPr lang="de-DE" dirty="0"/>
          </a:p>
          <a:p>
            <a:r>
              <a:rPr lang="de-DE" dirty="0"/>
              <a:t>8.5	</a:t>
            </a:r>
            <a:r>
              <a:rPr lang="de-DE" dirty="0" err="1"/>
              <a:t>Tactile</a:t>
            </a:r>
            <a:r>
              <a:rPr lang="de-DE" dirty="0"/>
              <a:t> </a:t>
            </a:r>
            <a:r>
              <a:rPr lang="de-DE" dirty="0" err="1"/>
              <a:t>indication</a:t>
            </a:r>
            <a:r>
              <a:rPr lang="de-DE" dirty="0"/>
              <a:t> of </a:t>
            </a:r>
            <a:r>
              <a:rPr lang="de-DE" dirty="0" err="1"/>
              <a:t>speech</a:t>
            </a:r>
            <a:r>
              <a:rPr lang="de-DE" dirty="0"/>
              <a:t> </a:t>
            </a:r>
            <a:r>
              <a:rPr lang="de-DE" dirty="0" err="1"/>
              <a:t>mode</a:t>
            </a:r>
            <a:endParaRPr lang="de-DE" dirty="0"/>
          </a:p>
          <a:p>
            <a:r>
              <a:rPr lang="de-DE" dirty="0"/>
              <a:t>11.1.2.5	Audio </a:t>
            </a:r>
            <a:r>
              <a:rPr lang="de-DE" dirty="0" err="1"/>
              <a:t>description</a:t>
            </a:r>
            <a:r>
              <a:rPr lang="de-DE" dirty="0"/>
              <a:t> (</a:t>
            </a:r>
            <a:r>
              <a:rPr lang="de-DE" dirty="0" err="1"/>
              <a:t>pre-recorded</a:t>
            </a:r>
            <a:r>
              <a:rPr lang="de-DE" dirty="0"/>
              <a:t>)</a:t>
            </a:r>
          </a:p>
          <a:p>
            <a:r>
              <a:rPr lang="de-DE" dirty="0"/>
              <a:t>11.1.3.3	</a:t>
            </a:r>
            <a:r>
              <a:rPr lang="de-DE" dirty="0" err="1"/>
              <a:t>Sensory</a:t>
            </a:r>
            <a:r>
              <a:rPr lang="de-DE" dirty="0"/>
              <a:t> </a:t>
            </a:r>
            <a:r>
              <a:rPr lang="de-DE" dirty="0" err="1"/>
              <a:t>characteristics</a:t>
            </a:r>
            <a:endParaRPr lang="de-DE" dirty="0"/>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5</a:t>
            </a:fld>
            <a:endParaRPr lang="de-DE"/>
          </a:p>
        </p:txBody>
      </p:sp>
    </p:spTree>
    <p:extLst>
      <p:ext uri="{BB962C8B-B14F-4D97-AF65-F5344CB8AC3E}">
        <p14:creationId xmlns:p14="http://schemas.microsoft.com/office/powerpoint/2010/main" val="132844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noProof="0" dirty="0"/>
              <a:t>Keine Tastatur anschließbar: </a:t>
            </a:r>
          </a:p>
          <a:p>
            <a:pPr marL="173850" indent="-173850">
              <a:buFont typeface="Arial" panose="020B0604020202020204" pitchFamily="34" charset="0"/>
              <a:buChar char="•"/>
            </a:pPr>
            <a:r>
              <a:rPr lang="de-DE" b="1" noProof="0" dirty="0"/>
              <a:t>Fokusmarkierung</a:t>
            </a:r>
          </a:p>
          <a:p>
            <a:pPr marL="173850" indent="-173850">
              <a:buFont typeface="Arial" panose="020B0604020202020204" pitchFamily="34" charset="0"/>
              <a:buChar char="•"/>
            </a:pPr>
            <a:r>
              <a:rPr lang="de-DE" b="1" noProof="0" dirty="0"/>
              <a:t>Fokusreihenfolge</a:t>
            </a:r>
          </a:p>
          <a:p>
            <a:pPr marL="173850" indent="-173850">
              <a:buFont typeface="Arial" panose="020B0604020202020204" pitchFamily="34" charset="0"/>
              <a:buChar char="•"/>
            </a:pPr>
            <a:r>
              <a:rPr lang="de-DE" b="1" noProof="0" dirty="0"/>
              <a:t>Kein Springen des Fokus</a:t>
            </a:r>
          </a:p>
          <a:p>
            <a:endParaRPr lang="en-US" dirty="0"/>
          </a:p>
          <a:p>
            <a:r>
              <a:rPr lang="en-US" dirty="0"/>
              <a:t>5.1.6.1	Functionality closed to keyboards</a:t>
            </a:r>
          </a:p>
          <a:p>
            <a:r>
              <a:rPr lang="en-US" dirty="0"/>
              <a:t>5.1.6.2	Input focus</a:t>
            </a:r>
          </a:p>
          <a:p>
            <a:r>
              <a:rPr lang="en-US" dirty="0"/>
              <a:t>5.7	Key repeat</a:t>
            </a:r>
          </a:p>
          <a:p>
            <a:r>
              <a:rPr lang="en-US" dirty="0"/>
              <a:t>5.8	Double-strike key acceptance</a:t>
            </a:r>
          </a:p>
          <a:p>
            <a:r>
              <a:rPr lang="en-US" dirty="0"/>
              <a:t>8.6	Standard connections</a:t>
            </a:r>
          </a:p>
          <a:p>
            <a:r>
              <a:rPr lang="en-US" dirty="0"/>
              <a:t>11.2.1.2	No keyboard trap</a:t>
            </a:r>
          </a:p>
          <a:p>
            <a:r>
              <a:rPr lang="en-US" dirty="0"/>
              <a:t>11.2.1.4	Character key shortcuts </a:t>
            </a:r>
          </a:p>
          <a:p>
            <a:r>
              <a:rPr lang="en-US" dirty="0"/>
              <a:t>11.2.4.3	Focus order</a:t>
            </a:r>
          </a:p>
          <a:p>
            <a:r>
              <a:rPr lang="en-US" dirty="0"/>
              <a:t>11.2.4.7	Focus visible</a:t>
            </a:r>
          </a:p>
          <a:p>
            <a:r>
              <a:rPr lang="en-US" dirty="0"/>
              <a:t>11.2.4.11	Focus not obscured (minimum)</a:t>
            </a:r>
          </a:p>
          <a:p>
            <a:r>
              <a:rPr lang="en-US" dirty="0"/>
              <a:t>11.3.2.1	On focus</a:t>
            </a:r>
          </a:p>
          <a:p>
            <a:r>
              <a:rPr lang="en-US" dirty="0"/>
              <a:t>11.3.2.2	On input</a:t>
            </a:r>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6</a:t>
            </a:fld>
            <a:endParaRPr lang="de-DE"/>
          </a:p>
        </p:txBody>
      </p:sp>
    </p:spTree>
    <p:extLst>
      <p:ext uri="{BB962C8B-B14F-4D97-AF65-F5344CB8AC3E}">
        <p14:creationId xmlns:p14="http://schemas.microsoft.com/office/powerpoint/2010/main" val="428858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noProof="0" dirty="0"/>
              <a:t>Zusammenfassung:</a:t>
            </a:r>
          </a:p>
          <a:p>
            <a:pPr marL="173850" indent="-173850">
              <a:buFont typeface="Arial" panose="020B0604020202020204" pitchFamily="34" charset="0"/>
              <a:buChar char="•"/>
            </a:pPr>
            <a:r>
              <a:rPr lang="de-DE" b="1" noProof="0" dirty="0"/>
              <a:t>Statusinformationen visuell vermitteln (z.B. </a:t>
            </a:r>
            <a:r>
              <a:rPr lang="de-DE" b="1" noProof="0" dirty="0" err="1"/>
              <a:t>CapsLock</a:t>
            </a:r>
            <a:r>
              <a:rPr lang="de-DE" b="1" noProof="0" dirty="0"/>
              <a:t>)</a:t>
            </a:r>
          </a:p>
          <a:p>
            <a:pPr marL="173850" indent="-173850">
              <a:buFont typeface="Arial" panose="020B0604020202020204" pitchFamily="34" charset="0"/>
              <a:buChar char="•"/>
            </a:pPr>
            <a:r>
              <a:rPr lang="de-DE" b="1" noProof="0" dirty="0"/>
              <a:t>Untertitel für Videos, einfach aktivierbar</a:t>
            </a:r>
          </a:p>
          <a:p>
            <a:pPr marL="173850" indent="-173850">
              <a:buFont typeface="Arial" panose="020B0604020202020204" pitchFamily="34" charset="0"/>
              <a:buChar char="•"/>
            </a:pPr>
            <a:r>
              <a:rPr lang="de-DE" b="1" noProof="0" dirty="0"/>
              <a:t>Texteingabe alternativ zur Spracheingabe</a:t>
            </a:r>
          </a:p>
          <a:p>
            <a:endParaRPr lang="en-US" dirty="0"/>
          </a:p>
          <a:p>
            <a:r>
              <a:rPr lang="en-US" dirty="0"/>
              <a:t>5.1.7	Access without speech</a:t>
            </a:r>
          </a:p>
          <a:p>
            <a:r>
              <a:rPr lang="en-US" dirty="0"/>
              <a:t>5.6.2	Visual status</a:t>
            </a:r>
          </a:p>
          <a:p>
            <a:pPr defTabSz="927202"/>
            <a:r>
              <a:rPr lang="en-US" dirty="0"/>
              <a:t>6.1.4	</a:t>
            </a:r>
            <a:r>
              <a:rPr lang="en-US" dirty="0" err="1"/>
              <a:t>Synchronisation</a:t>
            </a:r>
            <a:r>
              <a:rPr lang="en-US" dirty="0"/>
              <a:t> of subtitles (recommendation)</a:t>
            </a:r>
          </a:p>
          <a:p>
            <a:r>
              <a:rPr lang="en-US" dirty="0"/>
              <a:t>7.1.1	Subtitle playback</a:t>
            </a:r>
          </a:p>
          <a:p>
            <a:r>
              <a:rPr lang="en-US" dirty="0"/>
              <a:t>7.1.2	Subtitle synchronization</a:t>
            </a:r>
          </a:p>
          <a:p>
            <a:r>
              <a:rPr lang="en-US" dirty="0"/>
              <a:t>7.1.4	Subtitle characteristics </a:t>
            </a:r>
          </a:p>
          <a:p>
            <a:r>
              <a:rPr lang="en-US" dirty="0"/>
              <a:t>7.3	User control of audiovisual accessibility features</a:t>
            </a:r>
          </a:p>
          <a:p>
            <a:r>
              <a:rPr lang="en-US" dirty="0"/>
              <a:t>11.1.2.2	Subtitles (pre-recorded)</a:t>
            </a:r>
          </a:p>
          <a:p>
            <a:r>
              <a:rPr lang="en-US" dirty="0"/>
              <a:t>11.1.2.4	Subtitles (live)</a:t>
            </a:r>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7</a:t>
            </a:fld>
            <a:endParaRPr lang="de-DE"/>
          </a:p>
        </p:txBody>
      </p:sp>
    </p:spTree>
    <p:extLst>
      <p:ext uri="{BB962C8B-B14F-4D97-AF65-F5344CB8AC3E}">
        <p14:creationId xmlns:p14="http://schemas.microsoft.com/office/powerpoint/2010/main" val="270811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Zusammenfassung:</a:t>
            </a:r>
          </a:p>
          <a:p>
            <a:pPr marL="173850" indent="-173850" defTabSz="927202">
              <a:buFont typeface="Arial" panose="020B0604020202020204" pitchFamily="34" charset="0"/>
              <a:buChar char="•"/>
            </a:pPr>
            <a:r>
              <a:rPr lang="de-DE" b="1" noProof="0" dirty="0"/>
              <a:t>Große Buttons und Links</a:t>
            </a:r>
          </a:p>
          <a:p>
            <a:pPr marL="173850" indent="-173850" defTabSz="927202">
              <a:buFont typeface="Arial" panose="020B0604020202020204" pitchFamily="34" charset="0"/>
              <a:buChar char="•"/>
            </a:pPr>
            <a:r>
              <a:rPr lang="de-DE" b="1" noProof="0" dirty="0"/>
              <a:t>Schutz vor versehentlichem Doppelanschlag einer Taste</a:t>
            </a:r>
          </a:p>
          <a:p>
            <a:pPr marL="173850" indent="-173850">
              <a:buFont typeface="Arial" panose="020B0604020202020204" pitchFamily="34" charset="0"/>
              <a:buChar char="•"/>
            </a:pPr>
            <a:r>
              <a:rPr lang="de-DE" b="1" dirty="0"/>
              <a:t>Keine Aktionen, die mehrere Finger oder Hände benötigen</a:t>
            </a:r>
          </a:p>
          <a:p>
            <a:pPr marL="173850" indent="-173850">
              <a:buFont typeface="Arial" panose="020B0604020202020204" pitchFamily="34" charset="0"/>
              <a:buChar char="•"/>
            </a:pPr>
            <a:r>
              <a:rPr lang="de-DE" b="1" dirty="0"/>
              <a:t>Keine Ziehgesten</a:t>
            </a:r>
          </a:p>
          <a:p>
            <a:pPr marL="173850" indent="-173850">
              <a:buFont typeface="Arial" panose="020B0604020202020204" pitchFamily="34" charset="0"/>
              <a:buChar char="•"/>
            </a:pPr>
            <a:r>
              <a:rPr lang="de-DE" b="1" dirty="0"/>
              <a:t>„Wegrutschen“ des Fingers löst keine Aktion aus</a:t>
            </a:r>
          </a:p>
          <a:p>
            <a:endParaRPr lang="en-US" dirty="0"/>
          </a:p>
          <a:p>
            <a:r>
              <a:rPr lang="en-US" dirty="0"/>
              <a:t>5.7	Key repeat</a:t>
            </a:r>
          </a:p>
          <a:p>
            <a:r>
              <a:rPr lang="en-US" dirty="0"/>
              <a:t>5.8	Double-strike key acceptance</a:t>
            </a:r>
          </a:p>
          <a:p>
            <a:r>
              <a:rPr lang="en-US" dirty="0"/>
              <a:t>5.9	Simultaneous user actions</a:t>
            </a:r>
          </a:p>
          <a:p>
            <a:r>
              <a:rPr lang="en-US" dirty="0"/>
              <a:t>11.2.5.1	Pointer gestures</a:t>
            </a:r>
          </a:p>
          <a:p>
            <a:r>
              <a:rPr lang="en-US" dirty="0"/>
              <a:t>11.2.5.2	Pointer cancellation</a:t>
            </a:r>
          </a:p>
          <a:p>
            <a:r>
              <a:rPr lang="en-US" dirty="0"/>
              <a:t>11.2.5.7	Dragging movements</a:t>
            </a:r>
          </a:p>
          <a:p>
            <a:r>
              <a:rPr lang="en-US" dirty="0"/>
              <a:t>11.2.5.8	Target size (minimum)</a:t>
            </a:r>
          </a:p>
        </p:txBody>
      </p:sp>
      <p:sp>
        <p:nvSpPr>
          <p:cNvPr id="4" name="Foliennummernplatzhalter 3"/>
          <p:cNvSpPr>
            <a:spLocks noGrp="1"/>
          </p:cNvSpPr>
          <p:nvPr>
            <p:ph type="sldNum" sz="quarter" idx="5"/>
          </p:nvPr>
        </p:nvSpPr>
        <p:spPr/>
        <p:txBody>
          <a:bodyPr/>
          <a:lstStyle/>
          <a:p>
            <a:fld id="{34AB5A2A-A57C-4B90-A686-411155A119A8}" type="slidenum">
              <a:rPr lang="de-DE" smtClean="0"/>
              <a:t>8</a:t>
            </a:fld>
            <a:endParaRPr lang="de-DE"/>
          </a:p>
        </p:txBody>
      </p:sp>
    </p:spTree>
    <p:extLst>
      <p:ext uri="{BB962C8B-B14F-4D97-AF65-F5344CB8AC3E}">
        <p14:creationId xmlns:p14="http://schemas.microsoft.com/office/powerpoint/2010/main" val="378192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Zusammenfassung:</a:t>
            </a:r>
          </a:p>
          <a:p>
            <a:pPr marL="173850" indent="-173850" defTabSz="927202">
              <a:buFont typeface="Arial" panose="020B0604020202020204" pitchFamily="34" charset="0"/>
              <a:buChar char="•"/>
              <a:defRPr/>
            </a:pPr>
            <a:r>
              <a:rPr lang="de-DE" b="1" dirty="0"/>
              <a:t>Aktionen zum Einschalten eines Barrierefreiheitsfeatures dürfen keine Barrieren enthalten</a:t>
            </a:r>
          </a:p>
          <a:p>
            <a:pPr marL="173850" indent="-173850" defTabSz="927202">
              <a:buFont typeface="Arial" panose="020B0604020202020204" pitchFamily="34" charset="0"/>
              <a:buChar char="•"/>
              <a:defRPr/>
            </a:pPr>
            <a:r>
              <a:rPr lang="de-DE" b="1" dirty="0"/>
              <a:t>Biometrische Identifikation nur redundant</a:t>
            </a:r>
          </a:p>
          <a:p>
            <a:pPr marL="173850" indent="-173850" defTabSz="927202">
              <a:buFont typeface="Arial" panose="020B0604020202020204" pitchFamily="34" charset="0"/>
              <a:buChar char="•"/>
              <a:defRPr/>
            </a:pPr>
            <a:r>
              <a:rPr lang="de-DE" b="1" dirty="0"/>
              <a:t>Linktexte müssen aussagekräftig und einheitlich sein</a:t>
            </a:r>
          </a:p>
          <a:p>
            <a:pPr marL="173850" indent="-173850" defTabSz="927202">
              <a:buFont typeface="Arial" panose="020B0604020202020204" pitchFamily="34" charset="0"/>
              <a:buChar char="•"/>
              <a:defRPr/>
            </a:pPr>
            <a:r>
              <a:rPr lang="de-DE" b="1" dirty="0"/>
              <a:t>Keine Ablenkungen durch Audio, Countdowns, Animationen, Flackern</a:t>
            </a:r>
          </a:p>
          <a:p>
            <a:endParaRPr lang="en-US" dirty="0"/>
          </a:p>
          <a:p>
            <a:r>
              <a:rPr lang="en-US" dirty="0"/>
              <a:t>5.2	Activation of accessibility features</a:t>
            </a:r>
          </a:p>
          <a:p>
            <a:r>
              <a:rPr lang="en-US" dirty="0"/>
              <a:t>5.3	Biometrics</a:t>
            </a:r>
          </a:p>
          <a:p>
            <a:r>
              <a:rPr lang="en-US" dirty="0"/>
              <a:t>11.1.4.2	Audio control</a:t>
            </a:r>
          </a:p>
          <a:p>
            <a:r>
              <a:rPr lang="en-US" dirty="0"/>
              <a:t>11.2.2.1	Timing adjustable</a:t>
            </a:r>
          </a:p>
          <a:p>
            <a:r>
              <a:rPr lang="en-US" dirty="0"/>
              <a:t>11.2.2.2	Pause, stop, hide</a:t>
            </a:r>
          </a:p>
          <a:p>
            <a:r>
              <a:rPr lang="en-US" dirty="0"/>
              <a:t>11.2.3.1	Three flashes or below threshold</a:t>
            </a:r>
          </a:p>
          <a:p>
            <a:r>
              <a:rPr lang="en-US" dirty="0"/>
              <a:t>11.2.4.4	Link purpose (in context)</a:t>
            </a:r>
          </a:p>
          <a:p>
            <a:r>
              <a:rPr lang="en-US" dirty="0"/>
              <a:t>11.3.2.4	Consistent identification</a:t>
            </a:r>
          </a:p>
        </p:txBody>
      </p:sp>
      <p:sp>
        <p:nvSpPr>
          <p:cNvPr id="4" name="Foliennummernplatzhalter 3"/>
          <p:cNvSpPr>
            <a:spLocks noGrp="1"/>
          </p:cNvSpPr>
          <p:nvPr>
            <p:ph type="sldNum" sz="quarter" idx="5"/>
          </p:nvPr>
        </p:nvSpPr>
        <p:spPr/>
        <p:txBody>
          <a:bodyPr/>
          <a:lstStyle/>
          <a:p>
            <a:fld id="{34AB5A2A-A57C-4B90-A686-411155A119A8}" type="slidenum">
              <a:rPr lang="de-DE" smtClean="0"/>
              <a:t>9</a:t>
            </a:fld>
            <a:endParaRPr lang="de-DE"/>
          </a:p>
        </p:txBody>
      </p:sp>
    </p:spTree>
    <p:extLst>
      <p:ext uri="{BB962C8B-B14F-4D97-AF65-F5344CB8AC3E}">
        <p14:creationId xmlns:p14="http://schemas.microsoft.com/office/powerpoint/2010/main" val="2917445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contenthub.telekom.de/" TargetMode="External"/><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hyperlink" Target="https://www.pexels.com/" TargetMode="External"/><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splitshire.com/" TargetMode="External"/><Relationship Id="rId5" Type="http://schemas.openxmlformats.org/officeDocument/2006/relationships/image" Target="../media/image7.svg"/><Relationship Id="rId10" Type="http://schemas.openxmlformats.org/officeDocument/2006/relationships/hyperlink" Target="https://unsplash.com/" TargetMode="External"/><Relationship Id="rId4" Type="http://schemas.openxmlformats.org/officeDocument/2006/relationships/image" Target="../media/image6.png"/><Relationship Id="rId9" Type="http://schemas.openxmlformats.org/officeDocument/2006/relationships/hyperlink" Target="https://pixabay.com/"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contenthub.telekom.de/" TargetMode="External"/><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hyperlink" Target="https://www.pexels.com/" TargetMode="External"/><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splitshire.com/" TargetMode="External"/><Relationship Id="rId5" Type="http://schemas.openxmlformats.org/officeDocument/2006/relationships/image" Target="../media/image7.svg"/><Relationship Id="rId10" Type="http://schemas.openxmlformats.org/officeDocument/2006/relationships/hyperlink" Target="https://unsplash.com/" TargetMode="External"/><Relationship Id="rId4" Type="http://schemas.openxmlformats.org/officeDocument/2006/relationships/image" Target="../media/image6.png"/><Relationship Id="rId9" Type="http://schemas.openxmlformats.org/officeDocument/2006/relationships/hyperlink" Target="https://pixabay.com/"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pixabay.com/" TargetMode="External"/><Relationship Id="rId7" Type="http://schemas.openxmlformats.org/officeDocument/2006/relationships/image" Target="../media/image10.png"/><Relationship Id="rId12" Type="http://schemas.openxmlformats.org/officeDocument/2006/relationships/image" Target="../media/image13.sv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11" Type="http://schemas.openxmlformats.org/officeDocument/2006/relationships/image" Target="../media/image12.png"/><Relationship Id="rId5" Type="http://schemas.openxmlformats.org/officeDocument/2006/relationships/hyperlink" Target="https://www.splitshire.com/" TargetMode="External"/><Relationship Id="rId10" Type="http://schemas.openxmlformats.org/officeDocument/2006/relationships/image" Target="../media/image7.svg"/><Relationship Id="rId4" Type="http://schemas.openxmlformats.org/officeDocument/2006/relationships/hyperlink" Target="https://unsplash.com/" TargetMode="External"/><Relationship Id="rId9"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pixabay.com/" TargetMode="External"/><Relationship Id="rId7" Type="http://schemas.openxmlformats.org/officeDocument/2006/relationships/image" Target="../media/image14.png"/><Relationship Id="rId12" Type="http://schemas.openxmlformats.org/officeDocument/2006/relationships/image" Target="../media/image13.sv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11" Type="http://schemas.openxmlformats.org/officeDocument/2006/relationships/image" Target="../media/image12.png"/><Relationship Id="rId5" Type="http://schemas.openxmlformats.org/officeDocument/2006/relationships/hyperlink" Target="https://www.splitshire.com/" TargetMode="External"/><Relationship Id="rId10" Type="http://schemas.openxmlformats.org/officeDocument/2006/relationships/image" Target="../media/image7.svg"/><Relationship Id="rId4" Type="http://schemas.openxmlformats.org/officeDocument/2006/relationships/hyperlink" Target="https://unsplash.com/" TargetMode="External"/><Relationship Id="rId9"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www.pexels.com/" TargetMode="External"/><Relationship Id="rId3" Type="http://schemas.openxmlformats.org/officeDocument/2006/relationships/image" Target="../media/image19.svg"/><Relationship Id="rId7" Type="http://schemas.openxmlformats.org/officeDocument/2006/relationships/hyperlink" Target="https://www.splitshire.com/" TargetMode="External"/><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hyperlink" Target="https://unsplash.com/" TargetMode="External"/><Relationship Id="rId5" Type="http://schemas.openxmlformats.org/officeDocument/2006/relationships/hyperlink" Target="https://pixabay.com/" TargetMode="External"/><Relationship Id="rId4" Type="http://schemas.openxmlformats.org/officeDocument/2006/relationships/hyperlink" Target="https://contenthub.telekom.de/" TargetMode="External"/><Relationship Id="rId9"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pixabay.com/" TargetMode="External"/><Relationship Id="rId7"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 Id="rId9" Type="http://schemas.openxmlformats.org/officeDocument/2006/relationships/image" Target="../media/image22.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hyperlink" Target="https://pixabay.com/" TargetMode="External"/><Relationship Id="rId7" Type="http://schemas.openxmlformats.org/officeDocument/2006/relationships/image" Target="../media/image23.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pixabay.com/" TargetMode="External"/><Relationship Id="rId7" Type="http://schemas.openxmlformats.org/officeDocument/2006/relationships/image" Target="../media/image14.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pixabay.com/" TargetMode="External"/><Relationship Id="rId7"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s://pixabay.com/" TargetMode="External"/><Relationship Id="rId7"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pixabay.com/" TargetMode="External"/><Relationship Id="rId7"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hyperlink" Target="https://pixabay.com/" TargetMode="External"/><Relationship Id="rId7" Type="http://schemas.openxmlformats.org/officeDocument/2006/relationships/image" Target="../media/image23.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10" Type="http://schemas.openxmlformats.org/officeDocument/2006/relationships/hyperlink" Target="mailto:usercenteredtest@t-systems-mms.com?subject=Workshop%20W-1:%20Requirements%20Engineering%20im%20Design%20f&#252;r%20Alle" TargetMode="External"/><Relationship Id="rId4" Type="http://schemas.openxmlformats.org/officeDocument/2006/relationships/hyperlink" Target="https://unsplash.com/" TargetMode="External"/><Relationship Id="rId9" Type="http://schemas.openxmlformats.org/officeDocument/2006/relationships/hyperlink" Target="mailto:usercenteredtest@t-systems-mms.com?subject=Aufbaumodul%20A-2:%20Barrierefreiheit%20im%20Styleguide"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pixabay.com/" TargetMode="Externa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11" Type="http://schemas.openxmlformats.org/officeDocument/2006/relationships/image" Target="../media/image8.png"/><Relationship Id="rId5" Type="http://schemas.openxmlformats.org/officeDocument/2006/relationships/hyperlink" Target="https://www.splitshire.com/" TargetMode="External"/><Relationship Id="rId10" Type="http://schemas.openxmlformats.org/officeDocument/2006/relationships/image" Target="../media/image29.svg"/><Relationship Id="rId4" Type="http://schemas.openxmlformats.org/officeDocument/2006/relationships/hyperlink" Target="https://unsplash.com/" TargetMode="External"/><Relationship Id="rId9" Type="http://schemas.openxmlformats.org/officeDocument/2006/relationships/image" Target="../media/image28.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pixabay.com/" TargetMode="Externa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11" Type="http://schemas.openxmlformats.org/officeDocument/2006/relationships/image" Target="../media/image8.png"/><Relationship Id="rId5" Type="http://schemas.openxmlformats.org/officeDocument/2006/relationships/hyperlink" Target="https://www.splitshire.com/" TargetMode="External"/><Relationship Id="rId10" Type="http://schemas.openxmlformats.org/officeDocument/2006/relationships/image" Target="../media/image29.svg"/><Relationship Id="rId4" Type="http://schemas.openxmlformats.org/officeDocument/2006/relationships/hyperlink" Target="https://unsplash.com/" TargetMode="External"/><Relationship Id="rId9" Type="http://schemas.openxmlformats.org/officeDocument/2006/relationships/image" Target="../media/image28.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pixabay.com/" TargetMode="External"/><Relationship Id="rId7" Type="http://schemas.openxmlformats.org/officeDocument/2006/relationships/image" Target="../media/image10.png"/><Relationship Id="rId12" Type="http://schemas.openxmlformats.org/officeDocument/2006/relationships/image" Target="../media/image9.sv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11" Type="http://schemas.openxmlformats.org/officeDocument/2006/relationships/image" Target="../media/image8.png"/><Relationship Id="rId5" Type="http://schemas.openxmlformats.org/officeDocument/2006/relationships/hyperlink" Target="https://www.splitshire.com/" TargetMode="External"/><Relationship Id="rId10" Type="http://schemas.openxmlformats.org/officeDocument/2006/relationships/image" Target="../media/image29.svg"/><Relationship Id="rId4" Type="http://schemas.openxmlformats.org/officeDocument/2006/relationships/hyperlink" Target="https://unsplash.com/" TargetMode="External"/><Relationship Id="rId9" Type="http://schemas.openxmlformats.org/officeDocument/2006/relationships/image" Target="../media/image28.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pixabay.com/" TargetMode="External"/><Relationship Id="rId7" Type="http://schemas.openxmlformats.org/officeDocument/2006/relationships/image" Target="../media/image14.png"/><Relationship Id="rId12" Type="http://schemas.openxmlformats.org/officeDocument/2006/relationships/image" Target="../media/image9.sv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11" Type="http://schemas.openxmlformats.org/officeDocument/2006/relationships/image" Target="../media/image8.png"/><Relationship Id="rId5" Type="http://schemas.openxmlformats.org/officeDocument/2006/relationships/hyperlink" Target="https://www.splitshire.com/" TargetMode="External"/><Relationship Id="rId10" Type="http://schemas.openxmlformats.org/officeDocument/2006/relationships/image" Target="../media/image29.svg"/><Relationship Id="rId4" Type="http://schemas.openxmlformats.org/officeDocument/2006/relationships/hyperlink" Target="https://unsplash.com/" TargetMode="External"/><Relationship Id="rId9" Type="http://schemas.openxmlformats.org/officeDocument/2006/relationships/image" Target="../media/image2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pixabay.com/" TargetMode="External"/><Relationship Id="rId7"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 Id="rId9" Type="http://schemas.openxmlformats.org/officeDocument/2006/relationships/image" Target="../media/image19.sv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pixabay.com/" TargetMode="External"/><Relationship Id="rId7"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 Id="rId9" Type="http://schemas.openxmlformats.org/officeDocument/2006/relationships/image" Target="../media/image2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hyperlink" Target="https://pixabay.com/" TargetMode="External"/><Relationship Id="rId7" Type="http://schemas.openxmlformats.org/officeDocument/2006/relationships/image" Target="../media/image23.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pixabay.com/" TargetMode="External"/><Relationship Id="rId7" Type="http://schemas.openxmlformats.org/officeDocument/2006/relationships/image" Target="../media/image14.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s://pixabay.com/" TargetMode="External"/><Relationship Id="rId7"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s://pixabay.com/" TargetMode="External"/><Relationship Id="rId7"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s://pixabay.com/" TargetMode="External"/><Relationship Id="rId7"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s://pixabay.com/" TargetMode="External"/><Relationship Id="rId7" Type="http://schemas.openxmlformats.org/officeDocument/2006/relationships/image" Target="../media/image20.png"/><Relationship Id="rId2" Type="http://schemas.openxmlformats.org/officeDocument/2006/relationships/hyperlink" Target="https://contenthub.telekom.de/" TargetMode="External"/><Relationship Id="rId1" Type="http://schemas.openxmlformats.org/officeDocument/2006/relationships/slideMaster" Target="../slideMasters/slideMaster3.xml"/><Relationship Id="rId6" Type="http://schemas.openxmlformats.org/officeDocument/2006/relationships/hyperlink" Target="https://www.pexels.com/" TargetMode="External"/><Relationship Id="rId5" Type="http://schemas.openxmlformats.org/officeDocument/2006/relationships/hyperlink" Target="https://www.splitshire.com/" TargetMode="External"/><Relationship Id="rId4" Type="http://schemas.openxmlformats.org/officeDocument/2006/relationships/hyperlink" Target="https://unsplash.com/" TargetMode="Externa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76802"/>
            <a:ext cx="9144000" cy="1867878"/>
          </a:xfrm>
        </p:spPr>
        <p:txBody>
          <a:bodyPr anchor="b"/>
          <a:lstStyle>
            <a:lvl1pPr algn="ctr">
              <a:defRPr sz="6000"/>
            </a:lvl1pPr>
          </a:lstStyle>
          <a:p>
            <a:r>
              <a:rPr lang="de-DE" dirty="0"/>
              <a:t>Mastertitelformat bearbeiten</a:t>
            </a:r>
            <a:endParaRPr lang="en-US" dirty="0"/>
          </a:p>
        </p:txBody>
      </p:sp>
      <p:sp>
        <p:nvSpPr>
          <p:cNvPr id="3" name="Subtitle 2"/>
          <p:cNvSpPr>
            <a:spLocks noGrp="1"/>
          </p:cNvSpPr>
          <p:nvPr>
            <p:ph type="subTitle" idx="1"/>
          </p:nvPr>
        </p:nvSpPr>
        <p:spPr>
          <a:xfrm>
            <a:off x="1524000" y="473716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0" name="Grafik 9" descr="Ein Bild, das Text, Screenshot, Grafiken, Logo enthält.&#10;&#10;Automatisch generierte Beschreibung">
            <a:extLst>
              <a:ext uri="{FF2B5EF4-FFF2-40B4-BE49-F238E27FC236}">
                <a16:creationId xmlns:a16="http://schemas.microsoft.com/office/drawing/2014/main" id="{4835521F-67D8-02CB-5400-92F4466D82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053" t="39690" r="16053" b="41395"/>
          <a:stretch/>
        </p:blipFill>
        <p:spPr>
          <a:xfrm>
            <a:off x="2419350" y="385891"/>
            <a:ext cx="2803770" cy="552899"/>
          </a:xfrm>
          <a:prstGeom prst="rect">
            <a:avLst/>
          </a:prstGeom>
        </p:spPr>
      </p:pic>
      <p:pic>
        <p:nvPicPr>
          <p:cNvPr id="4" name="Grafik 3" descr="Ein Bild, das Muster, Grafiken, Pixel, Design enthält.&#10;&#10;KI-generierte Inhalte können fehlerhaft sein.">
            <a:extLst>
              <a:ext uri="{FF2B5EF4-FFF2-40B4-BE49-F238E27FC236}">
                <a16:creationId xmlns:a16="http://schemas.microsoft.com/office/drawing/2014/main" id="{399D6949-6AE1-382B-EE92-626BF7E349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9250" y="224415"/>
            <a:ext cx="1428750" cy="1428750"/>
          </a:xfrm>
          <a:prstGeom prst="rect">
            <a:avLst/>
          </a:prstGeom>
        </p:spPr>
      </p:pic>
    </p:spTree>
    <p:extLst>
      <p:ext uri="{BB962C8B-B14F-4D97-AF65-F5344CB8AC3E}">
        <p14:creationId xmlns:p14="http://schemas.microsoft.com/office/powerpoint/2010/main" val="60172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15361876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36476428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64574" y="365125"/>
            <a:ext cx="8585732" cy="1001281"/>
          </a:xfrm>
        </p:spPr>
        <p:txBody>
          <a:bodyPr/>
          <a:lstStyle/>
          <a:p>
            <a:r>
              <a:rPr lang="de-DE"/>
              <a:t>Mastertitelformat bearbeiten</a:t>
            </a:r>
            <a:endParaRPr lang="en-US" dirty="0"/>
          </a:p>
        </p:txBody>
      </p:sp>
      <p:sp>
        <p:nvSpPr>
          <p:cNvPr id="3" name="Content Placeholder 2"/>
          <p:cNvSpPr>
            <a:spLocks noGrp="1"/>
          </p:cNvSpPr>
          <p:nvPr>
            <p:ph sz="half" idx="1"/>
          </p:nvPr>
        </p:nvSpPr>
        <p:spPr>
          <a:xfrm>
            <a:off x="564573" y="1620695"/>
            <a:ext cx="5455227" cy="455626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620695"/>
            <a:ext cx="5455226" cy="455626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6"/>
          <p:cNvSpPr>
            <a:spLocks noGrp="1"/>
          </p:cNvSpPr>
          <p:nvPr>
            <p:ph type="sldNum" sz="quarter" idx="12"/>
          </p:nvPr>
        </p:nvSpPr>
        <p:spPr/>
        <p:txBody>
          <a:bodyPr/>
          <a:lstStyle/>
          <a:p>
            <a:fld id="{935305CA-DCC9-4948-BD69-6E7F4002ACB5}" type="slidenum">
              <a:rPr lang="de-DE" smtClean="0"/>
              <a:pPr/>
              <a:t>‹Nr.›</a:t>
            </a:fld>
            <a:endParaRPr lang="de-DE" dirty="0"/>
          </a:p>
        </p:txBody>
      </p:sp>
      <p:sp>
        <p:nvSpPr>
          <p:cNvPr id="9" name="Textplatzhalter 7">
            <a:extLst>
              <a:ext uri="{FF2B5EF4-FFF2-40B4-BE49-F238E27FC236}">
                <a16:creationId xmlns:a16="http://schemas.microsoft.com/office/drawing/2014/main" id="{C7EAB4A7-713F-4781-BEC3-A84749EB5BDD}"/>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2896811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61705" y="365125"/>
            <a:ext cx="8393110" cy="960755"/>
          </a:xfrm>
        </p:spPr>
        <p:txBody>
          <a:bodyPr/>
          <a:lstStyle/>
          <a:p>
            <a:r>
              <a:rPr lang="de-DE" dirty="0"/>
              <a:t>Mastertitelformat bearbeiten</a:t>
            </a:r>
            <a:endParaRPr lang="en-US" dirty="0"/>
          </a:p>
        </p:txBody>
      </p:sp>
      <p:sp>
        <p:nvSpPr>
          <p:cNvPr id="3" name="Text Placeholder 2"/>
          <p:cNvSpPr>
            <a:spLocks noGrp="1"/>
          </p:cNvSpPr>
          <p:nvPr>
            <p:ph type="body" idx="1"/>
          </p:nvPr>
        </p:nvSpPr>
        <p:spPr>
          <a:xfrm>
            <a:off x="561704" y="1681163"/>
            <a:ext cx="54358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61704" y="2505075"/>
            <a:ext cx="543587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199" y="1681163"/>
            <a:ext cx="543587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199" y="2505075"/>
            <a:ext cx="543587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platzhalter 7">
            <a:extLst>
              <a:ext uri="{FF2B5EF4-FFF2-40B4-BE49-F238E27FC236}">
                <a16:creationId xmlns:a16="http://schemas.microsoft.com/office/drawing/2014/main" id="{89B20ED3-41A9-4907-8968-DB2C34CADE02}"/>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30865441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565150" y="365125"/>
            <a:ext cx="8477951" cy="1001281"/>
          </a:xfrm>
        </p:spPr>
        <p:txBody>
          <a:bodyPr/>
          <a:lstStyle/>
          <a:p>
            <a:r>
              <a:rPr lang="de-DE"/>
              <a:t>Mastertitelformat bearbeiten</a:t>
            </a:r>
            <a:endParaRPr lang="en-US" dirty="0"/>
          </a:p>
        </p:txBody>
      </p:sp>
      <p:sp>
        <p:nvSpPr>
          <p:cNvPr id="7" name="Textplatzhalter 7">
            <a:extLst>
              <a:ext uri="{FF2B5EF4-FFF2-40B4-BE49-F238E27FC236}">
                <a16:creationId xmlns:a16="http://schemas.microsoft.com/office/drawing/2014/main" id="{1CA1408E-652F-477A-9C3F-F23520EC0863}"/>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21240779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2" name="Title 1"/>
          <p:cNvSpPr>
            <a:spLocks noGrp="1"/>
          </p:cNvSpPr>
          <p:nvPr>
            <p:ph type="title"/>
          </p:nvPr>
        </p:nvSpPr>
        <p:spPr>
          <a:xfrm>
            <a:off x="0" y="-1115658"/>
            <a:ext cx="12192000" cy="1001281"/>
          </a:xfrm>
        </p:spPr>
        <p:txBody>
          <a:bodyPr/>
          <a:lstStyle>
            <a:lvl1pPr>
              <a:defRPr>
                <a:solidFill>
                  <a:schemeClr val="bg1"/>
                </a:solidFill>
              </a:defRPr>
            </a:lvl1pPr>
          </a:lstStyle>
          <a:p>
            <a:r>
              <a:rPr lang="de-DE" dirty="0"/>
              <a:t>Mastertitelformat bearbeiten</a:t>
            </a:r>
            <a:endParaRPr lang="en-US" dirty="0"/>
          </a:p>
        </p:txBody>
      </p:sp>
      <p:sp>
        <p:nvSpPr>
          <p:cNvPr id="7" name="Textplatzhalter 7">
            <a:extLst>
              <a:ext uri="{FF2B5EF4-FFF2-40B4-BE49-F238E27FC236}">
                <a16:creationId xmlns:a16="http://schemas.microsoft.com/office/drawing/2014/main" id="{1CA1408E-652F-477A-9C3F-F23520EC0863}"/>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27839479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Leer_2">
    <p:spTree>
      <p:nvGrpSpPr>
        <p:cNvPr id="1" name=""/>
        <p:cNvGrpSpPr/>
        <p:nvPr/>
      </p:nvGrpSpPr>
      <p:grpSpPr>
        <a:xfrm>
          <a:off x="0" y="0"/>
          <a:ext cx="0" cy="0"/>
          <a:chOff x="0" y="0"/>
          <a:chExt cx="0" cy="0"/>
        </a:xfrm>
      </p:grpSpPr>
      <p:sp>
        <p:nvSpPr>
          <p:cNvPr id="2" name="Title 1"/>
          <p:cNvSpPr>
            <a:spLocks noGrp="1"/>
          </p:cNvSpPr>
          <p:nvPr>
            <p:ph type="title"/>
          </p:nvPr>
        </p:nvSpPr>
        <p:spPr>
          <a:xfrm>
            <a:off x="0" y="-1161525"/>
            <a:ext cx="12192000" cy="1001281"/>
          </a:xfrm>
        </p:spPr>
        <p:txBody>
          <a:bodyPr/>
          <a:lstStyle>
            <a:lvl1pPr>
              <a:defRPr>
                <a:solidFill>
                  <a:schemeClr val="bg1"/>
                </a:solidFill>
              </a:defRPr>
            </a:lvl1pPr>
          </a:lstStyle>
          <a:p>
            <a:r>
              <a:rPr lang="de-DE" dirty="0"/>
              <a:t>Mastertitelformat bearbeiten</a:t>
            </a:r>
            <a:endParaRPr lang="en-US" dirty="0"/>
          </a:p>
        </p:txBody>
      </p:sp>
      <p:sp>
        <p:nvSpPr>
          <p:cNvPr id="7" name="Textplatzhalter 7">
            <a:extLst>
              <a:ext uri="{FF2B5EF4-FFF2-40B4-BE49-F238E27FC236}">
                <a16:creationId xmlns:a16="http://schemas.microsoft.com/office/drawing/2014/main" id="{1CA1408E-652F-477A-9C3F-F23520EC0863}"/>
              </a:ext>
            </a:extLst>
          </p:cNvPr>
          <p:cNvSpPr>
            <a:spLocks noGrp="1"/>
          </p:cNvSpPr>
          <p:nvPr>
            <p:ph type="body" sz="quarter" idx="13" hasCustomPrompt="1"/>
          </p:nvPr>
        </p:nvSpPr>
        <p:spPr>
          <a:xfrm>
            <a:off x="-1" y="6541994"/>
            <a:ext cx="12191999" cy="316006"/>
          </a:xfrm>
          <a:solidFill>
            <a:schemeClr val="tx2">
              <a:lumMod val="90000"/>
            </a:schemeClr>
          </a:solidFill>
        </p:spPr>
        <p:txBody>
          <a:bodyPr anchor="b">
            <a:normAutofit/>
          </a:bodyPr>
          <a:lstStyle>
            <a:lvl1pPr marL="0" indent="0" algn="ctr" defTabSz="450850">
              <a:buNone/>
              <a:defRPr sz="1800">
                <a:solidFill>
                  <a:schemeClr val="bg1"/>
                </a:solidFill>
              </a:defRPr>
            </a:lvl1pPr>
          </a:lstStyle>
          <a:p>
            <a:pPr lvl="0"/>
            <a:r>
              <a:rPr lang="de-DE" dirty="0"/>
              <a:t>[1]	</a:t>
            </a:r>
          </a:p>
        </p:txBody>
      </p:sp>
    </p:spTree>
    <p:extLst>
      <p:ext uri="{BB962C8B-B14F-4D97-AF65-F5344CB8AC3E}">
        <p14:creationId xmlns:p14="http://schemas.microsoft.com/office/powerpoint/2010/main" val="152311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3020588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64574" y="365125"/>
            <a:ext cx="8585732" cy="1001281"/>
          </a:xfrm>
        </p:spPr>
        <p:txBody>
          <a:bodyPr/>
          <a:lstStyle/>
          <a:p>
            <a:r>
              <a:rPr lang="de-DE"/>
              <a:t>Mastertitelformat bearbeiten</a:t>
            </a:r>
            <a:endParaRPr lang="en-US" dirty="0"/>
          </a:p>
        </p:txBody>
      </p:sp>
      <p:sp>
        <p:nvSpPr>
          <p:cNvPr id="3" name="Content Placeholder 2"/>
          <p:cNvSpPr>
            <a:spLocks noGrp="1"/>
          </p:cNvSpPr>
          <p:nvPr>
            <p:ph sz="half" idx="1"/>
          </p:nvPr>
        </p:nvSpPr>
        <p:spPr>
          <a:xfrm>
            <a:off x="564573" y="1620695"/>
            <a:ext cx="5455227" cy="455626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620695"/>
            <a:ext cx="5455226" cy="455626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6"/>
          <p:cNvSpPr>
            <a:spLocks noGrp="1"/>
          </p:cNvSpPr>
          <p:nvPr>
            <p:ph type="sldNum" sz="quarter" idx="12"/>
          </p:nvPr>
        </p:nvSpPr>
        <p:spPr/>
        <p:txBody>
          <a:bodyPr/>
          <a:lstStyle/>
          <a:p>
            <a:fld id="{935305CA-DCC9-4948-BD69-6E7F4002ACB5}" type="slidenum">
              <a:rPr lang="de-DE" smtClean="0"/>
              <a:pPr/>
              <a:t>‹Nr.›</a:t>
            </a:fld>
            <a:endParaRPr lang="de-DE" dirty="0"/>
          </a:p>
        </p:txBody>
      </p:sp>
      <p:sp>
        <p:nvSpPr>
          <p:cNvPr id="9" name="Textplatzhalter 7">
            <a:extLst>
              <a:ext uri="{FF2B5EF4-FFF2-40B4-BE49-F238E27FC236}">
                <a16:creationId xmlns:a16="http://schemas.microsoft.com/office/drawing/2014/main" id="{C7EAB4A7-713F-4781-BEC3-A84749EB5BDD}"/>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332046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2" name="Title 1"/>
          <p:cNvSpPr>
            <a:spLocks noGrp="1"/>
          </p:cNvSpPr>
          <p:nvPr>
            <p:ph type="title"/>
          </p:nvPr>
        </p:nvSpPr>
        <p:spPr>
          <a:xfrm>
            <a:off x="561705" y="365125"/>
            <a:ext cx="8393110" cy="960755"/>
          </a:xfrm>
        </p:spPr>
        <p:txBody>
          <a:bodyPr/>
          <a:lstStyle/>
          <a:p>
            <a:r>
              <a:rPr lang="de-DE" dirty="0"/>
              <a:t>Mastertitelformat bearbeiten</a:t>
            </a:r>
            <a:endParaRPr lang="en-US" dirty="0"/>
          </a:p>
        </p:txBody>
      </p:sp>
      <p:sp>
        <p:nvSpPr>
          <p:cNvPr id="3" name="Text Placeholder 2"/>
          <p:cNvSpPr>
            <a:spLocks noGrp="1"/>
          </p:cNvSpPr>
          <p:nvPr>
            <p:ph type="body" idx="1"/>
          </p:nvPr>
        </p:nvSpPr>
        <p:spPr>
          <a:xfrm>
            <a:off x="561704" y="1681163"/>
            <a:ext cx="54358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61704" y="2505075"/>
            <a:ext cx="543587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199" y="1681163"/>
            <a:ext cx="543587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199" y="2505075"/>
            <a:ext cx="543587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platzhalter 7">
            <a:extLst>
              <a:ext uri="{FF2B5EF4-FFF2-40B4-BE49-F238E27FC236}">
                <a16:creationId xmlns:a16="http://schemas.microsoft.com/office/drawing/2014/main" id="{89B20ED3-41A9-4907-8968-DB2C34CADE02}"/>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1632123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2" name="Title 1"/>
          <p:cNvSpPr>
            <a:spLocks noGrp="1"/>
          </p:cNvSpPr>
          <p:nvPr>
            <p:ph type="title"/>
          </p:nvPr>
        </p:nvSpPr>
        <p:spPr>
          <a:xfrm>
            <a:off x="565150" y="365125"/>
            <a:ext cx="8477951" cy="1001281"/>
          </a:xfrm>
        </p:spPr>
        <p:txBody>
          <a:bodyPr/>
          <a:lstStyle/>
          <a:p>
            <a:r>
              <a:rPr lang="de-DE"/>
              <a:t>Mastertitelformat bearbeiten</a:t>
            </a:r>
            <a:endParaRPr lang="en-US" dirty="0"/>
          </a:p>
        </p:txBody>
      </p:sp>
      <p:sp>
        <p:nvSpPr>
          <p:cNvPr id="7" name="Textplatzhalter 7">
            <a:extLst>
              <a:ext uri="{FF2B5EF4-FFF2-40B4-BE49-F238E27FC236}">
                <a16:creationId xmlns:a16="http://schemas.microsoft.com/office/drawing/2014/main" id="{1CA1408E-652F-477A-9C3F-F23520EC0863}"/>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1899886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
        <p:nvSpPr>
          <p:cNvPr id="6" name="Textplatzhalter 7">
            <a:extLst>
              <a:ext uri="{FF2B5EF4-FFF2-40B4-BE49-F238E27FC236}">
                <a16:creationId xmlns:a16="http://schemas.microsoft.com/office/drawing/2014/main" id="{19D0C88A-F6B5-4908-A7C1-0063D438315E}"/>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3902231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564573" y="-1557933"/>
            <a:ext cx="11627427" cy="1325563"/>
          </a:xfrm>
        </p:spPr>
        <p:txBody>
          <a:bodyPr/>
          <a:lstStyle/>
          <a:p>
            <a:r>
              <a:rPr lang="de-DE" dirty="0"/>
              <a:t>Mastertitel</a:t>
            </a:r>
            <a:endParaRPr lang="en-US" dirty="0"/>
          </a:p>
        </p:txBody>
      </p:sp>
      <p:sp>
        <p:nvSpPr>
          <p:cNvPr id="3" name="Content Placeholder 2"/>
          <p:cNvSpPr>
            <a:spLocks noGrp="1"/>
          </p:cNvSpPr>
          <p:nvPr>
            <p:ph idx="1"/>
          </p:nvPr>
        </p:nvSpPr>
        <p:spPr>
          <a:xfrm>
            <a:off x="564573" y="1588073"/>
            <a:ext cx="11062854" cy="4669798"/>
          </a:xfrm>
        </p:spPr>
        <p:txBody>
          <a:bodyPr/>
          <a:lstStyle>
            <a:lvl1pPr marL="355600" indent="-355600">
              <a:buFont typeface="Symbol" panose="05050102010706020507" pitchFamily="18" charset="2"/>
              <a:buChar char="-"/>
              <a:defRPr/>
            </a:lvl1pPr>
            <a:lvl2pPr marL="719138" indent="-261938">
              <a:buFont typeface="Wingdings" panose="05000000000000000000" pitchFamily="2" charset="2"/>
              <a:buChar char="§"/>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pic>
        <p:nvPicPr>
          <p:cNvPr id="10" name="Grafik 9" descr="Ein Bild, das Text, Screenshot, Grafiken, Logo enthält.&#10;&#10;Automatisch generierte Beschreibung">
            <a:extLst>
              <a:ext uri="{FF2B5EF4-FFF2-40B4-BE49-F238E27FC236}">
                <a16:creationId xmlns:a16="http://schemas.microsoft.com/office/drawing/2014/main" id="{635CB44B-29E8-D626-23FD-A0036A7654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053" t="39690" r="16053" b="41395"/>
          <a:stretch/>
        </p:blipFill>
        <p:spPr>
          <a:xfrm>
            <a:off x="564573" y="600129"/>
            <a:ext cx="3817766" cy="752858"/>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0929403" y="365125"/>
            <a:ext cx="698024" cy="365125"/>
          </a:xfrm>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80332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dirty="0"/>
          </a:p>
        </p:txBody>
      </p:sp>
      <p:sp>
        <p:nvSpPr>
          <p:cNvPr id="3" name="Content Placeholder 2"/>
          <p:cNvSpPr>
            <a:spLocks noGrp="1"/>
          </p:cNvSpPr>
          <p:nvPr>
            <p:ph idx="1"/>
          </p:nvPr>
        </p:nvSpPr>
        <p:spPr>
          <a:xfrm>
            <a:off x="360094" y="1440000"/>
            <a:ext cx="11472588" cy="4680000"/>
          </a:xfrm>
        </p:spPr>
        <p:txBody>
          <a:bodyPr/>
          <a:lstStyle>
            <a:lvl5pPr>
              <a:defRPr/>
            </a:lvl5pPr>
            <a:lvl6pPr>
              <a:defRPr/>
            </a:lvl6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9/18/2025</a:t>
            </a:fld>
            <a:endParaRPr/>
          </a:p>
        </p:txBody>
      </p:sp>
      <p:sp>
        <p:nvSpPr>
          <p:cNvPr id="6" name="Slide Number Placeholder 5"/>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87227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Inhalt &amp;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dirty="0"/>
          </a:p>
        </p:txBody>
      </p:sp>
      <p:sp>
        <p:nvSpPr>
          <p:cNvPr id="3" name="Content Placeholder 2"/>
          <p:cNvSpPr>
            <a:spLocks noGrp="1"/>
          </p:cNvSpPr>
          <p:nvPr>
            <p:ph idx="1"/>
          </p:nvPr>
        </p:nvSpPr>
        <p:spPr>
          <a:xfrm>
            <a:off x="360094" y="1440000"/>
            <a:ext cx="11472588" cy="2268000"/>
          </a:xfrm>
        </p:spPr>
        <p:txBody>
          <a:bodyPr/>
          <a:lstStyle>
            <a:lvl5pPr>
              <a:defRPr/>
            </a:lvl5pPr>
            <a:lvl6pPr>
              <a:defRPr/>
            </a:lvl6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9/18/2025</a:t>
            </a:fld>
            <a:endParaRPr/>
          </a:p>
        </p:txBody>
      </p:sp>
      <p:sp>
        <p:nvSpPr>
          <p:cNvPr id="6" name="Slide Number Placeholder 5"/>
          <p:cNvSpPr>
            <a:spLocks noGrp="1"/>
          </p:cNvSpPr>
          <p:nvPr>
            <p:ph type="sldNum" sz="quarter" idx="12"/>
          </p:nvPr>
        </p:nvSpPr>
        <p:spPr/>
        <p:txBody>
          <a:bodyPr/>
          <a:lstStyle/>
          <a:p>
            <a:fld id="{2A013F82-EE5E-44EE-A61D-E31C6657F26F}" type="slidenum">
              <a:rPr/>
              <a:t>‹Nr.›</a:t>
            </a:fld>
            <a:endParaRPr/>
          </a:p>
        </p:txBody>
      </p:sp>
      <p:sp>
        <p:nvSpPr>
          <p:cNvPr id="9" name="Textplatzhalter 8">
            <a:extLst>
              <a:ext uri="{FF2B5EF4-FFF2-40B4-BE49-F238E27FC236}">
                <a16:creationId xmlns:a16="http://schemas.microsoft.com/office/drawing/2014/main" id="{AE758497-FA99-01AD-7B9F-70E071961664}"/>
              </a:ext>
            </a:extLst>
          </p:cNvPr>
          <p:cNvSpPr>
            <a:spLocks noGrp="1"/>
          </p:cNvSpPr>
          <p:nvPr>
            <p:ph type="body" sz="quarter" idx="14" hasCustomPrompt="1"/>
          </p:nvPr>
        </p:nvSpPr>
        <p:spPr>
          <a:xfrm>
            <a:off x="360094" y="3852000"/>
            <a:ext cx="11472588" cy="2268000"/>
          </a:xfrm>
          <a:solidFill>
            <a:schemeClr val="accent3"/>
          </a:solidFill>
        </p:spPr>
        <p:txBody>
          <a:bodyPr lIns="180000" tIns="180000" rIns="180000" bIns="180000">
            <a:normAutofit/>
          </a:bodyPr>
          <a:lstStyle>
            <a:lvl1pPr marL="0" indent="0">
              <a:buNone/>
              <a:defRPr lang="de-DE" sz="1800" kern="1200" dirty="0">
                <a:solidFill>
                  <a:schemeClr val="bg2"/>
                </a:solidFill>
                <a:latin typeface="OliveGreen Mono Medium" panose="00000609000000000000" pitchFamily="49" charset="0"/>
                <a:ea typeface="+mn-ea"/>
                <a:cs typeface="+mn-cs"/>
              </a:defRPr>
            </a:lvl1pPr>
          </a:lstStyle>
          <a:p>
            <a:pPr lvl="0"/>
            <a:r>
              <a:rPr lang="de-DE" dirty="0"/>
              <a:t>&lt;</a:t>
            </a:r>
            <a:r>
              <a:rPr lang="de-DE" dirty="0" err="1"/>
              <a:t>input</a:t>
            </a:r>
            <a:r>
              <a:rPr lang="de-DE" dirty="0"/>
              <a:t> </a:t>
            </a:r>
            <a:r>
              <a:rPr lang="de-DE" dirty="0" err="1"/>
              <a:t>name</a:t>
            </a:r>
            <a:r>
              <a:rPr lang="de-DE" dirty="0"/>
              <a:t>=“</a:t>
            </a:r>
            <a:r>
              <a:rPr lang="de-DE" dirty="0" err="1"/>
              <a:t>something</a:t>
            </a:r>
            <a:r>
              <a:rPr lang="de-DE" dirty="0"/>
              <a:t>“&gt;</a:t>
            </a:r>
          </a:p>
        </p:txBody>
      </p:sp>
    </p:spTree>
    <p:extLst>
      <p:ext uri="{BB962C8B-B14F-4D97-AF65-F5344CB8AC3E}">
        <p14:creationId xmlns:p14="http://schemas.microsoft.com/office/powerpoint/2010/main" val="132754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360095" y="1440000"/>
            <a:ext cx="5592256" cy="4680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dirty="0"/>
          </a:p>
        </p:txBody>
      </p:sp>
      <p:sp>
        <p:nvSpPr>
          <p:cNvPr id="4" name="Content Placeholder 3"/>
          <p:cNvSpPr>
            <a:spLocks noGrp="1"/>
          </p:cNvSpPr>
          <p:nvPr>
            <p:ph sz="half" idx="2"/>
          </p:nvPr>
        </p:nvSpPr>
        <p:spPr>
          <a:xfrm>
            <a:off x="6240038" y="1440000"/>
            <a:ext cx="5880331" cy="4680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03F41C87-7AD9-4845-A077-840E4A0F3F06}" type="datetimeFigureOut">
              <a:rPr lang="en-US"/>
              <a:t>9/18/2025</a:t>
            </a:fld>
            <a:endParaRP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111608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856017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2">
    <p:spTree>
      <p:nvGrpSpPr>
        <p:cNvPr id="1" name=""/>
        <p:cNvGrpSpPr/>
        <p:nvPr/>
      </p:nvGrpSpPr>
      <p:grpSpPr>
        <a:xfrm>
          <a:off x="0" y="0"/>
          <a:ext cx="0" cy="0"/>
          <a:chOff x="0" y="0"/>
          <a:chExt cx="0" cy="0"/>
        </a:xfrm>
      </p:grpSpPr>
      <p:sp>
        <p:nvSpPr>
          <p:cNvPr id="2" name="Title 1"/>
          <p:cNvSpPr>
            <a:spLocks noGrp="1"/>
          </p:cNvSpPr>
          <p:nvPr>
            <p:ph type="title"/>
          </p:nvPr>
        </p:nvSpPr>
        <p:spPr>
          <a:xfrm>
            <a:off x="360094" y="360000"/>
            <a:ext cx="5592256" cy="836752"/>
          </a:xfrm>
        </p:spPr>
        <p:txBody>
          <a:bodyPr/>
          <a:lstStyle/>
          <a:p>
            <a:r>
              <a:rPr lang="de-DE" dirty="0"/>
              <a:t>Mastertitelformat</a:t>
            </a:r>
            <a:endParaRPr dirty="0"/>
          </a:p>
        </p:txBody>
      </p:sp>
      <p:sp>
        <p:nvSpPr>
          <p:cNvPr id="3" name="Content Placeholder 2"/>
          <p:cNvSpPr>
            <a:spLocks noGrp="1"/>
          </p:cNvSpPr>
          <p:nvPr>
            <p:ph sz="half" idx="1"/>
          </p:nvPr>
        </p:nvSpPr>
        <p:spPr>
          <a:xfrm>
            <a:off x="360095" y="1440000"/>
            <a:ext cx="5592256" cy="4680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a:p>
        </p:txBody>
      </p:sp>
      <p:sp>
        <p:nvSpPr>
          <p:cNvPr id="4" name="Content Placeholder 3"/>
          <p:cNvSpPr>
            <a:spLocks noGrp="1"/>
          </p:cNvSpPr>
          <p:nvPr>
            <p:ph sz="half" idx="2"/>
          </p:nvPr>
        </p:nvSpPr>
        <p:spPr>
          <a:xfrm>
            <a:off x="6240038" y="72000"/>
            <a:ext cx="5880331" cy="6048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03F41C87-7AD9-4845-A077-840E4A0F3F06}" type="datetimeFigureOut">
              <a:rPr lang="en-US"/>
              <a:t>9/18/2025</a:t>
            </a:fld>
            <a:endParaRP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322326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94" y="360000"/>
            <a:ext cx="3633346" cy="1988880"/>
          </a:xfrm>
        </p:spPr>
        <p:txBody>
          <a:bodyPr anchor="b"/>
          <a:lstStyle>
            <a:lvl1pPr>
              <a:lnSpc>
                <a:spcPts val="5000"/>
              </a:lnSpc>
              <a:defRPr dirty="0"/>
            </a:lvl1pPr>
          </a:lstStyle>
          <a:p>
            <a:r>
              <a:rPr lang="de-DE" dirty="0"/>
              <a:t>Mastertitel-format bearbeiten</a:t>
            </a:r>
            <a:endParaRPr dirty="0"/>
          </a:p>
        </p:txBody>
      </p:sp>
      <p:sp>
        <p:nvSpPr>
          <p:cNvPr id="3" name="Content Placeholder 2"/>
          <p:cNvSpPr>
            <a:spLocks noGrp="1"/>
          </p:cNvSpPr>
          <p:nvPr>
            <p:ph sz="half" idx="1"/>
          </p:nvPr>
        </p:nvSpPr>
        <p:spPr>
          <a:xfrm>
            <a:off x="360095" y="2564904"/>
            <a:ext cx="3633346" cy="355509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dirty="0"/>
          </a:p>
        </p:txBody>
      </p:sp>
      <p:sp>
        <p:nvSpPr>
          <p:cNvPr id="4" name="Content Placeholder 3"/>
          <p:cNvSpPr>
            <a:spLocks noGrp="1"/>
          </p:cNvSpPr>
          <p:nvPr>
            <p:ph sz="half" idx="2"/>
          </p:nvPr>
        </p:nvSpPr>
        <p:spPr>
          <a:xfrm>
            <a:off x="4281514" y="72000"/>
            <a:ext cx="7839241" cy="6048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03F41C87-7AD9-4845-A077-840E4A0F3F06}" type="datetimeFigureOut">
              <a:rPr lang="en-US"/>
              <a:t>9/18/2025</a:t>
            </a:fld>
            <a:endParaRP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1605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a:p>
        </p:txBody>
      </p:sp>
      <p:sp>
        <p:nvSpPr>
          <p:cNvPr id="3" name="Text Placeholder 2"/>
          <p:cNvSpPr>
            <a:spLocks noGrp="1"/>
          </p:cNvSpPr>
          <p:nvPr>
            <p:ph type="body" idx="1"/>
          </p:nvPr>
        </p:nvSpPr>
        <p:spPr>
          <a:xfrm>
            <a:off x="360094" y="1440000"/>
            <a:ext cx="5592256" cy="720000"/>
          </a:xfrm>
        </p:spPr>
        <p:txBody>
          <a:bodyPr anchor="ctr">
            <a:noAutofit/>
          </a:bodyPr>
          <a:lstStyle>
            <a:lvl1pPr marL="0" indent="0">
              <a:spcBef>
                <a:spcPts val="0"/>
              </a:spcBef>
              <a:buNone/>
              <a:defRPr sz="2000" b="0" cap="all" spc="20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Content Placeholder 3"/>
          <p:cNvSpPr>
            <a:spLocks noGrp="1"/>
          </p:cNvSpPr>
          <p:nvPr>
            <p:ph sz="half" idx="2"/>
          </p:nvPr>
        </p:nvSpPr>
        <p:spPr>
          <a:xfrm>
            <a:off x="360094" y="2304000"/>
            <a:ext cx="5592256" cy="3816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dirty="0"/>
          </a:p>
        </p:txBody>
      </p:sp>
      <p:sp>
        <p:nvSpPr>
          <p:cNvPr id="5" name="Text Placeholder 4"/>
          <p:cNvSpPr>
            <a:spLocks noGrp="1"/>
          </p:cNvSpPr>
          <p:nvPr>
            <p:ph type="body" sz="quarter" idx="3"/>
          </p:nvPr>
        </p:nvSpPr>
        <p:spPr>
          <a:xfrm>
            <a:off x="6240425" y="1440000"/>
            <a:ext cx="5592256" cy="720000"/>
          </a:xfrm>
        </p:spPr>
        <p:txBody>
          <a:bodyPr anchor="ctr">
            <a:noAutofit/>
          </a:bodyPr>
          <a:lstStyle>
            <a:lvl1pPr marL="0" indent="0">
              <a:spcBef>
                <a:spcPts val="0"/>
              </a:spcBef>
              <a:buNone/>
              <a:defRPr sz="2000" b="0" cap="all" spc="20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Content Placeholder 5"/>
          <p:cNvSpPr>
            <a:spLocks noGrp="1"/>
          </p:cNvSpPr>
          <p:nvPr>
            <p:ph sz="quarter" idx="4"/>
          </p:nvPr>
        </p:nvSpPr>
        <p:spPr>
          <a:xfrm>
            <a:off x="6240425" y="2304000"/>
            <a:ext cx="5592256" cy="3816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dirty="0"/>
          </a:p>
        </p:txBody>
      </p:sp>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endParaRPr dirty="0"/>
          </a:p>
        </p:txBody>
      </p:sp>
      <p:sp>
        <p:nvSpPr>
          <p:cNvPr id="7" name="Date Placeholder 6">
            <a:extLst>
              <a:ext uri="{C183D7F6-B498-43B3-948B-1728B52AA6E4}">
                <adec:decorative xmlns:adec="http://schemas.microsoft.com/office/drawing/2017/decorative" val="1"/>
              </a:ext>
            </a:extLst>
          </p:cNvPr>
          <p:cNvSpPr>
            <a:spLocks noGrp="1"/>
          </p:cNvSpPr>
          <p:nvPr>
            <p:ph type="dt" sz="half" idx="10"/>
          </p:nvPr>
        </p:nvSpPr>
        <p:spPr/>
        <p:txBody>
          <a:bodyPr/>
          <a:lstStyle/>
          <a:p>
            <a:fld id="{03F41C87-7AD9-4845-A077-840E4A0F3F06}" type="datetimeFigureOut">
              <a:rPr lang="en-US"/>
              <a:t>9/18/2025</a:t>
            </a:fld>
            <a:endParaRP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333707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Kapiteltitel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4224" y="2514600"/>
            <a:ext cx="10464325" cy="2819400"/>
          </a:xfrm>
        </p:spPr>
        <p:txBody>
          <a:bodyPr anchor="b">
            <a:normAutofit/>
          </a:bodyPr>
          <a:lstStyle>
            <a:lvl1pPr algn="l">
              <a:lnSpc>
                <a:spcPct val="80000"/>
              </a:lnSpc>
              <a:defRPr sz="4800" b="1" cap="none" baseline="0"/>
            </a:lvl1pPr>
          </a:lstStyle>
          <a:p>
            <a:r>
              <a:rPr lang="de-DE" dirty="0"/>
              <a:t>1. Mastertitelformat bearbeiten</a:t>
            </a:r>
            <a:endParaRPr dirty="0"/>
          </a:p>
        </p:txBody>
      </p:sp>
      <p:sp>
        <p:nvSpPr>
          <p:cNvPr id="3" name="Text Placeholder 2"/>
          <p:cNvSpPr>
            <a:spLocks noGrp="1"/>
          </p:cNvSpPr>
          <p:nvPr>
            <p:ph type="body" idx="1"/>
          </p:nvPr>
        </p:nvSpPr>
        <p:spPr>
          <a:xfrm>
            <a:off x="1440376" y="5410201"/>
            <a:ext cx="9888174" cy="609601"/>
          </a:xfrm>
        </p:spPr>
        <p:txBody>
          <a:bodyPr anchor="t">
            <a:normAutofit/>
          </a:bodyPr>
          <a:lstStyle>
            <a:lvl1pPr marL="0" indent="0">
              <a:spcBef>
                <a:spcPts val="0"/>
              </a:spcBef>
              <a:buNone/>
              <a:defRPr sz="2000" cap="all" spc="200" baseline="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486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endParaRPr/>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03F41C87-7AD9-4845-A077-840E4A0F3F06}" type="datetimeFigureOut">
              <a:rPr lang="en-US"/>
              <a:t>9/18/2025</a:t>
            </a:fld>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210953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lang 01">
    <p:spTree>
      <p:nvGrpSpPr>
        <p:cNvPr id="1" name=""/>
        <p:cNvGrpSpPr/>
        <p:nvPr/>
      </p:nvGrpSpPr>
      <p:grpSpPr>
        <a:xfrm>
          <a:off x="0" y="0"/>
          <a:ext cx="0" cy="0"/>
          <a:chOff x="0" y="0"/>
          <a:chExt cx="0" cy="0"/>
        </a:xfrm>
      </p:grpSpPr>
      <p:sp>
        <p:nvSpPr>
          <p:cNvPr id="12" name="Bildplatzhalter 1">
            <a:extLst>
              <a:ext uri="{FF2B5EF4-FFF2-40B4-BE49-F238E27FC236}">
                <a16:creationId xmlns:a16="http://schemas.microsoft.com/office/drawing/2014/main" id="{177169C9-19B7-4577-8911-16E213C36E4F}"/>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bg1"/>
          </a:solidFill>
        </p:spPr>
        <p:txBody>
          <a:bodyPr lIns="8100000" tIns="288000" rIns="288000" bIns="288000" anchor="b" anchorCtr="0"/>
          <a:lstStyle>
            <a:lvl1pPr algn="l">
              <a:spcAft>
                <a:spcPts val="0"/>
              </a:spcAft>
              <a:defRPr sz="2000">
                <a:solidFill>
                  <a:schemeClr val="bg1">
                    <a:lumMod val="85000"/>
                  </a:schemeClr>
                </a:solidFill>
              </a:defRPr>
            </a:lvl1pPr>
          </a:lstStyle>
          <a:p>
            <a:r>
              <a:rPr lang="de-DE" noProof="0"/>
              <a:t>Optional: Bild einfügen</a:t>
            </a:r>
            <a:br>
              <a:rPr lang="de-DE" noProof="0"/>
            </a:br>
            <a:r>
              <a:rPr lang="de-DE" noProof="0"/>
              <a:t>Hinweis: Diesen Text kann man im Präsentationsmodus NICHT sehen.</a:t>
            </a:r>
          </a:p>
        </p:txBody>
      </p:sp>
      <p:sp>
        <p:nvSpPr>
          <p:cNvPr id="10" name="Shape">
            <a:extLst>
              <a:ext uri="{FF2B5EF4-FFF2-40B4-BE49-F238E27FC236}">
                <a16:creationId xmlns:a16="http://schemas.microsoft.com/office/drawing/2014/main" id="{E2DA4FDA-A2D7-48A9-B74C-54C68C05E5F9}"/>
              </a:ext>
              <a:ext uri="{C183D7F6-B498-43B3-948B-1728B52AA6E4}">
                <adec:decorative xmlns:adec="http://schemas.microsoft.com/office/drawing/2017/decorative" val="1"/>
              </a:ext>
            </a:extLst>
          </p:cNvPr>
          <p:cNvSpPr>
            <a:spLocks noGrp="1"/>
          </p:cNvSpPr>
          <p:nvPr>
            <p:ph type="pic" sz="quarter" idx="16"/>
          </p:nvPr>
        </p:nvSpPr>
        <p:spPr>
          <a:xfrm>
            <a:off x="0" y="0"/>
            <a:ext cx="7837200" cy="6858000"/>
          </a:xfrm>
          <a:blipFill>
            <a:blip r:embed="rId2">
              <a:extLst>
                <a:ext uri="{96DAC541-7B7A-43D3-8B79-37D633B846F1}">
                  <asvg:svgBlip xmlns:asvg="http://schemas.microsoft.com/office/drawing/2016/SVG/main" r:embed="rId3"/>
                </a:ext>
              </a:extLst>
            </a:blip>
            <a:stretch>
              <a:fillRect/>
            </a:stretch>
          </a:blipFill>
        </p:spPr>
        <p:txBody>
          <a:bodyPr anchor="ctr" anchorCtr="0"/>
          <a:lstStyle>
            <a:lvl1pPr algn="ctr">
              <a:defRPr>
                <a:solidFill>
                  <a:schemeClr val="tx2"/>
                </a:solidFill>
              </a:defRPr>
            </a:lvl1pPr>
          </a:lstStyle>
          <a:p>
            <a:r>
              <a:rPr lang="de-DE" noProof="0"/>
              <a:t>Bild durch Klicken auf Symbol hinzufügen</a:t>
            </a:r>
          </a:p>
        </p:txBody>
      </p:sp>
      <p:sp>
        <p:nvSpPr>
          <p:cNvPr id="14" name="MMS Identifier" descr="Identifier T-Systems MMS">
            <a:extLst>
              <a:ext uri="{FF2B5EF4-FFF2-40B4-BE49-F238E27FC236}">
                <a16:creationId xmlns:a16="http://schemas.microsoft.com/office/drawing/2014/main" id="{E13019BB-7084-46C5-B081-FA4A1B5A6632}"/>
              </a:ext>
            </a:extLst>
          </p:cNvPr>
          <p:cNvSpPr>
            <a:spLocks noGrp="1" noChangeAspect="1"/>
          </p:cNvSpPr>
          <p:nvPr>
            <p:ph type="pic" sz="quarter" idx="19"/>
          </p:nvPr>
        </p:nvSpPr>
        <p:spPr>
          <a:xfrm>
            <a:off x="9427200" y="478800"/>
            <a:ext cx="2286000" cy="360000"/>
          </a:xfrm>
          <a:blipFill>
            <a:blip r:embed="rId4">
              <a:extLst>
                <a:ext uri="{96DAC541-7B7A-43D3-8B79-37D633B846F1}">
                  <asvg:svgBlip xmlns:asvg="http://schemas.microsoft.com/office/drawing/2016/SVG/main" r:embed="rId5"/>
                </a:ext>
              </a:extLst>
            </a:blip>
            <a:stretch>
              <a:fillRect/>
            </a:stretch>
          </a:blipFill>
          <a:effectLst>
            <a:outerShdw blurRad="254000" algn="ctr" rotWithShape="0">
              <a:schemeClr val="bg1"/>
            </a:outerShdw>
          </a:effectLst>
        </p:spPr>
        <p:txBody>
          <a:bodyPr/>
          <a:lstStyle>
            <a:lvl1pPr>
              <a:defRPr>
                <a:noFill/>
              </a:defRPr>
            </a:lvl1pPr>
          </a:lstStyle>
          <a:p>
            <a:r>
              <a:rPr lang="de-DE" noProof="0"/>
              <a:t>Bild durch Klicken auf Symbol hinzufügen</a:t>
            </a:r>
          </a:p>
        </p:txBody>
      </p:sp>
      <p:sp>
        <p:nvSpPr>
          <p:cNvPr id="3" name="Dachzeile">
            <a:extLst>
              <a:ext uri="{FF2B5EF4-FFF2-40B4-BE49-F238E27FC236}">
                <a16:creationId xmlns:a16="http://schemas.microsoft.com/office/drawing/2014/main" id="{2931B0A1-8DE4-4F87-9296-AE72B35697A6}"/>
              </a:ext>
            </a:extLst>
          </p:cNvPr>
          <p:cNvSpPr>
            <a:spLocks noGrp="1"/>
          </p:cNvSpPr>
          <p:nvPr>
            <p:ph type="subTitle" idx="1" hasCustomPrompt="1"/>
          </p:nvPr>
        </p:nvSpPr>
        <p:spPr bwMode="black">
          <a:xfrm>
            <a:off x="594000" y="2340000"/>
            <a:ext cx="4680000" cy="288000"/>
          </a:xfrm>
        </p:spPr>
        <p:txBody>
          <a:bodyPr lIns="0" anchor="b" anchorCtr="0">
            <a:noAutofit/>
          </a:bodyPr>
          <a:lstStyle>
            <a:lvl1pPr marL="0" indent="0" algn="l">
              <a:lnSpc>
                <a:spcPct val="90000"/>
              </a:lnSpc>
              <a:spcAft>
                <a:spcPts val="0"/>
              </a:spcAft>
              <a:buNone/>
              <a:defRPr sz="2000" b="0">
                <a:solidFill>
                  <a:schemeClr val="bg1"/>
                </a:solidFill>
                <a:latin typeface="+mn-lt"/>
              </a:defRPr>
            </a:lvl1pPr>
            <a:lvl2pPr marL="0" indent="0" algn="l">
              <a:lnSpc>
                <a:spcPct val="90000"/>
              </a:lnSpc>
              <a:spcAft>
                <a:spcPts val="0"/>
              </a:spcAft>
              <a:buNone/>
              <a:defRPr sz="1800" b="0">
                <a:solidFill>
                  <a:schemeClr val="bg1"/>
                </a:solidFill>
                <a:latin typeface="+mn-lt"/>
              </a:defRPr>
            </a:lvl2pPr>
            <a:lvl3pPr marL="0" indent="0" algn="l">
              <a:lnSpc>
                <a:spcPct val="90000"/>
              </a:lnSpc>
              <a:spcAft>
                <a:spcPts val="0"/>
              </a:spcAft>
              <a:buNone/>
              <a:defRPr sz="1800" b="0">
                <a:solidFill>
                  <a:schemeClr val="bg1"/>
                </a:solidFill>
                <a:latin typeface="+mn-lt"/>
              </a:defRPr>
            </a:lvl3pPr>
            <a:lvl4pPr marL="0" indent="0" algn="l">
              <a:lnSpc>
                <a:spcPct val="90000"/>
              </a:lnSpc>
              <a:spcAft>
                <a:spcPts val="0"/>
              </a:spcAft>
              <a:buNone/>
              <a:defRPr sz="1800" b="0">
                <a:solidFill>
                  <a:schemeClr val="bg1"/>
                </a:solidFill>
                <a:latin typeface="+mn-lt"/>
              </a:defRPr>
            </a:lvl4pPr>
            <a:lvl5pPr marL="0" indent="0" algn="l">
              <a:lnSpc>
                <a:spcPct val="90000"/>
              </a:lnSpc>
              <a:spcAft>
                <a:spcPts val="0"/>
              </a:spcAft>
              <a:buNone/>
              <a:defRPr sz="1800" b="0">
                <a:solidFill>
                  <a:schemeClr val="bg1"/>
                </a:solidFill>
                <a:latin typeface="+mn-lt"/>
              </a:defRPr>
            </a:lvl5pPr>
            <a:lvl6pPr marL="0" indent="0" algn="l">
              <a:lnSpc>
                <a:spcPct val="90000"/>
              </a:lnSpc>
              <a:spcAft>
                <a:spcPts val="0"/>
              </a:spcAft>
              <a:buNone/>
              <a:defRPr sz="1800" b="0">
                <a:solidFill>
                  <a:schemeClr val="bg1"/>
                </a:solidFill>
                <a:latin typeface="+mn-lt"/>
              </a:defRPr>
            </a:lvl6pPr>
            <a:lvl7pPr marL="0" indent="0" algn="l">
              <a:lnSpc>
                <a:spcPct val="90000"/>
              </a:lnSpc>
              <a:spcAft>
                <a:spcPts val="0"/>
              </a:spcAft>
              <a:buNone/>
              <a:defRPr sz="1800" b="0">
                <a:solidFill>
                  <a:schemeClr val="bg1"/>
                </a:solidFill>
                <a:latin typeface="+mn-lt"/>
              </a:defRPr>
            </a:lvl7pPr>
            <a:lvl8pPr marL="0" indent="0" algn="l">
              <a:lnSpc>
                <a:spcPct val="90000"/>
              </a:lnSpc>
              <a:spcAft>
                <a:spcPts val="0"/>
              </a:spcAft>
              <a:buNone/>
              <a:defRPr sz="1800" b="0">
                <a:solidFill>
                  <a:schemeClr val="bg1"/>
                </a:solidFill>
                <a:latin typeface="+mn-lt"/>
              </a:defRPr>
            </a:lvl8pPr>
            <a:lvl9pPr marL="0" indent="0" algn="l">
              <a:lnSpc>
                <a:spcPct val="90000"/>
              </a:lnSpc>
              <a:spcAft>
                <a:spcPts val="0"/>
              </a:spcAft>
              <a:buNone/>
              <a:defRPr sz="1800" b="0">
                <a:solidFill>
                  <a:schemeClr val="bg1"/>
                </a:solidFill>
                <a:latin typeface="+mn-lt"/>
              </a:defRPr>
            </a:lvl9pPr>
          </a:lstStyle>
          <a:p>
            <a:r>
              <a:rPr lang="de-DE" noProof="0"/>
              <a:t>Dachzeile (einzeilig 20 pt)</a:t>
            </a:r>
          </a:p>
        </p:txBody>
      </p:sp>
      <p:sp>
        <p:nvSpPr>
          <p:cNvPr id="2" name="Titel">
            <a:extLst>
              <a:ext uri="{FF2B5EF4-FFF2-40B4-BE49-F238E27FC236}">
                <a16:creationId xmlns:a16="http://schemas.microsoft.com/office/drawing/2014/main" id="{7855CF3A-8745-495B-9FFE-CE92A5F4D68B}"/>
              </a:ext>
            </a:extLst>
          </p:cNvPr>
          <p:cNvSpPr>
            <a:spLocks noGrp="1"/>
          </p:cNvSpPr>
          <p:nvPr>
            <p:ph type="ctrTitle" hasCustomPrompt="1"/>
          </p:nvPr>
        </p:nvSpPr>
        <p:spPr bwMode="black">
          <a:xfrm>
            <a:off x="594000" y="2808000"/>
            <a:ext cx="4680000" cy="2664000"/>
          </a:xfrm>
        </p:spPr>
        <p:txBody>
          <a:bodyPr lIns="0" anchor="t" anchorCtr="0">
            <a:normAutofit/>
          </a:bodyPr>
          <a:lstStyle>
            <a:lvl1pPr algn="l">
              <a:lnSpc>
                <a:spcPct val="85000"/>
              </a:lnSpc>
              <a:defRPr sz="6000">
                <a:solidFill>
                  <a:schemeClr val="bg1"/>
                </a:solidFill>
              </a:defRPr>
            </a:lvl1pPr>
          </a:lstStyle>
          <a:p>
            <a:r>
              <a:rPr lang="de-DE" noProof="0"/>
              <a:t>Titel 60 pt.</a:t>
            </a:r>
          </a:p>
        </p:txBody>
      </p:sp>
      <p:sp>
        <p:nvSpPr>
          <p:cNvPr id="9" name="Logo T-Systems" descr="Logo T-Systems">
            <a:extLst>
              <a:ext uri="{FF2B5EF4-FFF2-40B4-BE49-F238E27FC236}">
                <a16:creationId xmlns:a16="http://schemas.microsoft.com/office/drawing/2014/main" id="{93F7A690-F2A9-4A3F-9633-A56918EEBE59}"/>
              </a:ext>
            </a:extLst>
          </p:cNvPr>
          <p:cNvSpPr>
            <a:spLocks noGrp="1" noChangeAspect="1"/>
          </p:cNvSpPr>
          <p:nvPr>
            <p:ph type="pic" sz="quarter" idx="14"/>
          </p:nvPr>
        </p:nvSpPr>
        <p:spPr>
          <a:xfrm>
            <a:off x="594000" y="5976000"/>
            <a:ext cx="1628307" cy="360000"/>
          </a:xfrm>
          <a:blipFill>
            <a:blip r:embed="rId6">
              <a:extLst>
                <a:ext uri="{96DAC541-7B7A-43D3-8B79-37D633B846F1}">
                  <asvg:svgBlip xmlns:asvg="http://schemas.microsoft.com/office/drawing/2016/SVG/main" r:embed="rId7"/>
                </a:ext>
              </a:extLst>
            </a:blip>
            <a:stretch>
              <a:fillRect/>
            </a:stretch>
          </a:blipFill>
        </p:spPr>
        <p:txBody>
          <a:bodyPr/>
          <a:lstStyle>
            <a:lvl1pPr>
              <a:defRPr>
                <a:noFill/>
              </a:defRPr>
            </a:lvl1pPr>
          </a:lstStyle>
          <a:p>
            <a:r>
              <a:rPr lang="de-DE" noProof="0"/>
              <a:t>Bild durch Klicken auf Symbol hinzufügen</a:t>
            </a:r>
          </a:p>
        </p:txBody>
      </p:sp>
      <p:sp>
        <p:nvSpPr>
          <p:cNvPr id="11" name="Hinweis">
            <a:hlinkClick r:id="rId8"/>
            <a:extLst>
              <a:ext uri="{FF2B5EF4-FFF2-40B4-BE49-F238E27FC236}">
                <a16:creationId xmlns:a16="http://schemas.microsoft.com/office/drawing/2014/main" id="{7A690D9E-6553-490D-9D5E-644BEBF78F78}"/>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Rechtsklick </a:t>
            </a:r>
            <a:r>
              <a:rPr lang="de-DE" sz="1400" noProof="0">
                <a:sym typeface="Wingdings" panose="05000000000000000000" pitchFamily="2" charset="2"/>
              </a:rPr>
              <a:t>„Bild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Editiere das Bild bei Bedarf</a:t>
            </a:r>
          </a:p>
        </p:txBody>
      </p:sp>
      <p:sp>
        <p:nvSpPr>
          <p:cNvPr id="15" name="Hinweis">
            <a:hlinkClick r:id="rId8"/>
            <a:extLst>
              <a:ext uri="{FF2B5EF4-FFF2-40B4-BE49-F238E27FC236}">
                <a16:creationId xmlns:a16="http://schemas.microsoft.com/office/drawing/2014/main" id="{E96600D7-77EF-4473-81C2-AF2B191E74FD}"/>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8">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9">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10">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11">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12">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Tree>
    <p:extLst>
      <p:ext uri="{BB962C8B-B14F-4D97-AF65-F5344CB8AC3E}">
        <p14:creationId xmlns:p14="http://schemas.microsoft.com/office/powerpoint/2010/main" val="2364651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lang 02">
    <p:spTree>
      <p:nvGrpSpPr>
        <p:cNvPr id="1" name=""/>
        <p:cNvGrpSpPr/>
        <p:nvPr/>
      </p:nvGrpSpPr>
      <p:grpSpPr>
        <a:xfrm>
          <a:off x="0" y="0"/>
          <a:ext cx="0" cy="0"/>
          <a:chOff x="0" y="0"/>
          <a:chExt cx="0" cy="0"/>
        </a:xfrm>
      </p:grpSpPr>
      <p:sp>
        <p:nvSpPr>
          <p:cNvPr id="13" name="Bildplatzhalter 1">
            <a:extLst>
              <a:ext uri="{FF2B5EF4-FFF2-40B4-BE49-F238E27FC236}">
                <a16:creationId xmlns:a16="http://schemas.microsoft.com/office/drawing/2014/main" id="{B5C769F9-C6A6-4A7E-89DA-A5AE0FA0985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bg1"/>
          </a:solidFill>
        </p:spPr>
        <p:txBody>
          <a:bodyPr vert="horz" lIns="8100000" tIns="288000" rIns="288000" bIns="288000" rtlCol="0" anchor="b" anchorCtr="0">
            <a:noAutofit/>
          </a:bodyPr>
          <a:lstStyle>
            <a:lvl1pPr>
              <a:spcAft>
                <a:spcPts val="0"/>
              </a:spcAft>
              <a:defRPr lang="de-DE" sz="2000" dirty="0">
                <a:solidFill>
                  <a:schemeClr val="bg1">
                    <a:lumMod val="8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10" name="Shape">
            <a:extLst>
              <a:ext uri="{FF2B5EF4-FFF2-40B4-BE49-F238E27FC236}">
                <a16:creationId xmlns:a16="http://schemas.microsoft.com/office/drawing/2014/main" id="{997D7A0E-FF0E-4B7A-905C-FCB8F0C17E72}"/>
              </a:ext>
              <a:ext uri="{C183D7F6-B498-43B3-948B-1728B52AA6E4}">
                <adec:decorative xmlns:adec="http://schemas.microsoft.com/office/drawing/2017/decorative" val="1"/>
              </a:ext>
            </a:extLst>
          </p:cNvPr>
          <p:cNvSpPr>
            <a:spLocks noGrp="1"/>
          </p:cNvSpPr>
          <p:nvPr>
            <p:ph type="pic" sz="quarter" idx="16"/>
          </p:nvPr>
        </p:nvSpPr>
        <p:spPr>
          <a:xfrm flipV="1">
            <a:off x="0" y="0"/>
            <a:ext cx="7837200" cy="6858000"/>
          </a:xfrm>
          <a:blipFill>
            <a:blip r:embed="rId2">
              <a:extLst>
                <a:ext uri="{96DAC541-7B7A-43D3-8B79-37D633B846F1}">
                  <asvg:svgBlip xmlns:asvg="http://schemas.microsoft.com/office/drawing/2016/SVG/main" r:embed="rId3"/>
                </a:ext>
              </a:extLst>
            </a:blip>
            <a:stretch>
              <a:fillRect/>
            </a:stretch>
          </a:blipFill>
        </p:spPr>
        <p:txBody>
          <a:bodyPr anchor="ctr" anchorCtr="0"/>
          <a:lstStyle>
            <a:lvl1pPr algn="ctr">
              <a:defRPr>
                <a:solidFill>
                  <a:schemeClr val="tx2"/>
                </a:solidFill>
              </a:defRPr>
            </a:lvl1pPr>
          </a:lstStyle>
          <a:p>
            <a:r>
              <a:rPr lang="de-DE" noProof="0"/>
              <a:t>Bild durch Klicken auf Symbol hinzufügen</a:t>
            </a:r>
          </a:p>
        </p:txBody>
      </p:sp>
      <p:sp>
        <p:nvSpPr>
          <p:cNvPr id="12" name="MMS Identifier" descr="Identifier T-Systems MMS">
            <a:extLst>
              <a:ext uri="{FF2B5EF4-FFF2-40B4-BE49-F238E27FC236}">
                <a16:creationId xmlns:a16="http://schemas.microsoft.com/office/drawing/2014/main" id="{76496A26-D2C8-4FC3-ABB7-EF44DF1BD0FC}"/>
              </a:ext>
            </a:extLst>
          </p:cNvPr>
          <p:cNvSpPr>
            <a:spLocks noGrp="1" noChangeAspect="1"/>
          </p:cNvSpPr>
          <p:nvPr>
            <p:ph type="pic" sz="quarter" idx="19"/>
          </p:nvPr>
        </p:nvSpPr>
        <p:spPr>
          <a:xfrm>
            <a:off x="9427200" y="478800"/>
            <a:ext cx="2286000" cy="360000"/>
          </a:xfrm>
          <a:blipFill>
            <a:blip r:embed="rId4">
              <a:extLst>
                <a:ext uri="{96DAC541-7B7A-43D3-8B79-37D633B846F1}">
                  <asvg:svgBlip xmlns:asvg="http://schemas.microsoft.com/office/drawing/2016/SVG/main" r:embed="rId5"/>
                </a:ext>
              </a:extLst>
            </a:blip>
            <a:stretch>
              <a:fillRect/>
            </a:stretch>
          </a:blipFill>
          <a:effectLst>
            <a:outerShdw blurRad="254000" algn="ctr" rotWithShape="0">
              <a:schemeClr val="bg1"/>
            </a:outerShdw>
          </a:effectLst>
        </p:spPr>
        <p:txBody>
          <a:bodyPr vert="horz" lIns="0" tIns="0" rIns="0" bIns="0" rtlCol="0">
            <a:noAutofit/>
          </a:bodyPr>
          <a:lstStyle>
            <a:lvl1pPr>
              <a:defRPr lang="de-DE" noProof="0">
                <a:noFill/>
              </a:defRPr>
            </a:lvl1pPr>
          </a:lstStyle>
          <a:p>
            <a:pPr lvl="0"/>
            <a:r>
              <a:rPr lang="de-DE" noProof="0"/>
              <a:t>Bild durch Klicken auf Symbol hinzufügen</a:t>
            </a:r>
          </a:p>
        </p:txBody>
      </p:sp>
      <p:sp>
        <p:nvSpPr>
          <p:cNvPr id="3" name="Dachzeile">
            <a:extLst>
              <a:ext uri="{FF2B5EF4-FFF2-40B4-BE49-F238E27FC236}">
                <a16:creationId xmlns:a16="http://schemas.microsoft.com/office/drawing/2014/main" id="{2931B0A1-8DE4-4F87-9296-AE72B35697A6}"/>
              </a:ext>
            </a:extLst>
          </p:cNvPr>
          <p:cNvSpPr>
            <a:spLocks noGrp="1"/>
          </p:cNvSpPr>
          <p:nvPr>
            <p:ph type="subTitle" idx="1" hasCustomPrompt="1"/>
          </p:nvPr>
        </p:nvSpPr>
        <p:spPr bwMode="black">
          <a:xfrm>
            <a:off x="594000" y="1332000"/>
            <a:ext cx="4680000" cy="288000"/>
          </a:xfrm>
        </p:spPr>
        <p:txBody>
          <a:bodyPr lIns="0" anchor="b" anchorCtr="0">
            <a:noAutofit/>
          </a:bodyPr>
          <a:lstStyle>
            <a:lvl1pPr marL="0" indent="0" algn="l">
              <a:lnSpc>
                <a:spcPct val="90000"/>
              </a:lnSpc>
              <a:spcAft>
                <a:spcPts val="0"/>
              </a:spcAft>
              <a:buNone/>
              <a:defRPr sz="2000" b="0">
                <a:solidFill>
                  <a:schemeClr val="bg1"/>
                </a:solidFill>
                <a:latin typeface="+mn-lt"/>
              </a:defRPr>
            </a:lvl1pPr>
            <a:lvl2pPr marL="0" indent="0" algn="l">
              <a:lnSpc>
                <a:spcPct val="90000"/>
              </a:lnSpc>
              <a:spcAft>
                <a:spcPts val="0"/>
              </a:spcAft>
              <a:buNone/>
              <a:defRPr sz="1800" b="0">
                <a:solidFill>
                  <a:schemeClr val="bg1"/>
                </a:solidFill>
                <a:latin typeface="+mn-lt"/>
              </a:defRPr>
            </a:lvl2pPr>
            <a:lvl3pPr marL="0" indent="0" algn="l">
              <a:lnSpc>
                <a:spcPct val="90000"/>
              </a:lnSpc>
              <a:spcAft>
                <a:spcPts val="0"/>
              </a:spcAft>
              <a:buNone/>
              <a:defRPr sz="1800" b="0">
                <a:solidFill>
                  <a:schemeClr val="bg1"/>
                </a:solidFill>
                <a:latin typeface="+mn-lt"/>
              </a:defRPr>
            </a:lvl3pPr>
            <a:lvl4pPr marL="0" indent="0" algn="l">
              <a:lnSpc>
                <a:spcPct val="90000"/>
              </a:lnSpc>
              <a:spcAft>
                <a:spcPts val="0"/>
              </a:spcAft>
              <a:buNone/>
              <a:defRPr sz="1800" b="0">
                <a:solidFill>
                  <a:schemeClr val="bg1"/>
                </a:solidFill>
                <a:latin typeface="+mn-lt"/>
              </a:defRPr>
            </a:lvl4pPr>
            <a:lvl5pPr marL="0" indent="0" algn="l">
              <a:lnSpc>
                <a:spcPct val="90000"/>
              </a:lnSpc>
              <a:spcAft>
                <a:spcPts val="0"/>
              </a:spcAft>
              <a:buNone/>
              <a:defRPr sz="1800" b="0">
                <a:solidFill>
                  <a:schemeClr val="bg1"/>
                </a:solidFill>
                <a:latin typeface="+mn-lt"/>
              </a:defRPr>
            </a:lvl5pPr>
            <a:lvl6pPr marL="0" indent="0" algn="l">
              <a:lnSpc>
                <a:spcPct val="90000"/>
              </a:lnSpc>
              <a:spcAft>
                <a:spcPts val="0"/>
              </a:spcAft>
              <a:buNone/>
              <a:defRPr sz="1800" b="0">
                <a:solidFill>
                  <a:schemeClr val="bg1"/>
                </a:solidFill>
                <a:latin typeface="+mn-lt"/>
              </a:defRPr>
            </a:lvl6pPr>
            <a:lvl7pPr marL="0" indent="0" algn="l">
              <a:lnSpc>
                <a:spcPct val="90000"/>
              </a:lnSpc>
              <a:spcAft>
                <a:spcPts val="0"/>
              </a:spcAft>
              <a:buNone/>
              <a:defRPr sz="1800" b="0">
                <a:solidFill>
                  <a:schemeClr val="bg1"/>
                </a:solidFill>
                <a:latin typeface="+mn-lt"/>
              </a:defRPr>
            </a:lvl7pPr>
            <a:lvl8pPr marL="0" indent="0" algn="l">
              <a:lnSpc>
                <a:spcPct val="90000"/>
              </a:lnSpc>
              <a:spcAft>
                <a:spcPts val="0"/>
              </a:spcAft>
              <a:buNone/>
              <a:defRPr sz="1800" b="0">
                <a:solidFill>
                  <a:schemeClr val="bg1"/>
                </a:solidFill>
                <a:latin typeface="+mn-lt"/>
              </a:defRPr>
            </a:lvl8pPr>
            <a:lvl9pPr marL="0" indent="0" algn="l">
              <a:lnSpc>
                <a:spcPct val="90000"/>
              </a:lnSpc>
              <a:spcAft>
                <a:spcPts val="0"/>
              </a:spcAft>
              <a:buNone/>
              <a:defRPr sz="1800" b="0">
                <a:solidFill>
                  <a:schemeClr val="bg1"/>
                </a:solidFill>
                <a:latin typeface="+mn-lt"/>
              </a:defRPr>
            </a:lvl9pPr>
          </a:lstStyle>
          <a:p>
            <a:r>
              <a:rPr lang="de-DE" noProof="0"/>
              <a:t>Dachzeile (einzeilig 20 pt)</a:t>
            </a:r>
          </a:p>
        </p:txBody>
      </p:sp>
      <p:sp>
        <p:nvSpPr>
          <p:cNvPr id="2" name="Titel">
            <a:extLst>
              <a:ext uri="{FF2B5EF4-FFF2-40B4-BE49-F238E27FC236}">
                <a16:creationId xmlns:a16="http://schemas.microsoft.com/office/drawing/2014/main" id="{7855CF3A-8745-495B-9FFE-CE92A5F4D68B}"/>
              </a:ext>
            </a:extLst>
          </p:cNvPr>
          <p:cNvSpPr>
            <a:spLocks noGrp="1"/>
          </p:cNvSpPr>
          <p:nvPr>
            <p:ph type="ctrTitle" hasCustomPrompt="1"/>
          </p:nvPr>
        </p:nvSpPr>
        <p:spPr bwMode="black">
          <a:xfrm>
            <a:off x="594000" y="1800000"/>
            <a:ext cx="4680000" cy="2664000"/>
          </a:xfrm>
        </p:spPr>
        <p:txBody>
          <a:bodyPr lIns="0" anchor="t" anchorCtr="0">
            <a:normAutofit/>
          </a:bodyPr>
          <a:lstStyle>
            <a:lvl1pPr algn="l">
              <a:lnSpc>
                <a:spcPct val="85000"/>
              </a:lnSpc>
              <a:defRPr sz="6000">
                <a:solidFill>
                  <a:schemeClr val="bg1"/>
                </a:solidFill>
              </a:defRPr>
            </a:lvl1pPr>
          </a:lstStyle>
          <a:p>
            <a:r>
              <a:rPr lang="de-DE" noProof="0"/>
              <a:t>Titel 60 pt.</a:t>
            </a:r>
          </a:p>
        </p:txBody>
      </p:sp>
      <p:sp>
        <p:nvSpPr>
          <p:cNvPr id="9" name="Logo T-Systems" descr="Logo T-Systems">
            <a:extLst>
              <a:ext uri="{FF2B5EF4-FFF2-40B4-BE49-F238E27FC236}">
                <a16:creationId xmlns:a16="http://schemas.microsoft.com/office/drawing/2014/main" id="{93F7A690-F2A9-4A3F-9633-A56918EEBE59}"/>
              </a:ext>
            </a:extLst>
          </p:cNvPr>
          <p:cNvSpPr>
            <a:spLocks noGrp="1" noChangeAspect="1"/>
          </p:cNvSpPr>
          <p:nvPr>
            <p:ph type="pic" sz="quarter" idx="14"/>
          </p:nvPr>
        </p:nvSpPr>
        <p:spPr>
          <a:xfrm>
            <a:off x="594002" y="5004000"/>
            <a:ext cx="1628307" cy="360000"/>
          </a:xfrm>
          <a:blipFill>
            <a:blip r:embed="rId6">
              <a:extLst>
                <a:ext uri="{96DAC541-7B7A-43D3-8B79-37D633B846F1}">
                  <asvg:svgBlip xmlns:asvg="http://schemas.microsoft.com/office/drawing/2016/SVG/main" r:embed="rId7"/>
                </a:ext>
              </a:extLst>
            </a:blip>
            <a:stretch>
              <a:fillRect/>
            </a:stretch>
          </a:blipFill>
        </p:spPr>
        <p:txBody>
          <a:bodyPr/>
          <a:lstStyle>
            <a:lvl1pPr>
              <a:defRPr>
                <a:noFill/>
              </a:defRPr>
            </a:lvl1pPr>
          </a:lstStyle>
          <a:p>
            <a:r>
              <a:rPr lang="de-DE" noProof="0"/>
              <a:t>Bild durch Klicken auf Symbol hinzufügen</a:t>
            </a:r>
          </a:p>
        </p:txBody>
      </p:sp>
      <p:sp>
        <p:nvSpPr>
          <p:cNvPr id="14" name="Hinweis">
            <a:hlinkClick r:id="rId8"/>
            <a:extLst>
              <a:ext uri="{FF2B5EF4-FFF2-40B4-BE49-F238E27FC236}">
                <a16:creationId xmlns:a16="http://schemas.microsoft.com/office/drawing/2014/main" id="{15682C1D-3E1F-4CFB-A900-3FA70BC89C78}"/>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8">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9">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10">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11">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12">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1" name="Hinweis">
            <a:hlinkClick r:id="rId8"/>
            <a:extLst>
              <a:ext uri="{FF2B5EF4-FFF2-40B4-BE49-F238E27FC236}">
                <a16:creationId xmlns:a16="http://schemas.microsoft.com/office/drawing/2014/main" id="{40CA0F7D-EC8B-42F4-B5EB-370148780BD8}"/>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Tree>
    <p:extLst>
      <p:ext uri="{BB962C8B-B14F-4D97-AF65-F5344CB8AC3E}">
        <p14:creationId xmlns:p14="http://schemas.microsoft.com/office/powerpoint/2010/main" val="977538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kurz 01">
    <p:spTree>
      <p:nvGrpSpPr>
        <p:cNvPr id="1" name=""/>
        <p:cNvGrpSpPr/>
        <p:nvPr/>
      </p:nvGrpSpPr>
      <p:grpSpPr>
        <a:xfrm>
          <a:off x="0" y="0"/>
          <a:ext cx="0" cy="0"/>
          <a:chOff x="0" y="0"/>
          <a:chExt cx="0" cy="0"/>
        </a:xfrm>
      </p:grpSpPr>
      <p:sp>
        <p:nvSpPr>
          <p:cNvPr id="15" name="Hinweis">
            <a:hlinkClick r:id="rId2"/>
            <a:extLst>
              <a:ext uri="{FF2B5EF4-FFF2-40B4-BE49-F238E27FC236}">
                <a16:creationId xmlns:a16="http://schemas.microsoft.com/office/drawing/2014/main" id="{7399FF9E-F3AE-49E0-8634-E828D0C62A5A}"/>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0" name="Hinweis">
            <a:hlinkClick r:id="rId2"/>
            <a:extLst>
              <a:ext uri="{FF2B5EF4-FFF2-40B4-BE49-F238E27FC236}">
                <a16:creationId xmlns:a16="http://schemas.microsoft.com/office/drawing/2014/main" id="{1134BF3C-5925-4FC9-98CC-911388611129}"/>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3" name="Bildplatzhalter 1">
            <a:extLst>
              <a:ext uri="{FF2B5EF4-FFF2-40B4-BE49-F238E27FC236}">
                <a16:creationId xmlns:a16="http://schemas.microsoft.com/office/drawing/2014/main" id="{CB502454-7A59-48AF-8489-256DF09467C2}"/>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bg1"/>
          </a:solidFill>
        </p:spPr>
        <p:txBody>
          <a:bodyPr vert="horz" lIns="288000" tIns="288000" rIns="6480000" bIns="288000" rtlCol="0" anchor="t" anchorCtr="0">
            <a:noAutofit/>
          </a:bodyPr>
          <a:lstStyle>
            <a:lvl1pPr algn="l">
              <a:spcAft>
                <a:spcPts val="0"/>
              </a:spcAft>
              <a:defRPr lang="de-DE" sz="2000" dirty="0">
                <a:solidFill>
                  <a:schemeClr val="bg1">
                    <a:lumMod val="8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11" name="Shape">
            <a:extLst>
              <a:ext uri="{FF2B5EF4-FFF2-40B4-BE49-F238E27FC236}">
                <a16:creationId xmlns:a16="http://schemas.microsoft.com/office/drawing/2014/main" id="{8D865A36-F0E7-41A2-9175-DE506D79DEA6}"/>
              </a:ext>
              <a:ext uri="{C183D7F6-B498-43B3-948B-1728B52AA6E4}">
                <adec:decorative xmlns:adec="http://schemas.microsoft.com/office/drawing/2017/decorative" val="1"/>
              </a:ext>
            </a:extLst>
          </p:cNvPr>
          <p:cNvSpPr>
            <a:spLocks noGrp="1"/>
          </p:cNvSpPr>
          <p:nvPr>
            <p:ph type="pic" sz="quarter" idx="16"/>
          </p:nvPr>
        </p:nvSpPr>
        <p:spPr>
          <a:xfrm>
            <a:off x="6190800" y="0"/>
            <a:ext cx="6001200" cy="6858000"/>
          </a:xfrm>
          <a:blipFill>
            <a:blip r:embed="rId7">
              <a:extLst>
                <a:ext uri="{96DAC541-7B7A-43D3-8B79-37D633B846F1}">
                  <asvg:svgBlip xmlns:asvg="http://schemas.microsoft.com/office/drawing/2016/SVG/main" r:embed="rId8"/>
                </a:ext>
              </a:extLst>
            </a:blip>
            <a:stretch>
              <a:fillRect/>
            </a:stretch>
          </a:blipFill>
        </p:spPr>
        <p:txBody>
          <a:bodyPr anchor="ctr" anchorCtr="0"/>
          <a:lstStyle>
            <a:lvl1pPr algn="ctr">
              <a:defRPr>
                <a:solidFill>
                  <a:schemeClr val="tx2"/>
                </a:solidFill>
              </a:defRPr>
            </a:lvl1pPr>
          </a:lstStyle>
          <a:p>
            <a:r>
              <a:rPr lang="de-DE" noProof="0"/>
              <a:t>Bild durch Klicken auf Symbol hinzufügen</a:t>
            </a:r>
          </a:p>
        </p:txBody>
      </p:sp>
      <p:sp>
        <p:nvSpPr>
          <p:cNvPr id="9" name="MMS Identifier" descr="Identifier T-Systems MMS">
            <a:extLst>
              <a:ext uri="{FF2B5EF4-FFF2-40B4-BE49-F238E27FC236}">
                <a16:creationId xmlns:a16="http://schemas.microsoft.com/office/drawing/2014/main" id="{5D7CB250-F2D2-4E62-889E-A6299A6C3612}"/>
              </a:ext>
            </a:extLst>
          </p:cNvPr>
          <p:cNvSpPr>
            <a:spLocks noGrp="1" noChangeAspect="1"/>
          </p:cNvSpPr>
          <p:nvPr>
            <p:ph type="pic" sz="quarter" idx="19"/>
          </p:nvPr>
        </p:nvSpPr>
        <p:spPr>
          <a:xfrm>
            <a:off x="7884000" y="288000"/>
            <a:ext cx="2286000" cy="360000"/>
          </a:xfrm>
          <a:blipFill>
            <a:blip r:embed="rId9">
              <a:extLst>
                <a:ext uri="{96DAC541-7B7A-43D3-8B79-37D633B846F1}">
                  <asvg:svgBlip xmlns:asvg="http://schemas.microsoft.com/office/drawing/2016/SVG/main" r:embed="rId10"/>
                </a:ext>
              </a:extLst>
            </a:blip>
            <a:stretch>
              <a:fillRect/>
            </a:stretch>
          </a:blipFill>
          <a:effectLst>
            <a:outerShdw blurRad="254000" algn="ctr" rotWithShape="0">
              <a:schemeClr val="bg1"/>
            </a:outerShdw>
          </a:effectLst>
        </p:spPr>
        <p:txBody>
          <a:bodyPr vert="horz" lIns="0" tIns="0" rIns="0" bIns="0" rtlCol="0">
            <a:noAutofit/>
          </a:bodyPr>
          <a:lstStyle>
            <a:lvl1pPr>
              <a:defRPr lang="de-DE" noProof="0">
                <a:noFill/>
              </a:defRPr>
            </a:lvl1pPr>
          </a:lstStyle>
          <a:p>
            <a:pPr lvl="0"/>
            <a:r>
              <a:rPr lang="de-DE" noProof="0"/>
              <a:t>Bild durch Klicken auf Symbol hinzufügen</a:t>
            </a:r>
          </a:p>
        </p:txBody>
      </p:sp>
      <p:sp>
        <p:nvSpPr>
          <p:cNvPr id="3" name="Dachzeile">
            <a:extLst>
              <a:ext uri="{FF2B5EF4-FFF2-40B4-BE49-F238E27FC236}">
                <a16:creationId xmlns:a16="http://schemas.microsoft.com/office/drawing/2014/main" id="{B4891937-CC24-41A9-9EB6-06AEE112BE89}"/>
              </a:ext>
            </a:extLst>
          </p:cNvPr>
          <p:cNvSpPr>
            <a:spLocks noGrp="1"/>
          </p:cNvSpPr>
          <p:nvPr>
            <p:ph type="subTitle" idx="1" hasCustomPrompt="1"/>
          </p:nvPr>
        </p:nvSpPr>
        <p:spPr bwMode="black">
          <a:xfrm>
            <a:off x="6784800" y="2052000"/>
            <a:ext cx="3960000" cy="288000"/>
          </a:xfrm>
        </p:spPr>
        <p:txBody>
          <a:bodyPr lIns="0" bIns="0" anchor="b" anchorCtr="0">
            <a:noAutofit/>
          </a:bodyPr>
          <a:lstStyle>
            <a:lvl1pPr marL="0" indent="0" algn="l">
              <a:lnSpc>
                <a:spcPct val="90000"/>
              </a:lnSpc>
              <a:spcAft>
                <a:spcPts val="0"/>
              </a:spcAft>
              <a:buNone/>
              <a:defRPr sz="20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18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r>
              <a:rPr lang="de-DE" noProof="0"/>
              <a:t>Dachzeile (einzeilig 20 pt)</a:t>
            </a:r>
          </a:p>
        </p:txBody>
      </p:sp>
      <p:sp>
        <p:nvSpPr>
          <p:cNvPr id="2" name="Titel">
            <a:extLst>
              <a:ext uri="{FF2B5EF4-FFF2-40B4-BE49-F238E27FC236}">
                <a16:creationId xmlns:a16="http://schemas.microsoft.com/office/drawing/2014/main" id="{695DB660-BEA6-4B99-9720-1536CF7D2DAE}"/>
              </a:ext>
            </a:extLst>
          </p:cNvPr>
          <p:cNvSpPr>
            <a:spLocks noGrp="1"/>
          </p:cNvSpPr>
          <p:nvPr>
            <p:ph type="ctrTitle" hasCustomPrompt="1"/>
          </p:nvPr>
        </p:nvSpPr>
        <p:spPr bwMode="black">
          <a:xfrm>
            <a:off x="6784800" y="2520000"/>
            <a:ext cx="3960000" cy="2268000"/>
          </a:xfrm>
        </p:spPr>
        <p:txBody>
          <a:bodyPr lIns="0" bIns="0" anchor="t" anchorCtr="0">
            <a:normAutofit/>
          </a:bodyPr>
          <a:lstStyle>
            <a:lvl1pPr algn="l">
              <a:lnSpc>
                <a:spcPct val="85000"/>
              </a:lnSpc>
              <a:defRPr sz="6000">
                <a:solidFill>
                  <a:schemeClr val="bg1"/>
                </a:solidFill>
              </a:defRPr>
            </a:lvl1pPr>
          </a:lstStyle>
          <a:p>
            <a:r>
              <a:rPr lang="de-DE" noProof="0"/>
              <a:t>Kurzer Titel 60 pt.</a:t>
            </a:r>
          </a:p>
        </p:txBody>
      </p:sp>
      <p:sp>
        <p:nvSpPr>
          <p:cNvPr id="12" name="Logo T-Systems" descr="Logo T-Systems">
            <a:extLst>
              <a:ext uri="{FF2B5EF4-FFF2-40B4-BE49-F238E27FC236}">
                <a16:creationId xmlns:a16="http://schemas.microsoft.com/office/drawing/2014/main" id="{64047143-9427-4753-97FA-EC4E3B08296E}"/>
              </a:ext>
            </a:extLst>
          </p:cNvPr>
          <p:cNvSpPr>
            <a:spLocks noGrp="1" noChangeAspect="1"/>
          </p:cNvSpPr>
          <p:nvPr>
            <p:ph type="pic" sz="quarter" idx="14"/>
          </p:nvPr>
        </p:nvSpPr>
        <p:spPr>
          <a:xfrm>
            <a:off x="478800" y="6084000"/>
            <a:ext cx="1628307" cy="360000"/>
          </a:xfrm>
          <a:blipFill>
            <a:blip r:embed="rId11">
              <a:extLst>
                <a:ext uri="{96DAC541-7B7A-43D3-8B79-37D633B846F1}">
                  <asvg:svgBlip xmlns:asvg="http://schemas.microsoft.com/office/drawing/2016/SVG/main" r:embed="rId12"/>
                </a:ext>
              </a:extLst>
            </a:blip>
            <a:stretch>
              <a:fillRect/>
            </a:stretch>
          </a:blipFill>
          <a:effectLst>
            <a:outerShdw blurRad="254000" algn="ctr" rotWithShape="0">
              <a:schemeClr val="bg1"/>
            </a:outerShdw>
          </a:effectLst>
        </p:spPr>
        <p:txBody>
          <a:bodyPr vert="horz" lIns="0" tIns="0" rIns="0" bIns="0" rtlCol="0">
            <a:noAutofit/>
          </a:bodyPr>
          <a:lstStyle>
            <a:lvl1pPr>
              <a:defRPr lang="de-DE" noProof="0">
                <a:noFill/>
              </a:defRPr>
            </a:lvl1pPr>
          </a:lstStyle>
          <a:p>
            <a:pPr lvl="0"/>
            <a:r>
              <a:rPr lang="de-DE" noProof="0"/>
              <a:t>Bild durch Klicken auf Symbol hinzufügen</a:t>
            </a:r>
          </a:p>
        </p:txBody>
      </p:sp>
    </p:spTree>
    <p:extLst>
      <p:ext uri="{BB962C8B-B14F-4D97-AF65-F5344CB8AC3E}">
        <p14:creationId xmlns:p14="http://schemas.microsoft.com/office/powerpoint/2010/main" val="129271717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kurz 02">
    <p:spTree>
      <p:nvGrpSpPr>
        <p:cNvPr id="1" name=""/>
        <p:cNvGrpSpPr/>
        <p:nvPr/>
      </p:nvGrpSpPr>
      <p:grpSpPr>
        <a:xfrm>
          <a:off x="0" y="0"/>
          <a:ext cx="0" cy="0"/>
          <a:chOff x="0" y="0"/>
          <a:chExt cx="0" cy="0"/>
        </a:xfrm>
      </p:grpSpPr>
      <p:sp>
        <p:nvSpPr>
          <p:cNvPr id="15" name="Hinweis">
            <a:hlinkClick r:id="rId2"/>
            <a:extLst>
              <a:ext uri="{FF2B5EF4-FFF2-40B4-BE49-F238E27FC236}">
                <a16:creationId xmlns:a16="http://schemas.microsoft.com/office/drawing/2014/main" id="{3F6FCFC2-9F1C-46FF-869F-9D468D50ECE7}"/>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0" name="Hinweis">
            <a:hlinkClick r:id="rId2"/>
            <a:extLst>
              <a:ext uri="{FF2B5EF4-FFF2-40B4-BE49-F238E27FC236}">
                <a16:creationId xmlns:a16="http://schemas.microsoft.com/office/drawing/2014/main" id="{A098BF3F-6ABA-480C-8FEB-DEF3457282F7}"/>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3" name="Bildplatzhalter 1">
            <a:extLst>
              <a:ext uri="{FF2B5EF4-FFF2-40B4-BE49-F238E27FC236}">
                <a16:creationId xmlns:a16="http://schemas.microsoft.com/office/drawing/2014/main" id="{581BA6DB-A32C-40C2-93BF-9BBC04213F5D}"/>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bg1"/>
          </a:solidFill>
        </p:spPr>
        <p:txBody>
          <a:bodyPr vert="horz" lIns="288000" tIns="288000" rIns="6480000" bIns="288000" rtlCol="0" anchor="t" anchorCtr="0">
            <a:noAutofit/>
          </a:bodyPr>
          <a:lstStyle>
            <a:lvl1pPr>
              <a:spcAft>
                <a:spcPts val="0"/>
              </a:spcAft>
              <a:defRPr lang="de-DE" sz="2000" dirty="0">
                <a:solidFill>
                  <a:schemeClr val="bg1">
                    <a:lumMod val="8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11" name="Shape">
            <a:extLst>
              <a:ext uri="{FF2B5EF4-FFF2-40B4-BE49-F238E27FC236}">
                <a16:creationId xmlns:a16="http://schemas.microsoft.com/office/drawing/2014/main" id="{8D865A36-F0E7-41A2-9175-DE506D79DEA6}"/>
              </a:ext>
              <a:ext uri="{C183D7F6-B498-43B3-948B-1728B52AA6E4}">
                <adec:decorative xmlns:adec="http://schemas.microsoft.com/office/drawing/2017/decorative" val="1"/>
              </a:ext>
            </a:extLst>
          </p:cNvPr>
          <p:cNvSpPr>
            <a:spLocks noGrp="1"/>
          </p:cNvSpPr>
          <p:nvPr>
            <p:ph type="pic" sz="quarter" idx="16"/>
          </p:nvPr>
        </p:nvSpPr>
        <p:spPr>
          <a:xfrm>
            <a:off x="4354800" y="0"/>
            <a:ext cx="7837200" cy="6858000"/>
          </a:xfrm>
          <a:blipFill>
            <a:blip r:embed="rId7">
              <a:extLst>
                <a:ext uri="{96DAC541-7B7A-43D3-8B79-37D633B846F1}">
                  <asvg:svgBlip xmlns:asvg="http://schemas.microsoft.com/office/drawing/2016/SVG/main" r:embed="rId8"/>
                </a:ext>
              </a:extLst>
            </a:blip>
            <a:stretch>
              <a:fillRect/>
            </a:stretch>
          </a:blipFill>
        </p:spPr>
        <p:txBody>
          <a:bodyPr anchor="ctr" anchorCtr="0"/>
          <a:lstStyle>
            <a:lvl1pPr algn="ctr">
              <a:defRPr sz="800">
                <a:solidFill>
                  <a:schemeClr val="tx2"/>
                </a:solidFill>
              </a:defRPr>
            </a:lvl1pPr>
          </a:lstStyle>
          <a:p>
            <a:r>
              <a:rPr lang="de-DE" noProof="0"/>
              <a:t>Bild durch Klicken auf Symbol hinzufügen</a:t>
            </a:r>
          </a:p>
        </p:txBody>
      </p:sp>
      <p:sp>
        <p:nvSpPr>
          <p:cNvPr id="9" name="MMS Identifier" descr="Identifier T-Systems MMS">
            <a:extLst>
              <a:ext uri="{FF2B5EF4-FFF2-40B4-BE49-F238E27FC236}">
                <a16:creationId xmlns:a16="http://schemas.microsoft.com/office/drawing/2014/main" id="{38235373-665B-4539-A4B7-D520A2FB95C6}"/>
              </a:ext>
            </a:extLst>
          </p:cNvPr>
          <p:cNvSpPr>
            <a:spLocks noGrp="1" noChangeAspect="1"/>
          </p:cNvSpPr>
          <p:nvPr>
            <p:ph type="pic" sz="quarter" idx="19"/>
          </p:nvPr>
        </p:nvSpPr>
        <p:spPr>
          <a:xfrm>
            <a:off x="9612135" y="288000"/>
            <a:ext cx="2286000" cy="360000"/>
          </a:xfrm>
          <a:blipFill>
            <a:blip r:embed="rId9">
              <a:extLst>
                <a:ext uri="{96DAC541-7B7A-43D3-8B79-37D633B846F1}">
                  <asvg:svgBlip xmlns:asvg="http://schemas.microsoft.com/office/drawing/2016/SVG/main" r:embed="rId10"/>
                </a:ext>
              </a:extLst>
            </a:blip>
            <a:stretch>
              <a:fillRect/>
            </a:stretch>
          </a:blipFill>
          <a:effectLst>
            <a:outerShdw blurRad="254000" algn="ctr" rotWithShape="0">
              <a:schemeClr val="bg1"/>
            </a:outerShdw>
          </a:effectLst>
        </p:spPr>
        <p:txBody>
          <a:bodyPr vert="horz" lIns="0" tIns="0" rIns="0" bIns="0" rtlCol="0">
            <a:noAutofit/>
          </a:bodyPr>
          <a:lstStyle>
            <a:lvl1pPr>
              <a:defRPr lang="de-DE" noProof="0">
                <a:noFill/>
              </a:defRPr>
            </a:lvl1pPr>
          </a:lstStyle>
          <a:p>
            <a:pPr lvl="0"/>
            <a:r>
              <a:rPr lang="de-DE" noProof="0"/>
              <a:t>Bild durch Klicken auf Symbol hinzufügen</a:t>
            </a:r>
          </a:p>
        </p:txBody>
      </p:sp>
      <p:sp>
        <p:nvSpPr>
          <p:cNvPr id="3" name="Dachzeile">
            <a:extLst>
              <a:ext uri="{FF2B5EF4-FFF2-40B4-BE49-F238E27FC236}">
                <a16:creationId xmlns:a16="http://schemas.microsoft.com/office/drawing/2014/main" id="{B4891937-CC24-41A9-9EB6-06AEE112BE89}"/>
              </a:ext>
            </a:extLst>
          </p:cNvPr>
          <p:cNvSpPr>
            <a:spLocks noGrp="1"/>
          </p:cNvSpPr>
          <p:nvPr>
            <p:ph type="subTitle" idx="1" hasCustomPrompt="1"/>
          </p:nvPr>
        </p:nvSpPr>
        <p:spPr bwMode="black">
          <a:xfrm>
            <a:off x="7632000" y="2592000"/>
            <a:ext cx="3240000" cy="288000"/>
          </a:xfrm>
        </p:spPr>
        <p:txBody>
          <a:bodyPr lIns="0" bIns="0" anchor="b" anchorCtr="0">
            <a:noAutofit/>
          </a:bodyPr>
          <a:lstStyle>
            <a:lvl1pPr marL="0" indent="0" algn="l">
              <a:lnSpc>
                <a:spcPct val="90000"/>
              </a:lnSpc>
              <a:spcAft>
                <a:spcPts val="0"/>
              </a:spcAft>
              <a:buNone/>
              <a:defRPr sz="20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18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r>
              <a:rPr lang="de-DE" noProof="0"/>
              <a:t>Dachzeile (einzeilig 20 pt)</a:t>
            </a:r>
          </a:p>
        </p:txBody>
      </p:sp>
      <p:sp>
        <p:nvSpPr>
          <p:cNvPr id="2" name="Titel">
            <a:extLst>
              <a:ext uri="{FF2B5EF4-FFF2-40B4-BE49-F238E27FC236}">
                <a16:creationId xmlns:a16="http://schemas.microsoft.com/office/drawing/2014/main" id="{695DB660-BEA6-4B99-9720-1536CF7D2DAE}"/>
              </a:ext>
            </a:extLst>
          </p:cNvPr>
          <p:cNvSpPr>
            <a:spLocks noGrp="1"/>
          </p:cNvSpPr>
          <p:nvPr>
            <p:ph type="ctrTitle" hasCustomPrompt="1"/>
          </p:nvPr>
        </p:nvSpPr>
        <p:spPr bwMode="black">
          <a:xfrm>
            <a:off x="7632000" y="3060000"/>
            <a:ext cx="3240000" cy="2268000"/>
          </a:xfrm>
        </p:spPr>
        <p:txBody>
          <a:bodyPr lIns="0" bIns="0" anchor="t" anchorCtr="0">
            <a:normAutofit/>
          </a:bodyPr>
          <a:lstStyle>
            <a:lvl1pPr algn="l">
              <a:lnSpc>
                <a:spcPct val="85000"/>
              </a:lnSpc>
              <a:defRPr sz="6000">
                <a:solidFill>
                  <a:schemeClr val="bg1"/>
                </a:solidFill>
              </a:defRPr>
            </a:lvl1pPr>
          </a:lstStyle>
          <a:p>
            <a:r>
              <a:rPr lang="de-DE" noProof="0"/>
              <a:t>Kurzer Titel </a:t>
            </a:r>
            <a:br>
              <a:rPr lang="de-DE" noProof="0"/>
            </a:br>
            <a:r>
              <a:rPr lang="de-DE" noProof="0"/>
              <a:t>60 pt.</a:t>
            </a:r>
          </a:p>
        </p:txBody>
      </p:sp>
      <p:sp>
        <p:nvSpPr>
          <p:cNvPr id="12" name="Logo T-Systems" descr="Logo T-Systems">
            <a:extLst>
              <a:ext uri="{FF2B5EF4-FFF2-40B4-BE49-F238E27FC236}">
                <a16:creationId xmlns:a16="http://schemas.microsoft.com/office/drawing/2014/main" id="{64047143-9427-4753-97FA-EC4E3B08296E}"/>
              </a:ext>
            </a:extLst>
          </p:cNvPr>
          <p:cNvSpPr>
            <a:spLocks noGrp="1" noChangeAspect="1"/>
          </p:cNvSpPr>
          <p:nvPr>
            <p:ph type="pic" sz="quarter" idx="14"/>
          </p:nvPr>
        </p:nvSpPr>
        <p:spPr>
          <a:xfrm>
            <a:off x="478800" y="6084000"/>
            <a:ext cx="1628307" cy="360000"/>
          </a:xfrm>
          <a:blipFill>
            <a:blip r:embed="rId11">
              <a:extLst>
                <a:ext uri="{96DAC541-7B7A-43D3-8B79-37D633B846F1}">
                  <asvg:svgBlip xmlns:asvg="http://schemas.microsoft.com/office/drawing/2016/SVG/main" r:embed="rId12"/>
                </a:ext>
              </a:extLst>
            </a:blip>
            <a:stretch>
              <a:fillRect/>
            </a:stretch>
          </a:blipFill>
          <a:effectLst>
            <a:outerShdw blurRad="254000" algn="ctr" rotWithShape="0">
              <a:schemeClr val="bg1"/>
            </a:outerShdw>
          </a:effectLst>
        </p:spPr>
        <p:txBody>
          <a:bodyPr/>
          <a:lstStyle>
            <a:lvl1pPr>
              <a:defRPr>
                <a:noFill/>
              </a:defRPr>
            </a:lvl1pPr>
          </a:lstStyle>
          <a:p>
            <a:r>
              <a:rPr lang="de-DE" noProof="0"/>
              <a:t>Bild durch Klicken auf Symbol hinzufügen</a:t>
            </a:r>
          </a:p>
        </p:txBody>
      </p:sp>
    </p:spTree>
    <p:extLst>
      <p:ext uri="{BB962C8B-B14F-4D97-AF65-F5344CB8AC3E}">
        <p14:creationId xmlns:p14="http://schemas.microsoft.com/office/powerpoint/2010/main" val="122292890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03">
    <p:spTree>
      <p:nvGrpSpPr>
        <p:cNvPr id="1" name=""/>
        <p:cNvGrpSpPr/>
        <p:nvPr/>
      </p:nvGrpSpPr>
      <p:grpSpPr>
        <a:xfrm>
          <a:off x="0" y="0"/>
          <a:ext cx="0" cy="0"/>
          <a:chOff x="0" y="0"/>
          <a:chExt cx="0" cy="0"/>
        </a:xfrm>
      </p:grpSpPr>
      <p:sp>
        <p:nvSpPr>
          <p:cNvPr id="7" name="MMS Identifier" descr="Identifier T-Systems MMS">
            <a:extLst>
              <a:ext uri="{FF2B5EF4-FFF2-40B4-BE49-F238E27FC236}">
                <a16:creationId xmlns:a16="http://schemas.microsoft.com/office/drawing/2014/main" id="{329D2C6E-53D4-423A-B7CE-8E19D126CF8C}"/>
              </a:ext>
            </a:extLst>
          </p:cNvPr>
          <p:cNvSpPr>
            <a:spLocks noGrp="1" noChangeAspect="1"/>
          </p:cNvSpPr>
          <p:nvPr>
            <p:ph type="pic" sz="quarter" idx="19"/>
          </p:nvPr>
        </p:nvSpPr>
        <p:spPr>
          <a:xfrm>
            <a:off x="9427200" y="478175"/>
            <a:ext cx="2286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r>
              <a:rPr lang="de-DE" noProof="0"/>
              <a:t>Bild durch Klicken auf Symbol hinzufügen</a:t>
            </a:r>
          </a:p>
        </p:txBody>
      </p:sp>
      <p:sp>
        <p:nvSpPr>
          <p:cNvPr id="3" name="Dachzeile">
            <a:extLst>
              <a:ext uri="{FF2B5EF4-FFF2-40B4-BE49-F238E27FC236}">
                <a16:creationId xmlns:a16="http://schemas.microsoft.com/office/drawing/2014/main" id="{2931B0A1-8DE4-4F87-9296-AE72B35697A6}"/>
              </a:ext>
            </a:extLst>
          </p:cNvPr>
          <p:cNvSpPr>
            <a:spLocks noGrp="1"/>
          </p:cNvSpPr>
          <p:nvPr>
            <p:ph type="subTitle" idx="1" hasCustomPrompt="1"/>
          </p:nvPr>
        </p:nvSpPr>
        <p:spPr bwMode="black">
          <a:xfrm>
            <a:off x="1416000" y="1800000"/>
            <a:ext cx="9360000" cy="288000"/>
          </a:xfrm>
        </p:spPr>
        <p:txBody>
          <a:bodyPr lIns="0" anchor="b" anchorCtr="0">
            <a:noAutofit/>
          </a:bodyPr>
          <a:lstStyle>
            <a:lvl1pPr marL="0" indent="0" algn="l">
              <a:lnSpc>
                <a:spcPct val="90000"/>
              </a:lnSpc>
              <a:spcAft>
                <a:spcPts val="0"/>
              </a:spcAft>
              <a:buNone/>
              <a:defRPr sz="2000" b="0">
                <a:solidFill>
                  <a:schemeClr val="tx1"/>
                </a:solidFill>
                <a:latin typeface="+mn-lt"/>
              </a:defRPr>
            </a:lvl1pPr>
            <a:lvl2pPr marL="0" indent="0" algn="l">
              <a:lnSpc>
                <a:spcPct val="90000"/>
              </a:lnSpc>
              <a:spcAft>
                <a:spcPts val="0"/>
              </a:spcAft>
              <a:buNone/>
              <a:defRPr sz="1800" b="0">
                <a:solidFill>
                  <a:schemeClr val="bg1"/>
                </a:solidFill>
                <a:latin typeface="+mn-lt"/>
              </a:defRPr>
            </a:lvl2pPr>
            <a:lvl3pPr marL="0" indent="0" algn="l">
              <a:lnSpc>
                <a:spcPct val="90000"/>
              </a:lnSpc>
              <a:spcAft>
                <a:spcPts val="0"/>
              </a:spcAft>
              <a:buNone/>
              <a:defRPr sz="1800" b="0">
                <a:solidFill>
                  <a:schemeClr val="bg1"/>
                </a:solidFill>
                <a:latin typeface="+mn-lt"/>
              </a:defRPr>
            </a:lvl3pPr>
            <a:lvl4pPr marL="0" indent="0" algn="l">
              <a:lnSpc>
                <a:spcPct val="90000"/>
              </a:lnSpc>
              <a:spcAft>
                <a:spcPts val="0"/>
              </a:spcAft>
              <a:buNone/>
              <a:defRPr sz="1800" b="0">
                <a:solidFill>
                  <a:schemeClr val="bg1"/>
                </a:solidFill>
                <a:latin typeface="+mn-lt"/>
              </a:defRPr>
            </a:lvl4pPr>
            <a:lvl5pPr marL="0" indent="0" algn="l">
              <a:lnSpc>
                <a:spcPct val="90000"/>
              </a:lnSpc>
              <a:spcAft>
                <a:spcPts val="0"/>
              </a:spcAft>
              <a:buNone/>
              <a:defRPr sz="1800" b="0">
                <a:solidFill>
                  <a:schemeClr val="bg1"/>
                </a:solidFill>
                <a:latin typeface="+mn-lt"/>
              </a:defRPr>
            </a:lvl5pPr>
            <a:lvl6pPr marL="0" indent="0" algn="l">
              <a:lnSpc>
                <a:spcPct val="90000"/>
              </a:lnSpc>
              <a:spcAft>
                <a:spcPts val="0"/>
              </a:spcAft>
              <a:buNone/>
              <a:defRPr sz="1800" b="0">
                <a:solidFill>
                  <a:schemeClr val="bg1"/>
                </a:solidFill>
                <a:latin typeface="+mn-lt"/>
              </a:defRPr>
            </a:lvl6pPr>
            <a:lvl7pPr marL="0" indent="0" algn="l">
              <a:lnSpc>
                <a:spcPct val="90000"/>
              </a:lnSpc>
              <a:spcAft>
                <a:spcPts val="0"/>
              </a:spcAft>
              <a:buNone/>
              <a:defRPr sz="1800" b="0">
                <a:solidFill>
                  <a:schemeClr val="bg1"/>
                </a:solidFill>
                <a:latin typeface="+mn-lt"/>
              </a:defRPr>
            </a:lvl7pPr>
            <a:lvl8pPr marL="0" indent="0" algn="l">
              <a:lnSpc>
                <a:spcPct val="90000"/>
              </a:lnSpc>
              <a:spcAft>
                <a:spcPts val="0"/>
              </a:spcAft>
              <a:buNone/>
              <a:defRPr sz="1800" b="0">
                <a:solidFill>
                  <a:schemeClr val="bg1"/>
                </a:solidFill>
                <a:latin typeface="+mn-lt"/>
              </a:defRPr>
            </a:lvl8pPr>
            <a:lvl9pPr marL="0" indent="0" algn="l">
              <a:lnSpc>
                <a:spcPct val="90000"/>
              </a:lnSpc>
              <a:spcAft>
                <a:spcPts val="0"/>
              </a:spcAft>
              <a:buNone/>
              <a:defRPr sz="1800" b="0">
                <a:solidFill>
                  <a:schemeClr val="bg1"/>
                </a:solidFill>
                <a:latin typeface="+mn-lt"/>
              </a:defRPr>
            </a:lvl9pPr>
          </a:lstStyle>
          <a:p>
            <a:r>
              <a:rPr lang="de-DE" noProof="0"/>
              <a:t>Dachzeile | Autor*in | Ort | Datum (Einzeilig 20 pt)</a:t>
            </a:r>
          </a:p>
        </p:txBody>
      </p:sp>
      <p:sp>
        <p:nvSpPr>
          <p:cNvPr id="2" name="Titel 1">
            <a:extLst>
              <a:ext uri="{FF2B5EF4-FFF2-40B4-BE49-F238E27FC236}">
                <a16:creationId xmlns:a16="http://schemas.microsoft.com/office/drawing/2014/main" id="{7855CF3A-8745-495B-9FFE-CE92A5F4D68B}"/>
              </a:ext>
            </a:extLst>
          </p:cNvPr>
          <p:cNvSpPr>
            <a:spLocks noGrp="1"/>
          </p:cNvSpPr>
          <p:nvPr>
            <p:ph type="ctrTitle" hasCustomPrompt="1"/>
          </p:nvPr>
        </p:nvSpPr>
        <p:spPr bwMode="black">
          <a:xfrm>
            <a:off x="1416000" y="2411999"/>
            <a:ext cx="9360000" cy="2664000"/>
          </a:xfrm>
        </p:spPr>
        <p:txBody>
          <a:bodyPr lIns="0" anchor="t" anchorCtr="0">
            <a:normAutofit/>
          </a:bodyPr>
          <a:lstStyle>
            <a:lvl1pPr algn="l">
              <a:lnSpc>
                <a:spcPct val="85000"/>
              </a:lnSpc>
              <a:defRPr sz="8000">
                <a:solidFill>
                  <a:schemeClr val="tx1"/>
                </a:solidFill>
              </a:defRPr>
            </a:lvl1pPr>
          </a:lstStyle>
          <a:p>
            <a:r>
              <a:rPr lang="de-DE" noProof="0"/>
              <a:t>Titel 80 pt.</a:t>
            </a:r>
          </a:p>
        </p:txBody>
      </p:sp>
      <p:sp>
        <p:nvSpPr>
          <p:cNvPr id="6" name="Logo T-Systems" descr="Logo T-Systems">
            <a:extLst>
              <a:ext uri="{FF2B5EF4-FFF2-40B4-BE49-F238E27FC236}">
                <a16:creationId xmlns:a16="http://schemas.microsoft.com/office/drawing/2014/main" id="{19071584-E298-4D64-B7B9-D4177CD90D4D}"/>
              </a:ext>
            </a:extLst>
          </p:cNvPr>
          <p:cNvSpPr>
            <a:spLocks noGrp="1" noChangeAspect="1"/>
          </p:cNvSpPr>
          <p:nvPr>
            <p:ph type="pic" sz="quarter" idx="14"/>
          </p:nvPr>
        </p:nvSpPr>
        <p:spPr>
          <a:xfrm>
            <a:off x="478800" y="6084000"/>
            <a:ext cx="1628307" cy="360000"/>
          </a:xfrm>
          <a:blipFill>
            <a:blip r:embed="rId4">
              <a:extLst>
                <a:ext uri="{96DAC541-7B7A-43D3-8B79-37D633B846F1}">
                  <asvg:svgBlip xmlns:asvg="http://schemas.microsoft.com/office/drawing/2016/SVG/main" r:embed="rId5"/>
                </a:ext>
              </a:extLst>
            </a:blip>
            <a:stretch>
              <a:fillRect/>
            </a:stretch>
          </a:blipFill>
        </p:spPr>
        <p:txBody>
          <a:bodyPr/>
          <a:lstStyle>
            <a:lvl1pPr>
              <a:defRPr>
                <a:noFill/>
              </a:defRPr>
            </a:lvl1pPr>
          </a:lstStyle>
          <a:p>
            <a:r>
              <a:rPr lang="de-DE" noProof="0"/>
              <a:t>Bild durch Klicken auf Symbol hinzufügen</a:t>
            </a:r>
          </a:p>
        </p:txBody>
      </p:sp>
    </p:spTree>
    <p:extLst>
      <p:ext uri="{BB962C8B-B14F-4D97-AF65-F5344CB8AC3E}">
        <p14:creationId xmlns:p14="http://schemas.microsoft.com/office/powerpoint/2010/main" val="151005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764DE79-268F-4C1A-8933-263129D2AF90}" type="datetimeFigureOut">
              <a:rPr lang="en-US" smtClean="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3617876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04">
    <p:bg>
      <p:bgPr>
        <a:solidFill>
          <a:schemeClr val="tx2"/>
        </a:solidFill>
        <a:effectLst/>
      </p:bgPr>
    </p:bg>
    <p:spTree>
      <p:nvGrpSpPr>
        <p:cNvPr id="1" name=""/>
        <p:cNvGrpSpPr/>
        <p:nvPr/>
      </p:nvGrpSpPr>
      <p:grpSpPr>
        <a:xfrm>
          <a:off x="0" y="0"/>
          <a:ext cx="0" cy="0"/>
          <a:chOff x="0" y="0"/>
          <a:chExt cx="0" cy="0"/>
        </a:xfrm>
      </p:grpSpPr>
      <p:sp>
        <p:nvSpPr>
          <p:cNvPr id="6" name="MMS Identifier" descr="Identifier T-Systems MMS">
            <a:extLst>
              <a:ext uri="{FF2B5EF4-FFF2-40B4-BE49-F238E27FC236}">
                <a16:creationId xmlns:a16="http://schemas.microsoft.com/office/drawing/2014/main" id="{E7E7FFC2-C7B1-4324-8762-0445D83CD40C}"/>
              </a:ext>
            </a:extLst>
          </p:cNvPr>
          <p:cNvSpPr>
            <a:spLocks noGrp="1" noChangeAspect="1"/>
          </p:cNvSpPr>
          <p:nvPr>
            <p:ph type="pic" sz="quarter" idx="19"/>
          </p:nvPr>
        </p:nvSpPr>
        <p:spPr>
          <a:xfrm>
            <a:off x="9427200" y="478800"/>
            <a:ext cx="2286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r>
              <a:rPr lang="de-DE" noProof="0"/>
              <a:t>Bild durch Klicken auf Symbol hinzufügen</a:t>
            </a:r>
          </a:p>
        </p:txBody>
      </p:sp>
      <p:sp>
        <p:nvSpPr>
          <p:cNvPr id="3" name="Dachzeile">
            <a:extLst>
              <a:ext uri="{FF2B5EF4-FFF2-40B4-BE49-F238E27FC236}">
                <a16:creationId xmlns:a16="http://schemas.microsoft.com/office/drawing/2014/main" id="{2931B0A1-8DE4-4F87-9296-AE72B35697A6}"/>
              </a:ext>
            </a:extLst>
          </p:cNvPr>
          <p:cNvSpPr>
            <a:spLocks noGrp="1"/>
          </p:cNvSpPr>
          <p:nvPr>
            <p:ph type="subTitle" idx="1" hasCustomPrompt="1"/>
          </p:nvPr>
        </p:nvSpPr>
        <p:spPr bwMode="black">
          <a:xfrm>
            <a:off x="1416000" y="1800000"/>
            <a:ext cx="9360000" cy="288000"/>
          </a:xfrm>
        </p:spPr>
        <p:txBody>
          <a:bodyPr lIns="0" anchor="b" anchorCtr="0">
            <a:noAutofit/>
          </a:bodyPr>
          <a:lstStyle>
            <a:lvl1pPr marL="0" indent="0" algn="l">
              <a:lnSpc>
                <a:spcPct val="90000"/>
              </a:lnSpc>
              <a:spcAft>
                <a:spcPts val="0"/>
              </a:spcAft>
              <a:buNone/>
              <a:defRPr sz="2000" b="0">
                <a:solidFill>
                  <a:schemeClr val="bg1"/>
                </a:solidFill>
                <a:latin typeface="+mn-lt"/>
              </a:defRPr>
            </a:lvl1pPr>
            <a:lvl2pPr marL="0" indent="0" algn="l">
              <a:lnSpc>
                <a:spcPct val="90000"/>
              </a:lnSpc>
              <a:spcAft>
                <a:spcPts val="0"/>
              </a:spcAft>
              <a:buNone/>
              <a:defRPr sz="1800" b="0">
                <a:solidFill>
                  <a:schemeClr val="bg1"/>
                </a:solidFill>
                <a:latin typeface="+mn-lt"/>
              </a:defRPr>
            </a:lvl2pPr>
            <a:lvl3pPr marL="0" indent="0" algn="l">
              <a:lnSpc>
                <a:spcPct val="90000"/>
              </a:lnSpc>
              <a:spcAft>
                <a:spcPts val="0"/>
              </a:spcAft>
              <a:buNone/>
              <a:defRPr sz="1800" b="0">
                <a:solidFill>
                  <a:schemeClr val="bg1"/>
                </a:solidFill>
                <a:latin typeface="+mn-lt"/>
              </a:defRPr>
            </a:lvl3pPr>
            <a:lvl4pPr marL="0" indent="0" algn="l">
              <a:lnSpc>
                <a:spcPct val="90000"/>
              </a:lnSpc>
              <a:spcAft>
                <a:spcPts val="0"/>
              </a:spcAft>
              <a:buNone/>
              <a:defRPr sz="1800" b="0">
                <a:solidFill>
                  <a:schemeClr val="bg1"/>
                </a:solidFill>
                <a:latin typeface="+mn-lt"/>
              </a:defRPr>
            </a:lvl4pPr>
            <a:lvl5pPr marL="0" indent="0" algn="l">
              <a:lnSpc>
                <a:spcPct val="90000"/>
              </a:lnSpc>
              <a:spcAft>
                <a:spcPts val="0"/>
              </a:spcAft>
              <a:buNone/>
              <a:defRPr sz="1800" b="0">
                <a:solidFill>
                  <a:schemeClr val="bg1"/>
                </a:solidFill>
                <a:latin typeface="+mn-lt"/>
              </a:defRPr>
            </a:lvl5pPr>
            <a:lvl6pPr marL="0" indent="0" algn="l">
              <a:lnSpc>
                <a:spcPct val="90000"/>
              </a:lnSpc>
              <a:spcAft>
                <a:spcPts val="0"/>
              </a:spcAft>
              <a:buNone/>
              <a:defRPr sz="1800" b="0">
                <a:solidFill>
                  <a:schemeClr val="bg1"/>
                </a:solidFill>
                <a:latin typeface="+mn-lt"/>
              </a:defRPr>
            </a:lvl6pPr>
            <a:lvl7pPr marL="0" indent="0" algn="l">
              <a:lnSpc>
                <a:spcPct val="90000"/>
              </a:lnSpc>
              <a:spcAft>
                <a:spcPts val="0"/>
              </a:spcAft>
              <a:buNone/>
              <a:defRPr sz="1800" b="0">
                <a:solidFill>
                  <a:schemeClr val="bg1"/>
                </a:solidFill>
                <a:latin typeface="+mn-lt"/>
              </a:defRPr>
            </a:lvl7pPr>
            <a:lvl8pPr marL="0" indent="0" algn="l">
              <a:lnSpc>
                <a:spcPct val="90000"/>
              </a:lnSpc>
              <a:spcAft>
                <a:spcPts val="0"/>
              </a:spcAft>
              <a:buNone/>
              <a:defRPr sz="1800" b="0">
                <a:solidFill>
                  <a:schemeClr val="bg1"/>
                </a:solidFill>
                <a:latin typeface="+mn-lt"/>
              </a:defRPr>
            </a:lvl8pPr>
            <a:lvl9pPr marL="0" indent="0" algn="l">
              <a:lnSpc>
                <a:spcPct val="90000"/>
              </a:lnSpc>
              <a:spcAft>
                <a:spcPts val="0"/>
              </a:spcAft>
              <a:buNone/>
              <a:defRPr sz="1800" b="0">
                <a:solidFill>
                  <a:schemeClr val="bg1"/>
                </a:solidFill>
                <a:latin typeface="+mn-lt"/>
              </a:defRPr>
            </a:lvl9pPr>
          </a:lstStyle>
          <a:p>
            <a:r>
              <a:rPr lang="de-DE" noProof="0"/>
              <a:t>Dachzeile | Autor*in | Ort | Datum (Einzeilig 20 pt)</a:t>
            </a:r>
          </a:p>
        </p:txBody>
      </p:sp>
      <p:sp>
        <p:nvSpPr>
          <p:cNvPr id="2" name="Titel 1">
            <a:extLst>
              <a:ext uri="{FF2B5EF4-FFF2-40B4-BE49-F238E27FC236}">
                <a16:creationId xmlns:a16="http://schemas.microsoft.com/office/drawing/2014/main" id="{7855CF3A-8745-495B-9FFE-CE92A5F4D68B}"/>
              </a:ext>
            </a:extLst>
          </p:cNvPr>
          <p:cNvSpPr>
            <a:spLocks noGrp="1"/>
          </p:cNvSpPr>
          <p:nvPr>
            <p:ph type="ctrTitle" hasCustomPrompt="1"/>
          </p:nvPr>
        </p:nvSpPr>
        <p:spPr bwMode="black">
          <a:xfrm>
            <a:off x="1416000" y="2412000"/>
            <a:ext cx="9360000" cy="2664000"/>
          </a:xfrm>
        </p:spPr>
        <p:txBody>
          <a:bodyPr lIns="0" anchor="t" anchorCtr="0">
            <a:normAutofit/>
          </a:bodyPr>
          <a:lstStyle>
            <a:lvl1pPr algn="l">
              <a:lnSpc>
                <a:spcPct val="85000"/>
              </a:lnSpc>
              <a:defRPr sz="8000">
                <a:solidFill>
                  <a:schemeClr val="bg1"/>
                </a:solidFill>
              </a:defRPr>
            </a:lvl1pPr>
          </a:lstStyle>
          <a:p>
            <a:r>
              <a:rPr lang="de-DE" noProof="0"/>
              <a:t>Titel 80 pt.</a:t>
            </a:r>
          </a:p>
        </p:txBody>
      </p:sp>
      <p:sp>
        <p:nvSpPr>
          <p:cNvPr id="9" name="Logo T-Systems" descr="Logo T-Systems">
            <a:extLst>
              <a:ext uri="{FF2B5EF4-FFF2-40B4-BE49-F238E27FC236}">
                <a16:creationId xmlns:a16="http://schemas.microsoft.com/office/drawing/2014/main" id="{F4EDC520-2258-154A-BE9D-E07DDEB4387B}"/>
              </a:ext>
            </a:extLst>
          </p:cNvPr>
          <p:cNvSpPr>
            <a:spLocks noGrp="1" noChangeAspect="1"/>
          </p:cNvSpPr>
          <p:nvPr>
            <p:ph type="pic" sz="quarter" idx="14"/>
          </p:nvPr>
        </p:nvSpPr>
        <p:spPr>
          <a:xfrm>
            <a:off x="478800" y="6084000"/>
            <a:ext cx="1628307" cy="360000"/>
          </a:xfrm>
          <a:blipFill>
            <a:blip r:embed="rId4">
              <a:extLst>
                <a:ext uri="{96DAC541-7B7A-43D3-8B79-37D633B846F1}">
                  <asvg:svgBlip xmlns:asvg="http://schemas.microsoft.com/office/drawing/2016/SVG/main" r:embed="rId5"/>
                </a:ext>
              </a:extLst>
            </a:blip>
            <a:stretch>
              <a:fillRect/>
            </a:stretch>
          </a:blipFill>
        </p:spPr>
        <p:txBody>
          <a:bodyPr/>
          <a:lstStyle>
            <a:lvl1pPr>
              <a:defRPr>
                <a:noFill/>
              </a:defRPr>
            </a:lvl1pPr>
          </a:lstStyle>
          <a:p>
            <a:r>
              <a:rPr lang="de-DE" noProof="0"/>
              <a:t>Bild durch Klicken auf Symbol hinzufügen</a:t>
            </a:r>
          </a:p>
        </p:txBody>
      </p:sp>
    </p:spTree>
    <p:extLst>
      <p:ext uri="{BB962C8B-B14F-4D97-AF65-F5344CB8AC3E}">
        <p14:creationId xmlns:p14="http://schemas.microsoft.com/office/powerpoint/2010/main" val="1427998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piteltrenner 01">
    <p:spTree>
      <p:nvGrpSpPr>
        <p:cNvPr id="1" name=""/>
        <p:cNvGrpSpPr/>
        <p:nvPr/>
      </p:nvGrpSpPr>
      <p:grpSpPr>
        <a:xfrm>
          <a:off x="0" y="0"/>
          <a:ext cx="0" cy="0"/>
          <a:chOff x="0" y="0"/>
          <a:chExt cx="0" cy="0"/>
        </a:xfrm>
      </p:grpSpPr>
      <p:sp>
        <p:nvSpPr>
          <p:cNvPr id="9" name="Bildplatzhalter 1">
            <a:extLst>
              <a:ext uri="{FF2B5EF4-FFF2-40B4-BE49-F238E27FC236}">
                <a16:creationId xmlns:a16="http://schemas.microsoft.com/office/drawing/2014/main" id="{C930494E-C331-4EE7-9324-843CE9A94308}"/>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bg1"/>
          </a:solidFill>
        </p:spPr>
        <p:txBody>
          <a:bodyPr vert="horz" lIns="288000" tIns="288000" rIns="288000" bIns="288000" rtlCol="0" anchor="b" anchorCtr="0">
            <a:noAutofit/>
          </a:bodyPr>
          <a:lstStyle>
            <a:lvl1pPr>
              <a:spcAft>
                <a:spcPts val="0"/>
              </a:spcAft>
              <a:defRPr lang="de-DE" sz="2000" dirty="0">
                <a:solidFill>
                  <a:schemeClr val="bg1">
                    <a:lumMod val="85000"/>
                  </a:schemeClr>
                </a:solidFill>
              </a:defRPr>
            </a:lvl1pPr>
          </a:lstStyle>
          <a:p>
            <a:pPr lvl="0"/>
            <a:r>
              <a:rPr lang="de-DE" noProof="0" dirty="0"/>
              <a:t>Optional: Bild einfügen</a:t>
            </a:r>
            <a:br>
              <a:rPr lang="de-DE" noProof="0" dirty="0"/>
            </a:br>
            <a:r>
              <a:rPr lang="de-DE" noProof="0" dirty="0"/>
              <a:t>Hinweis: Diesen Text kann man im Präsentationsmodus NICHT sehen.</a:t>
            </a:r>
          </a:p>
        </p:txBody>
      </p:sp>
      <p:sp>
        <p:nvSpPr>
          <p:cNvPr id="14" name="Shape mit Zahl">
            <a:extLst>
              <a:ext uri="{FF2B5EF4-FFF2-40B4-BE49-F238E27FC236}">
                <a16:creationId xmlns:a16="http://schemas.microsoft.com/office/drawing/2014/main" id="{E3720A08-8233-422F-BC76-D08EA16FC1DA}"/>
              </a:ext>
            </a:extLst>
          </p:cNvPr>
          <p:cNvSpPr>
            <a:spLocks noGrp="1" noChangeAspect="1"/>
          </p:cNvSpPr>
          <p:nvPr>
            <p:ph type="body" sz="quarter" idx="17" hasCustomPrompt="1"/>
          </p:nvPr>
        </p:nvSpPr>
        <p:spPr>
          <a:xfrm>
            <a:off x="0" y="1899000"/>
            <a:ext cx="3060000" cy="3060000"/>
          </a:xfrm>
          <a:blipFill>
            <a:blip r:embed="rId2">
              <a:extLst>
                <a:ext uri="{96DAC541-7B7A-43D3-8B79-37D633B846F1}">
                  <asvg:svgBlip xmlns:asvg="http://schemas.microsoft.com/office/drawing/2016/SVG/main" r:embed="rId3"/>
                </a:ext>
              </a:extLst>
            </a:blip>
            <a:stretch>
              <a:fillRect/>
            </a:stretch>
          </a:blipFill>
        </p:spPr>
        <p:txBody>
          <a:bodyPr anchor="ctr" anchorCtr="0"/>
          <a:lstStyle>
            <a:lvl1pPr algn="ctr">
              <a:defRPr sz="10400">
                <a:solidFill>
                  <a:schemeClr val="bg1"/>
                </a:solidFill>
                <a:latin typeface="+mn-lt"/>
              </a:defRPr>
            </a:lvl1pPr>
            <a:lvl2pPr algn="ctr">
              <a:defRPr/>
            </a:lvl2pPr>
          </a:lstStyle>
          <a:p>
            <a:pPr lvl="0"/>
            <a:r>
              <a:rPr lang="de-DE" noProof="0" dirty="0"/>
              <a:t>0x</a:t>
            </a:r>
          </a:p>
        </p:txBody>
      </p:sp>
      <p:sp>
        <p:nvSpPr>
          <p:cNvPr id="2" name="Titel 1">
            <a:extLst>
              <a:ext uri="{FF2B5EF4-FFF2-40B4-BE49-F238E27FC236}">
                <a16:creationId xmlns:a16="http://schemas.microsoft.com/office/drawing/2014/main" id="{DEC7C79E-4252-4961-BA19-A3846BF136C5}"/>
              </a:ext>
            </a:extLst>
          </p:cNvPr>
          <p:cNvSpPr>
            <a:spLocks noGrp="1"/>
          </p:cNvSpPr>
          <p:nvPr>
            <p:ph type="title" hasCustomPrompt="1"/>
          </p:nvPr>
        </p:nvSpPr>
        <p:spPr>
          <a:xfrm>
            <a:off x="3060000" y="2667000"/>
            <a:ext cx="8628746" cy="1902349"/>
          </a:xfrm>
        </p:spPr>
        <p:txBody>
          <a:bodyPr anchor="ctr"/>
          <a:lstStyle>
            <a:lvl1pPr marL="0" indent="0" algn="l" defTabSz="914400" rtl="0" eaLnBrk="1" latinLnBrk="0" hangingPunct="1">
              <a:lnSpc>
                <a:spcPct val="90000"/>
              </a:lnSpc>
              <a:spcBef>
                <a:spcPts val="0"/>
              </a:spcBef>
              <a:spcAft>
                <a:spcPts val="0"/>
              </a:spcAft>
              <a:buFont typeface="Arial" panose="020B0604020202020204" pitchFamily="34" charset="0"/>
              <a:buNone/>
              <a:defRPr lang="de-DE" sz="4000" kern="1200" dirty="0">
                <a:solidFill>
                  <a:schemeClr val="tx1"/>
                </a:solidFill>
                <a:latin typeface="+mj-lt"/>
                <a:ea typeface="+mn-ea"/>
                <a:cs typeface="+mn-cs"/>
              </a:defRPr>
            </a:lvl1pPr>
          </a:lstStyle>
          <a:p>
            <a:pPr lvl="0"/>
            <a:r>
              <a:rPr lang="de-DE" noProof="0" dirty="0"/>
              <a:t>Zweizeiler = Listenebene/Einzug 1 (40 </a:t>
            </a:r>
            <a:r>
              <a:rPr lang="de-DE" noProof="0" dirty="0" err="1"/>
              <a:t>pt</a:t>
            </a:r>
            <a:r>
              <a:rPr lang="de-DE" noProof="0" dirty="0"/>
              <a:t>)</a:t>
            </a:r>
            <a:br>
              <a:rPr lang="de-DE" noProof="0" dirty="0"/>
            </a:br>
            <a:r>
              <a:rPr lang="de-DE" noProof="0" dirty="0"/>
              <a:t>Einzeiler = Listenebene/Einzug 2 (80 </a:t>
            </a:r>
            <a:r>
              <a:rPr lang="de-DE" noProof="0" dirty="0" err="1"/>
              <a:t>pt</a:t>
            </a:r>
            <a:r>
              <a:rPr lang="de-DE" noProof="0" dirty="0"/>
              <a:t>)</a:t>
            </a:r>
            <a:br>
              <a:rPr lang="de-DE" noProof="0" dirty="0"/>
            </a:br>
            <a:r>
              <a:rPr lang="de-DE" noProof="0" dirty="0"/>
              <a:t>Listenebene 2</a:t>
            </a:r>
          </a:p>
        </p:txBody>
      </p:sp>
      <p:sp>
        <p:nvSpPr>
          <p:cNvPr id="13" name="Hinweis">
            <a:hlinkClick r:id="rId4"/>
            <a:extLst>
              <a:ext uri="{FF2B5EF4-FFF2-40B4-BE49-F238E27FC236}">
                <a16:creationId xmlns:a16="http://schemas.microsoft.com/office/drawing/2014/main" id="{3B7BC16B-C709-441A-878E-FE5A4748A78C}"/>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1" name="Hinweis">
            <a:hlinkClick r:id="rId4"/>
            <a:extLst>
              <a:ext uri="{FF2B5EF4-FFF2-40B4-BE49-F238E27FC236}">
                <a16:creationId xmlns:a16="http://schemas.microsoft.com/office/drawing/2014/main" id="{01661DDB-740A-4FAA-9462-3683AD7999DE}"/>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7">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8">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grpSp>
        <p:nvGrpSpPr>
          <p:cNvPr id="7" name="Hinweis">
            <a:extLst>
              <a:ext uri="{FF2B5EF4-FFF2-40B4-BE49-F238E27FC236}">
                <a16:creationId xmlns:a16="http://schemas.microsoft.com/office/drawing/2014/main" id="{F052EE63-1DD6-41F6-9EE9-A0981A68738F}"/>
              </a:ext>
              <a:ext uri="{C183D7F6-B498-43B3-948B-1728B52AA6E4}">
                <adec:decorative xmlns:adec="http://schemas.microsoft.com/office/drawing/2017/decorative" val="1"/>
              </a:ext>
            </a:extLst>
          </p:cNvPr>
          <p:cNvGrpSpPr/>
          <p:nvPr userDrawn="1"/>
        </p:nvGrpSpPr>
        <p:grpSpPr>
          <a:xfrm>
            <a:off x="12553200" y="0"/>
            <a:ext cx="4860000" cy="3256615"/>
            <a:chOff x="12553200" y="0"/>
            <a:chExt cx="4860000" cy="3256615"/>
          </a:xfrm>
        </p:grpSpPr>
        <p:sp>
          <p:nvSpPr>
            <p:cNvPr id="8" name="Textfeld 7">
              <a:hlinkClick r:id="rId4"/>
              <a:extLst>
                <a:ext uri="{FF2B5EF4-FFF2-40B4-BE49-F238E27FC236}">
                  <a16:creationId xmlns:a16="http://schemas.microsoft.com/office/drawing/2014/main" id="{6F20ABF0-D343-4A3B-BAD4-4DA09F6C93DE}"/>
                </a:ext>
              </a:extLst>
            </p:cNvPr>
            <p:cNvSpPr txBox="1"/>
            <p:nvPr userDrawn="1"/>
          </p:nvSpPr>
          <p:spPr>
            <a:xfrm>
              <a:off x="12553200" y="0"/>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den Trenner-Text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Trenner-Textfeld sind auf diesem Layout Textformatierungen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0" name="Grafik 9">
              <a:extLst>
                <a:ext uri="{FF2B5EF4-FFF2-40B4-BE49-F238E27FC236}">
                  <a16:creationId xmlns:a16="http://schemas.microsoft.com/office/drawing/2014/main" id="{71CF2860-F4BE-4CB9-AE00-1C9C713F6601}"/>
                </a:ext>
              </a:extLst>
            </p:cNvPr>
            <p:cNvPicPr>
              <a:picLocks noChangeAspect="1"/>
            </p:cNvPicPr>
            <p:nvPr userDrawn="1"/>
          </p:nvPicPr>
          <p:blipFill rotWithShape="1">
            <a:blip r:embed="rId9"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6" name="Hinweis">
            <a:hlinkClick r:id="rId4"/>
            <a:extLst>
              <a:ext uri="{FF2B5EF4-FFF2-40B4-BE49-F238E27FC236}">
                <a16:creationId xmlns:a16="http://schemas.microsoft.com/office/drawing/2014/main" id="{E5B3ED00-24B4-48DC-973D-BF32099839DF}"/>
              </a:ext>
              <a:ext uri="{C183D7F6-B498-43B3-948B-1728B52AA6E4}">
                <adec:decorative xmlns:adec="http://schemas.microsoft.com/office/drawing/2017/decorative" val="1"/>
              </a:ext>
            </a:extLst>
          </p:cNvPr>
          <p:cNvSpPr txBox="1"/>
          <p:nvPr userDrawn="1"/>
        </p:nvSpPr>
        <p:spPr>
          <a:xfrm>
            <a:off x="17739486" y="-1"/>
            <a:ext cx="6480000" cy="3249001"/>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dem Textfeld sind folgende Textformatierungen definiert:</a:t>
            </a:r>
          </a:p>
          <a:p>
            <a:pPr lvl="0">
              <a:lnSpc>
                <a:spcPct val="90000"/>
              </a:lnSpc>
              <a:spcBef>
                <a:spcPts val="0"/>
              </a:spcBef>
              <a:spcAft>
                <a:spcPts val="0"/>
              </a:spcAft>
            </a:pPr>
            <a:r>
              <a:rPr lang="de-DE" sz="4000" noProof="0">
                <a:solidFill>
                  <a:schemeClr val="tx1"/>
                </a:solidFill>
                <a:latin typeface="+mj-lt"/>
              </a:rPr>
              <a:t>Listenebene/Einzug 1</a:t>
            </a:r>
          </a:p>
          <a:p>
            <a:pPr marL="0" lvl="1">
              <a:lnSpc>
                <a:spcPct val="90000"/>
              </a:lnSpc>
              <a:spcBef>
                <a:spcPts val="0"/>
              </a:spcBef>
              <a:spcAft>
                <a:spcPts val="0"/>
              </a:spcAft>
            </a:pPr>
            <a:r>
              <a:rPr lang="de-DE" sz="8000" noProof="0">
                <a:solidFill>
                  <a:schemeClr val="tx1"/>
                </a:solidFill>
                <a:latin typeface="+mj-lt"/>
              </a:rPr>
              <a:t>Listenebene 2</a:t>
            </a:r>
          </a:p>
        </p:txBody>
      </p:sp>
    </p:spTree>
    <p:extLst>
      <p:ext uri="{BB962C8B-B14F-4D97-AF65-F5344CB8AC3E}">
        <p14:creationId xmlns:p14="http://schemas.microsoft.com/office/powerpoint/2010/main" val="325688790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trenner 02">
    <p:spTree>
      <p:nvGrpSpPr>
        <p:cNvPr id="1" name=""/>
        <p:cNvGrpSpPr/>
        <p:nvPr/>
      </p:nvGrpSpPr>
      <p:grpSpPr>
        <a:xfrm>
          <a:off x="0" y="0"/>
          <a:ext cx="0" cy="0"/>
          <a:chOff x="0" y="0"/>
          <a:chExt cx="0" cy="0"/>
        </a:xfrm>
      </p:grpSpPr>
      <p:sp>
        <p:nvSpPr>
          <p:cNvPr id="13" name="Hinweis">
            <a:hlinkClick r:id="rId2"/>
            <a:extLst>
              <a:ext uri="{FF2B5EF4-FFF2-40B4-BE49-F238E27FC236}">
                <a16:creationId xmlns:a16="http://schemas.microsoft.com/office/drawing/2014/main" id="{52DAED88-5838-4420-86BE-C572715434B9}"/>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1" name="Hinweis">
            <a:hlinkClick r:id="rId2"/>
            <a:extLst>
              <a:ext uri="{FF2B5EF4-FFF2-40B4-BE49-F238E27FC236}">
                <a16:creationId xmlns:a16="http://schemas.microsoft.com/office/drawing/2014/main" id="{0AD2F360-F81F-4C35-8776-C8BADBDC86A9}"/>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grpSp>
        <p:nvGrpSpPr>
          <p:cNvPr id="8" name="Hinweis">
            <a:extLst>
              <a:ext uri="{FF2B5EF4-FFF2-40B4-BE49-F238E27FC236}">
                <a16:creationId xmlns:a16="http://schemas.microsoft.com/office/drawing/2014/main" id="{E4212156-0705-46C7-B145-33AE3EC8D76B}"/>
              </a:ext>
              <a:ext uri="{C183D7F6-B498-43B3-948B-1728B52AA6E4}">
                <adec:decorative xmlns:adec="http://schemas.microsoft.com/office/drawing/2017/decorative" val="1"/>
              </a:ext>
            </a:extLst>
          </p:cNvPr>
          <p:cNvGrpSpPr/>
          <p:nvPr userDrawn="1"/>
        </p:nvGrpSpPr>
        <p:grpSpPr>
          <a:xfrm>
            <a:off x="12553200" y="0"/>
            <a:ext cx="4860000" cy="3249000"/>
            <a:chOff x="12553200" y="0"/>
            <a:chExt cx="4860000" cy="2810339"/>
          </a:xfrm>
        </p:grpSpPr>
        <p:sp>
          <p:nvSpPr>
            <p:cNvPr id="9" name="Textfeld 8">
              <a:hlinkClick r:id="rId2"/>
              <a:extLst>
                <a:ext uri="{FF2B5EF4-FFF2-40B4-BE49-F238E27FC236}">
                  <a16:creationId xmlns:a16="http://schemas.microsoft.com/office/drawing/2014/main" id="{1366F0EA-4C10-44D8-9062-E66027A1AFF7}"/>
                </a:ext>
              </a:extLst>
            </p:cNvPr>
            <p:cNvSpPr txBox="1"/>
            <p:nvPr userDrawn="1"/>
          </p:nvSpPr>
          <p:spPr>
            <a:xfrm>
              <a:off x="12553200" y="0"/>
              <a:ext cx="4860000" cy="2810339"/>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den Trenner-Text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Trenner-Textfeld sind auf diesem Layout Textformatierungen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0" name="Grafik 9">
              <a:extLst>
                <a:ext uri="{FF2B5EF4-FFF2-40B4-BE49-F238E27FC236}">
                  <a16:creationId xmlns:a16="http://schemas.microsoft.com/office/drawing/2014/main" id="{7373CA45-9EBF-41CA-845C-A5688794DC7A}"/>
                </a:ext>
              </a:extLst>
            </p:cNvPr>
            <p:cNvPicPr>
              <a:picLocks noChangeAspect="1"/>
            </p:cNvPicPr>
            <p:nvPr userDrawn="1"/>
          </p:nvPicPr>
          <p:blipFill rotWithShape="1">
            <a:blip r:embed="rId7"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588114"/>
              <a:ext cx="1296408" cy="404813"/>
            </a:xfrm>
            <a:prstGeom prst="rect">
              <a:avLst/>
            </a:prstGeom>
          </p:spPr>
        </p:pic>
      </p:grpSp>
      <p:sp>
        <p:nvSpPr>
          <p:cNvPr id="7" name="Hinweis">
            <a:hlinkClick r:id="rId2"/>
            <a:extLst>
              <a:ext uri="{FF2B5EF4-FFF2-40B4-BE49-F238E27FC236}">
                <a16:creationId xmlns:a16="http://schemas.microsoft.com/office/drawing/2014/main" id="{6B00DF70-8C1D-4D52-8196-A44BB28D03D9}"/>
              </a:ext>
              <a:ext uri="{C183D7F6-B498-43B3-948B-1728B52AA6E4}">
                <adec:decorative xmlns:adec="http://schemas.microsoft.com/office/drawing/2017/decorative" val="1"/>
              </a:ext>
            </a:extLst>
          </p:cNvPr>
          <p:cNvSpPr txBox="1"/>
          <p:nvPr userDrawn="1"/>
        </p:nvSpPr>
        <p:spPr>
          <a:xfrm>
            <a:off x="17739486" y="-1"/>
            <a:ext cx="6480000" cy="32490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dem Textfeld sind folgende Textformatierungen definiert:</a:t>
            </a:r>
          </a:p>
          <a:p>
            <a:pPr lvl="0">
              <a:lnSpc>
                <a:spcPct val="90000"/>
              </a:lnSpc>
              <a:spcBef>
                <a:spcPts val="0"/>
              </a:spcBef>
              <a:spcAft>
                <a:spcPts val="0"/>
              </a:spcAft>
            </a:pPr>
            <a:r>
              <a:rPr lang="de-DE" sz="4000" noProof="0">
                <a:solidFill>
                  <a:schemeClr val="tx1"/>
                </a:solidFill>
                <a:latin typeface="+mj-lt"/>
              </a:rPr>
              <a:t>Listenebene/Einzug 1</a:t>
            </a:r>
          </a:p>
          <a:p>
            <a:pPr marL="0" lvl="1">
              <a:lnSpc>
                <a:spcPct val="90000"/>
              </a:lnSpc>
              <a:spcBef>
                <a:spcPts val="0"/>
              </a:spcBef>
              <a:spcAft>
                <a:spcPts val="0"/>
              </a:spcAft>
            </a:pPr>
            <a:r>
              <a:rPr lang="de-DE" sz="8000" noProof="0">
                <a:solidFill>
                  <a:schemeClr val="tx1"/>
                </a:solidFill>
                <a:latin typeface="+mj-lt"/>
              </a:rPr>
              <a:t>Listenebene 2</a:t>
            </a:r>
          </a:p>
        </p:txBody>
      </p:sp>
      <p:sp>
        <p:nvSpPr>
          <p:cNvPr id="3" name="Bildplatzhalter 1">
            <a:extLst>
              <a:ext uri="{FF2B5EF4-FFF2-40B4-BE49-F238E27FC236}">
                <a16:creationId xmlns:a16="http://schemas.microsoft.com/office/drawing/2014/main" id="{6F3F7D46-A537-4D34-9516-5EB8F44BE88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bg1"/>
          </a:solidFill>
        </p:spPr>
        <p:txBody>
          <a:bodyPr vert="horz" lIns="288000" tIns="288000" rIns="288000" bIns="288000" rtlCol="0" anchor="b" anchorCtr="0">
            <a:noAutofit/>
          </a:bodyPr>
          <a:lstStyle>
            <a:lvl1pPr>
              <a:spcAft>
                <a:spcPts val="0"/>
              </a:spcAft>
              <a:defRPr lang="de-DE" sz="2000" dirty="0">
                <a:solidFill>
                  <a:schemeClr val="bg1">
                    <a:lumMod val="8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14" name="Shape mit Zahl">
            <a:extLst>
              <a:ext uri="{FF2B5EF4-FFF2-40B4-BE49-F238E27FC236}">
                <a16:creationId xmlns:a16="http://schemas.microsoft.com/office/drawing/2014/main" id="{E3720A08-8233-422F-BC76-D08EA16FC1DA}"/>
              </a:ext>
            </a:extLst>
          </p:cNvPr>
          <p:cNvSpPr>
            <a:spLocks noGrp="1" noChangeAspect="1"/>
          </p:cNvSpPr>
          <p:nvPr>
            <p:ph type="body" sz="quarter" idx="17" hasCustomPrompt="1"/>
          </p:nvPr>
        </p:nvSpPr>
        <p:spPr>
          <a:xfrm>
            <a:off x="0" y="576000"/>
            <a:ext cx="4536000" cy="4536000"/>
          </a:xfrm>
          <a:blipFill>
            <a:blip r:embed="rId8">
              <a:extLst>
                <a:ext uri="{96DAC541-7B7A-43D3-8B79-37D633B846F1}">
                  <asvg:svgBlip xmlns:asvg="http://schemas.microsoft.com/office/drawing/2016/SVG/main" r:embed="rId9"/>
                </a:ext>
              </a:extLst>
            </a:blip>
            <a:stretch>
              <a:fillRect/>
            </a:stretch>
          </a:blipFill>
        </p:spPr>
        <p:txBody>
          <a:bodyPr lIns="1260000" tIns="1080000" rIns="1260000" anchor="ctr" anchorCtr="0"/>
          <a:lstStyle>
            <a:lvl1pPr algn="ctr">
              <a:defRPr sz="10400">
                <a:solidFill>
                  <a:schemeClr val="bg1"/>
                </a:solidFill>
                <a:latin typeface="+mn-lt"/>
              </a:defRPr>
            </a:lvl1pPr>
            <a:lvl2pPr algn="ctr">
              <a:defRPr/>
            </a:lvl2pPr>
          </a:lstStyle>
          <a:p>
            <a:pPr lvl="0"/>
            <a:r>
              <a:rPr lang="de-DE" noProof="0"/>
              <a:t>0x</a:t>
            </a:r>
          </a:p>
        </p:txBody>
      </p:sp>
      <p:sp>
        <p:nvSpPr>
          <p:cNvPr id="6" name="Textplatzhalter 2">
            <a:extLst>
              <a:ext uri="{FF2B5EF4-FFF2-40B4-BE49-F238E27FC236}">
                <a16:creationId xmlns:a16="http://schemas.microsoft.com/office/drawing/2014/main" id="{6F923576-4124-414E-8BAD-449E3B2A2032}"/>
              </a:ext>
            </a:extLst>
          </p:cNvPr>
          <p:cNvSpPr>
            <a:spLocks noGrp="1"/>
          </p:cNvSpPr>
          <p:nvPr>
            <p:ph type="body" sz="quarter" idx="19" hasCustomPrompt="1"/>
          </p:nvPr>
        </p:nvSpPr>
        <p:spPr>
          <a:xfrm>
            <a:off x="4536000" y="2301350"/>
            <a:ext cx="7152746" cy="2268000"/>
          </a:xfrm>
        </p:spPr>
        <p:txBody>
          <a:bodyPr anchor="ctr" anchorCtr="0"/>
          <a:lstStyle>
            <a:lvl1pPr>
              <a:lnSpc>
                <a:spcPct val="90000"/>
              </a:lnSpc>
              <a:spcAft>
                <a:spcPts val="0"/>
              </a:spcAft>
              <a:defRPr sz="4000">
                <a:latin typeface="+mj-lt"/>
              </a:defRPr>
            </a:lvl1pPr>
            <a:lvl2pPr>
              <a:lnSpc>
                <a:spcPct val="90000"/>
              </a:lnSpc>
              <a:spcAft>
                <a:spcPts val="0"/>
              </a:spcAft>
              <a:defRPr sz="8000">
                <a:latin typeface="+mj-lt"/>
              </a:defRPr>
            </a:lvl2pPr>
          </a:lstStyle>
          <a:p>
            <a:pPr lvl="0"/>
            <a:r>
              <a:rPr lang="de-DE" noProof="0"/>
              <a:t>Zweizeiler = Listenebene 1 (40 pt)</a:t>
            </a:r>
            <a:br>
              <a:rPr lang="de-DE" noProof="0"/>
            </a:br>
            <a:r>
              <a:rPr lang="de-DE" noProof="0"/>
              <a:t>Einzeiler = Listenebene 2 (80 pt)</a:t>
            </a:r>
          </a:p>
          <a:p>
            <a:pPr lvl="1"/>
            <a:r>
              <a:rPr lang="de-DE" noProof="0"/>
              <a:t>Listenebene 2</a:t>
            </a:r>
          </a:p>
        </p:txBody>
      </p:sp>
    </p:spTree>
    <p:extLst>
      <p:ext uri="{BB962C8B-B14F-4D97-AF65-F5344CB8AC3E}">
        <p14:creationId xmlns:p14="http://schemas.microsoft.com/office/powerpoint/2010/main" val="27307667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trenner 03">
    <p:spTree>
      <p:nvGrpSpPr>
        <p:cNvPr id="1" name=""/>
        <p:cNvGrpSpPr/>
        <p:nvPr/>
      </p:nvGrpSpPr>
      <p:grpSpPr>
        <a:xfrm>
          <a:off x="0" y="0"/>
          <a:ext cx="0" cy="0"/>
          <a:chOff x="0" y="0"/>
          <a:chExt cx="0" cy="0"/>
        </a:xfrm>
      </p:grpSpPr>
      <p:sp>
        <p:nvSpPr>
          <p:cNvPr id="10" name="Hinweis">
            <a:hlinkClick r:id="rId2"/>
            <a:extLst>
              <a:ext uri="{FF2B5EF4-FFF2-40B4-BE49-F238E27FC236}">
                <a16:creationId xmlns:a16="http://schemas.microsoft.com/office/drawing/2014/main" id="{0FA8B5D8-608C-4A17-AB0E-B0AD2FB0E8AD}"/>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8" name="Hinweis">
            <a:hlinkClick r:id="rId2"/>
            <a:extLst>
              <a:ext uri="{FF2B5EF4-FFF2-40B4-BE49-F238E27FC236}">
                <a16:creationId xmlns:a16="http://schemas.microsoft.com/office/drawing/2014/main" id="{811F5064-EC71-4A6E-A85A-23C797702C15}"/>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1" name="Bildplatzhalter 1">
            <a:extLst>
              <a:ext uri="{FF2B5EF4-FFF2-40B4-BE49-F238E27FC236}">
                <a16:creationId xmlns:a16="http://schemas.microsoft.com/office/drawing/2014/main" id="{474D7D36-4D57-4946-A456-CDA00445810C}"/>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bg1"/>
          </a:solidFill>
        </p:spPr>
        <p:txBody>
          <a:bodyPr vert="horz" lIns="6048000" tIns="288000" rIns="288000" bIns="288000" rtlCol="0" anchor="b" anchorCtr="0">
            <a:noAutofit/>
          </a:bodyPr>
          <a:lstStyle>
            <a:lvl1pPr>
              <a:spcAft>
                <a:spcPts val="0"/>
              </a:spcAft>
              <a:defRPr lang="de-DE" sz="2000" dirty="0">
                <a:solidFill>
                  <a:schemeClr val="bg1">
                    <a:lumMod val="8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7" name="Shape">
            <a:extLst>
              <a:ext uri="{FF2B5EF4-FFF2-40B4-BE49-F238E27FC236}">
                <a16:creationId xmlns:a16="http://schemas.microsoft.com/office/drawing/2014/main" id="{7FFFB5E2-9596-44B2-B0B7-89F2FE73CB2E}"/>
              </a:ext>
              <a:ext uri="{C183D7F6-B498-43B3-948B-1728B52AA6E4}">
                <adec:decorative xmlns:adec="http://schemas.microsoft.com/office/drawing/2017/decorative" val="1"/>
              </a:ext>
            </a:extLst>
          </p:cNvPr>
          <p:cNvSpPr>
            <a:spLocks noGrp="1"/>
          </p:cNvSpPr>
          <p:nvPr>
            <p:ph type="pic" sz="quarter" idx="16"/>
          </p:nvPr>
        </p:nvSpPr>
        <p:spPr>
          <a:xfrm>
            <a:off x="0" y="1098000"/>
            <a:ext cx="5760000" cy="5760000"/>
          </a:xfrm>
          <a:blipFill>
            <a:blip r:embed="rId7">
              <a:extLst>
                <a:ext uri="{96DAC541-7B7A-43D3-8B79-37D633B846F1}">
                  <asvg:svgBlip xmlns:asvg="http://schemas.microsoft.com/office/drawing/2016/SVG/main" r:embed="rId8"/>
                </a:ext>
              </a:extLst>
            </a:blip>
            <a:stretch>
              <a:fillRect/>
            </a:stretch>
          </a:blipFill>
        </p:spPr>
        <p:txBody>
          <a:bodyPr anchor="ctr" anchorCtr="0"/>
          <a:lstStyle>
            <a:lvl1pPr algn="ctr">
              <a:defRPr sz="800">
                <a:solidFill>
                  <a:schemeClr val="tx2"/>
                </a:solidFill>
              </a:defRPr>
            </a:lvl1pPr>
          </a:lstStyle>
          <a:p>
            <a:r>
              <a:rPr lang="de-DE" noProof="0"/>
              <a:t>Bild durch Klicken auf Symbol hinzufügen</a:t>
            </a:r>
          </a:p>
        </p:txBody>
      </p:sp>
      <p:sp>
        <p:nvSpPr>
          <p:cNvPr id="23" name="Dachzeile">
            <a:extLst>
              <a:ext uri="{FF2B5EF4-FFF2-40B4-BE49-F238E27FC236}">
                <a16:creationId xmlns:a16="http://schemas.microsoft.com/office/drawing/2014/main" id="{E119360A-7028-4033-BE23-C2EE0FCAA94D}"/>
              </a:ext>
            </a:extLst>
          </p:cNvPr>
          <p:cNvSpPr>
            <a:spLocks noGrp="1"/>
          </p:cNvSpPr>
          <p:nvPr>
            <p:ph type="subTitle" idx="1" hasCustomPrompt="1"/>
          </p:nvPr>
        </p:nvSpPr>
        <p:spPr bwMode="black">
          <a:xfrm>
            <a:off x="1674000" y="1620000"/>
            <a:ext cx="3600000" cy="288000"/>
          </a:xfrm>
        </p:spPr>
        <p:txBody>
          <a:bodyPr lIns="0" bIns="0" anchor="b" anchorCtr="0">
            <a:noAutofit/>
          </a:bodyPr>
          <a:lstStyle>
            <a:lvl1pPr marL="0" indent="0" algn="l">
              <a:lnSpc>
                <a:spcPct val="90000"/>
              </a:lnSpc>
              <a:spcAft>
                <a:spcPts val="0"/>
              </a:spcAft>
              <a:buNone/>
              <a:defRPr sz="18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20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pPr lvl="4"/>
            <a:r>
              <a:rPr lang="de-DE" noProof="0"/>
              <a:t>Dachzeile (einzeilig 20 pt)</a:t>
            </a:r>
          </a:p>
        </p:txBody>
      </p:sp>
      <p:sp>
        <p:nvSpPr>
          <p:cNvPr id="22" name="Titel">
            <a:extLst>
              <a:ext uri="{FF2B5EF4-FFF2-40B4-BE49-F238E27FC236}">
                <a16:creationId xmlns:a16="http://schemas.microsoft.com/office/drawing/2014/main" id="{04B637A3-33C5-4A94-B8A3-0C6F5F53D637}"/>
              </a:ext>
            </a:extLst>
          </p:cNvPr>
          <p:cNvSpPr>
            <a:spLocks noGrp="1"/>
          </p:cNvSpPr>
          <p:nvPr>
            <p:ph type="title" hasCustomPrompt="1"/>
          </p:nvPr>
        </p:nvSpPr>
        <p:spPr bwMode="black">
          <a:xfrm>
            <a:off x="1674000" y="2088000"/>
            <a:ext cx="3600000" cy="3096000"/>
          </a:xfrm>
        </p:spPr>
        <p:txBody>
          <a:bodyPr anchor="t" anchorCtr="0">
            <a:normAutofit/>
          </a:bodyPr>
          <a:lstStyle>
            <a:lvl1pPr>
              <a:lnSpc>
                <a:spcPct val="85000"/>
              </a:lnSpc>
              <a:defRPr sz="6000">
                <a:solidFill>
                  <a:schemeClr val="bg1"/>
                </a:solidFill>
              </a:defRPr>
            </a:lvl1pPr>
          </a:lstStyle>
          <a:p>
            <a:r>
              <a:rPr lang="de-DE" noProof="0"/>
              <a:t>Titel 60 pt.</a:t>
            </a:r>
          </a:p>
        </p:txBody>
      </p:sp>
    </p:spTree>
    <p:extLst>
      <p:ext uri="{BB962C8B-B14F-4D97-AF65-F5344CB8AC3E}">
        <p14:creationId xmlns:p14="http://schemas.microsoft.com/office/powerpoint/2010/main" val="3662731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trenner 04">
    <p:spTree>
      <p:nvGrpSpPr>
        <p:cNvPr id="1" name=""/>
        <p:cNvGrpSpPr/>
        <p:nvPr/>
      </p:nvGrpSpPr>
      <p:grpSpPr>
        <a:xfrm>
          <a:off x="0" y="0"/>
          <a:ext cx="0" cy="0"/>
          <a:chOff x="0" y="0"/>
          <a:chExt cx="0" cy="0"/>
        </a:xfrm>
      </p:grpSpPr>
      <p:sp>
        <p:nvSpPr>
          <p:cNvPr id="10" name="Hinweis">
            <a:hlinkClick r:id="rId2"/>
            <a:extLst>
              <a:ext uri="{FF2B5EF4-FFF2-40B4-BE49-F238E27FC236}">
                <a16:creationId xmlns:a16="http://schemas.microsoft.com/office/drawing/2014/main" id="{38015219-78CA-4EF0-B0BE-11E4B9D93EEC}"/>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8" name="Hinweis">
            <a:hlinkClick r:id="rId2"/>
            <a:extLst>
              <a:ext uri="{FF2B5EF4-FFF2-40B4-BE49-F238E27FC236}">
                <a16:creationId xmlns:a16="http://schemas.microsoft.com/office/drawing/2014/main" id="{53A44BC9-8440-44AB-A8C0-38AE0CF97336}"/>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1" name="Bildplatzhalter 1">
            <a:extLst>
              <a:ext uri="{FF2B5EF4-FFF2-40B4-BE49-F238E27FC236}">
                <a16:creationId xmlns:a16="http://schemas.microsoft.com/office/drawing/2014/main" id="{9A1F2EB8-3408-4502-9C11-B80705CFBFBF}"/>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bg1"/>
          </a:solidFill>
        </p:spPr>
        <p:txBody>
          <a:bodyPr vert="horz" lIns="8100000" tIns="288000" rIns="288000" bIns="288000" rtlCol="0" anchor="b" anchorCtr="0">
            <a:noAutofit/>
          </a:bodyPr>
          <a:lstStyle>
            <a:lvl1pPr>
              <a:spcAft>
                <a:spcPts val="0"/>
              </a:spcAft>
              <a:defRPr lang="de-DE" sz="2000" dirty="0">
                <a:solidFill>
                  <a:schemeClr val="bg1">
                    <a:lumMod val="8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7" name="Shape">
            <a:extLst>
              <a:ext uri="{FF2B5EF4-FFF2-40B4-BE49-F238E27FC236}">
                <a16:creationId xmlns:a16="http://schemas.microsoft.com/office/drawing/2014/main" id="{7FFFB5E2-9596-44B2-B0B7-89F2FE73CB2E}"/>
              </a:ext>
              <a:ext uri="{C183D7F6-B498-43B3-948B-1728B52AA6E4}">
                <adec:decorative xmlns:adec="http://schemas.microsoft.com/office/drawing/2017/decorative" val="1"/>
              </a:ext>
            </a:extLst>
          </p:cNvPr>
          <p:cNvSpPr>
            <a:spLocks noGrp="1"/>
          </p:cNvSpPr>
          <p:nvPr>
            <p:ph type="pic" sz="quarter" idx="16"/>
          </p:nvPr>
        </p:nvSpPr>
        <p:spPr>
          <a:xfrm flipV="1">
            <a:off x="0" y="0"/>
            <a:ext cx="7837200" cy="6858000"/>
          </a:xfrm>
          <a:blipFill>
            <a:blip r:embed="rId7">
              <a:extLst>
                <a:ext uri="{96DAC541-7B7A-43D3-8B79-37D633B846F1}">
                  <asvg:svgBlip xmlns:asvg="http://schemas.microsoft.com/office/drawing/2016/SVG/main" r:embed="rId8"/>
                </a:ext>
              </a:extLst>
            </a:blip>
            <a:stretch>
              <a:fillRect/>
            </a:stretch>
          </a:blipFill>
        </p:spPr>
        <p:txBody>
          <a:bodyPr anchor="ctr" anchorCtr="0"/>
          <a:lstStyle>
            <a:lvl1pPr algn="ctr">
              <a:defRPr sz="800">
                <a:solidFill>
                  <a:schemeClr val="tx2"/>
                </a:solidFill>
              </a:defRPr>
            </a:lvl1pPr>
          </a:lstStyle>
          <a:p>
            <a:r>
              <a:rPr lang="de-DE" noProof="0"/>
              <a:t>Bild durch Klicken auf Symbol hinzufügen</a:t>
            </a:r>
          </a:p>
        </p:txBody>
      </p:sp>
      <p:sp>
        <p:nvSpPr>
          <p:cNvPr id="23" name="Dachzeile">
            <a:extLst>
              <a:ext uri="{FF2B5EF4-FFF2-40B4-BE49-F238E27FC236}">
                <a16:creationId xmlns:a16="http://schemas.microsoft.com/office/drawing/2014/main" id="{E119360A-7028-4033-BE23-C2EE0FCAA94D}"/>
              </a:ext>
            </a:extLst>
          </p:cNvPr>
          <p:cNvSpPr>
            <a:spLocks noGrp="1"/>
          </p:cNvSpPr>
          <p:nvPr>
            <p:ph type="subTitle" idx="1" hasCustomPrompt="1"/>
          </p:nvPr>
        </p:nvSpPr>
        <p:spPr bwMode="black">
          <a:xfrm>
            <a:off x="3275999" y="1440000"/>
            <a:ext cx="3240000" cy="288000"/>
          </a:xfrm>
        </p:spPr>
        <p:txBody>
          <a:bodyPr lIns="0" bIns="0" anchor="b" anchorCtr="0">
            <a:noAutofit/>
          </a:bodyPr>
          <a:lstStyle>
            <a:lvl1pPr marL="0" indent="0" algn="l">
              <a:lnSpc>
                <a:spcPct val="90000"/>
              </a:lnSpc>
              <a:spcAft>
                <a:spcPts val="0"/>
              </a:spcAft>
              <a:buNone/>
              <a:defRPr sz="18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20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pPr lvl="4"/>
            <a:r>
              <a:rPr lang="de-DE" noProof="0"/>
              <a:t>Dachzeile (einzeilig 20 pt)</a:t>
            </a:r>
          </a:p>
        </p:txBody>
      </p:sp>
      <p:sp>
        <p:nvSpPr>
          <p:cNvPr id="22" name="Titel 1">
            <a:extLst>
              <a:ext uri="{FF2B5EF4-FFF2-40B4-BE49-F238E27FC236}">
                <a16:creationId xmlns:a16="http://schemas.microsoft.com/office/drawing/2014/main" id="{04B637A3-33C5-4A94-B8A3-0C6F5F53D637}"/>
              </a:ext>
            </a:extLst>
          </p:cNvPr>
          <p:cNvSpPr>
            <a:spLocks noGrp="1"/>
          </p:cNvSpPr>
          <p:nvPr>
            <p:ph type="title" hasCustomPrompt="1"/>
          </p:nvPr>
        </p:nvSpPr>
        <p:spPr bwMode="black">
          <a:xfrm>
            <a:off x="3276000" y="1908000"/>
            <a:ext cx="3240000" cy="2448000"/>
          </a:xfrm>
        </p:spPr>
        <p:txBody>
          <a:bodyPr anchor="t" anchorCtr="0">
            <a:normAutofit/>
          </a:bodyPr>
          <a:lstStyle>
            <a:lvl1pPr>
              <a:lnSpc>
                <a:spcPct val="85000"/>
              </a:lnSpc>
              <a:defRPr sz="6000">
                <a:solidFill>
                  <a:schemeClr val="bg1"/>
                </a:solidFill>
              </a:defRPr>
            </a:lvl1pPr>
          </a:lstStyle>
          <a:p>
            <a:r>
              <a:rPr lang="de-DE" noProof="0"/>
              <a:t>Titel </a:t>
            </a:r>
            <a:br>
              <a:rPr lang="de-DE" noProof="0"/>
            </a:br>
            <a:r>
              <a:rPr lang="de-DE" noProof="0"/>
              <a:t>60 pt.</a:t>
            </a:r>
          </a:p>
        </p:txBody>
      </p:sp>
    </p:spTree>
    <p:extLst>
      <p:ext uri="{BB962C8B-B14F-4D97-AF65-F5344CB8AC3E}">
        <p14:creationId xmlns:p14="http://schemas.microsoft.com/office/powerpoint/2010/main" val="3082301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0" name="Hinweis">
            <a:hlinkClick r:id="rId2"/>
            <a:extLst>
              <a:ext uri="{FF2B5EF4-FFF2-40B4-BE49-F238E27FC236}">
                <a16:creationId xmlns:a16="http://schemas.microsoft.com/office/drawing/2014/main" id="{566EC08D-5AE7-4777-A98A-6FFCF6F16D64}"/>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22" name="Hinweis">
            <a:hlinkClick r:id="rId2"/>
            <a:extLst>
              <a:ext uri="{FF2B5EF4-FFF2-40B4-BE49-F238E27FC236}">
                <a16:creationId xmlns:a16="http://schemas.microsoft.com/office/drawing/2014/main" id="{D415D19B-586A-40F3-A105-4B1B90C03781}"/>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21" name="Hinweis">
            <a:hlinkClick r:id="rId2"/>
            <a:extLst>
              <a:ext uri="{FF2B5EF4-FFF2-40B4-BE49-F238E27FC236}">
                <a16:creationId xmlns:a16="http://schemas.microsoft.com/office/drawing/2014/main" id="{505E8BA0-9ABD-4700-8B76-C6EA8B8F4B8A}"/>
              </a:ext>
              <a:ext uri="{C183D7F6-B498-43B3-948B-1728B52AA6E4}">
                <adec:decorative xmlns:adec="http://schemas.microsoft.com/office/drawing/2017/decorative" val="1"/>
              </a:ext>
            </a:extLst>
          </p:cNvPr>
          <p:cNvSpPr txBox="1"/>
          <p:nvPr userDrawn="1"/>
        </p:nvSpPr>
        <p:spPr>
          <a:xfrm>
            <a:off x="17739486" y="-1"/>
            <a:ext cx="4860000" cy="32490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0"/>
              </a:spcAft>
            </a:pPr>
            <a:r>
              <a:rPr lang="de-DE" noProof="0">
                <a:latin typeface="+mj-lt"/>
              </a:rPr>
              <a:t>Erste Listenebene bzw. Einzug 1</a:t>
            </a:r>
          </a:p>
          <a:p>
            <a:pPr marL="0" lvl="1">
              <a:lnSpc>
                <a:spcPct val="100000"/>
              </a:lnSpc>
              <a:spcBef>
                <a:spcPts val="0"/>
              </a:spcBef>
              <a:spcAft>
                <a:spcPts val="0"/>
              </a:spcAft>
            </a:pPr>
            <a:r>
              <a:rPr lang="de-DE" noProof="0"/>
              <a:t>Zweite Listenebene bzw. Einzug 2</a:t>
            </a:r>
          </a:p>
        </p:txBody>
      </p:sp>
      <p:grpSp>
        <p:nvGrpSpPr>
          <p:cNvPr id="5" name="Hinweis">
            <a:extLst>
              <a:ext uri="{FF2B5EF4-FFF2-40B4-BE49-F238E27FC236}">
                <a16:creationId xmlns:a16="http://schemas.microsoft.com/office/drawing/2014/main" id="{526174F2-483B-4032-8A8C-117FFD7BD05A}"/>
              </a:ext>
              <a:ext uri="{C183D7F6-B498-43B3-948B-1728B52AA6E4}">
                <adec:decorative xmlns:adec="http://schemas.microsoft.com/office/drawing/2017/decorative" val="1"/>
              </a:ext>
            </a:extLst>
          </p:cNvPr>
          <p:cNvGrpSpPr/>
          <p:nvPr userDrawn="1"/>
        </p:nvGrpSpPr>
        <p:grpSpPr>
          <a:xfrm>
            <a:off x="12553200" y="0"/>
            <a:ext cx="4860000" cy="3249000"/>
            <a:chOff x="12553200" y="0"/>
            <a:chExt cx="4860000" cy="3249000"/>
          </a:xfrm>
        </p:grpSpPr>
        <p:sp>
          <p:nvSpPr>
            <p:cNvPr id="14" name="Textfeld 13">
              <a:hlinkClick r:id="rId2"/>
              <a:extLst>
                <a:ext uri="{FF2B5EF4-FFF2-40B4-BE49-F238E27FC236}">
                  <a16:creationId xmlns:a16="http://schemas.microsoft.com/office/drawing/2014/main" id="{E11A6673-EBC0-47AA-BC87-ECB4076031B0}"/>
                </a:ext>
              </a:extLst>
            </p:cNvPr>
            <p:cNvSpPr txBox="1"/>
            <p:nvPr userDrawn="1"/>
          </p:nvSpPr>
          <p:spPr>
            <a:xfrm>
              <a:off x="12553200" y="0"/>
              <a:ext cx="4860000" cy="32490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die Agenda-Texte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Themenpunkt-Textfelder sind auf diesem Layout Textformatierungen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9" name="Grafik 18">
              <a:extLst>
                <a:ext uri="{FF2B5EF4-FFF2-40B4-BE49-F238E27FC236}">
                  <a16:creationId xmlns:a16="http://schemas.microsoft.com/office/drawing/2014/main" id="{EECF9E5F-E415-4CF5-820D-AA877CAD9178}"/>
                </a:ext>
              </a:extLst>
            </p:cNvPr>
            <p:cNvPicPr>
              <a:picLocks noChangeAspect="1"/>
            </p:cNvPicPr>
            <p:nvPr userDrawn="1"/>
          </p:nvPicPr>
          <p:blipFill rotWithShape="1">
            <a:blip r:embed="rId7"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4" name="Bildplatzhalter 1">
            <a:extLst>
              <a:ext uri="{FF2B5EF4-FFF2-40B4-BE49-F238E27FC236}">
                <a16:creationId xmlns:a16="http://schemas.microsoft.com/office/drawing/2014/main" id="{926E4B0C-1990-4655-B6D4-72F6E62A77CC}"/>
              </a:ext>
              <a:ext uri="{C183D7F6-B498-43B3-948B-1728B52AA6E4}">
                <adec:decorative xmlns:adec="http://schemas.microsoft.com/office/drawing/2017/decorative" val="1"/>
              </a:ext>
            </a:extLst>
          </p:cNvPr>
          <p:cNvSpPr>
            <a:spLocks noGrp="1"/>
          </p:cNvSpPr>
          <p:nvPr>
            <p:ph type="pic" sz="quarter" idx="10" hasCustomPrompt="1"/>
          </p:nvPr>
        </p:nvSpPr>
        <p:spPr>
          <a:xfrm>
            <a:off x="6858000" y="0"/>
            <a:ext cx="5334000" cy="6858000"/>
          </a:xfrm>
          <a:solidFill>
            <a:schemeClr val="bg1"/>
          </a:solidFill>
        </p:spPr>
        <p:txBody>
          <a:bodyPr lIns="288000" tIns="288000" rIns="288000" bIns="288000"/>
          <a:lstStyle>
            <a:lvl1pPr>
              <a:spcAft>
                <a:spcPts val="0"/>
              </a:spcAft>
              <a:defRPr sz="2000">
                <a:solidFill>
                  <a:schemeClr val="bg1">
                    <a:lumMod val="75000"/>
                  </a:schemeClr>
                </a:solidFill>
              </a:defRPr>
            </a:lvl1pPr>
          </a:lstStyle>
          <a:p>
            <a:r>
              <a:rPr lang="de-DE" noProof="0"/>
              <a:t>Optional: Bild einfügen</a:t>
            </a:r>
            <a:br>
              <a:rPr lang="de-DE" noProof="0"/>
            </a:br>
            <a:r>
              <a:rPr lang="de-DE" noProof="0"/>
              <a:t>Hinweis: Diesen Text kann man im Präsentationsmodus NICHT sehen.</a:t>
            </a:r>
          </a:p>
        </p:txBody>
      </p:sp>
      <p:sp>
        <p:nvSpPr>
          <p:cNvPr id="2" name="Titel 1">
            <a:extLst>
              <a:ext uri="{FF2B5EF4-FFF2-40B4-BE49-F238E27FC236}">
                <a16:creationId xmlns:a16="http://schemas.microsoft.com/office/drawing/2014/main" id="{78830D87-D07A-43A8-A980-AB5EBED7AB32}"/>
              </a:ext>
            </a:extLst>
          </p:cNvPr>
          <p:cNvSpPr>
            <a:spLocks noGrp="1"/>
          </p:cNvSpPr>
          <p:nvPr>
            <p:ph type="title" hasCustomPrompt="1"/>
          </p:nvPr>
        </p:nvSpPr>
        <p:spPr bwMode="black">
          <a:xfrm>
            <a:off x="479424" y="405000"/>
            <a:ext cx="5904000" cy="720000"/>
          </a:xfrm>
        </p:spPr>
        <p:txBody>
          <a:bodyPr/>
          <a:lstStyle>
            <a:lvl1pPr>
              <a:defRPr>
                <a:solidFill>
                  <a:schemeClr val="tx1"/>
                </a:solidFill>
              </a:defRPr>
            </a:lvl1pPr>
          </a:lstStyle>
          <a:p>
            <a:r>
              <a:rPr lang="de-DE" noProof="0"/>
              <a:t>Überschrift einzeilig 40 pt.</a:t>
            </a:r>
          </a:p>
        </p:txBody>
      </p:sp>
      <p:sp>
        <p:nvSpPr>
          <p:cNvPr id="7" name="Textplatzhalter 6">
            <a:extLst>
              <a:ext uri="{FF2B5EF4-FFF2-40B4-BE49-F238E27FC236}">
                <a16:creationId xmlns:a16="http://schemas.microsoft.com/office/drawing/2014/main" id="{23B85622-680D-4678-9C3D-0B822A9319F0}"/>
              </a:ext>
            </a:extLst>
          </p:cNvPr>
          <p:cNvSpPr>
            <a:spLocks noGrp="1"/>
          </p:cNvSpPr>
          <p:nvPr>
            <p:ph type="body" sz="quarter" idx="11" hasCustomPrompt="1"/>
          </p:nvPr>
        </p:nvSpPr>
        <p:spPr>
          <a:xfrm>
            <a:off x="479424" y="1764000"/>
            <a:ext cx="720000" cy="720000"/>
          </a:xfrm>
        </p:spPr>
        <p:txBody>
          <a:bodyPr anchor="ctr" anchorCtr="0"/>
          <a:lstStyle>
            <a:lvl1pPr>
              <a:defRPr sz="4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0x</a:t>
            </a:r>
          </a:p>
        </p:txBody>
      </p:sp>
      <p:sp>
        <p:nvSpPr>
          <p:cNvPr id="13" name="Textplatzhalter 12">
            <a:extLst>
              <a:ext uri="{FF2B5EF4-FFF2-40B4-BE49-F238E27FC236}">
                <a16:creationId xmlns:a16="http://schemas.microsoft.com/office/drawing/2014/main" id="{0BABA6BE-CB27-42D9-9EAC-8755C1348339}"/>
              </a:ext>
            </a:extLst>
          </p:cNvPr>
          <p:cNvSpPr>
            <a:spLocks noGrp="1"/>
          </p:cNvSpPr>
          <p:nvPr>
            <p:ph type="body" sz="quarter" idx="16" hasCustomPrompt="1"/>
          </p:nvPr>
        </p:nvSpPr>
        <p:spPr>
          <a:xfrm>
            <a:off x="1404000" y="1764000"/>
            <a:ext cx="4979424" cy="719999"/>
          </a:xfrm>
        </p:spPr>
        <p:txBody>
          <a:bodyPr anchor="ctr" anchorCtr="0"/>
          <a:lstStyle>
            <a:lvl1pPr>
              <a:spcAft>
                <a:spcPts val="0"/>
              </a:spcAft>
              <a:defRPr>
                <a:solidFill>
                  <a:schemeClr val="tx1"/>
                </a:solidFill>
              </a:defRPr>
            </a:lvl1pPr>
            <a:lvl2pPr>
              <a:spcAft>
                <a:spcPts val="0"/>
              </a:spcAft>
              <a:defRPr>
                <a:solidFill>
                  <a:schemeClr val="tx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de-DE" noProof="0" dirty="0"/>
              <a:t>Themenpunkt (Listenebene/Einzug 1)</a:t>
            </a:r>
            <a:br>
              <a:rPr lang="de-DE" noProof="0" dirty="0"/>
            </a:br>
            <a:r>
              <a:rPr lang="de-DE" noProof="0" dirty="0"/>
              <a:t>Erläuterung/Präsentierender (Listenebene/Einzug 2)</a:t>
            </a:r>
          </a:p>
          <a:p>
            <a:pPr lvl="1"/>
            <a:r>
              <a:rPr lang="de-DE" noProof="0" dirty="0"/>
              <a:t>Zweite Listenebene bzw. Einzug 2</a:t>
            </a:r>
          </a:p>
        </p:txBody>
      </p:sp>
      <p:sp>
        <p:nvSpPr>
          <p:cNvPr id="8" name="Textplatzhalter 6">
            <a:extLst>
              <a:ext uri="{FF2B5EF4-FFF2-40B4-BE49-F238E27FC236}">
                <a16:creationId xmlns:a16="http://schemas.microsoft.com/office/drawing/2014/main" id="{6B0E2AFF-79F2-4086-9E32-6D2378AE9498}"/>
              </a:ext>
            </a:extLst>
          </p:cNvPr>
          <p:cNvSpPr>
            <a:spLocks noGrp="1"/>
          </p:cNvSpPr>
          <p:nvPr>
            <p:ph type="body" sz="quarter" idx="12" hasCustomPrompt="1"/>
          </p:nvPr>
        </p:nvSpPr>
        <p:spPr>
          <a:xfrm>
            <a:off x="479424" y="2736000"/>
            <a:ext cx="720000" cy="720000"/>
          </a:xfrm>
        </p:spPr>
        <p:txBody>
          <a:bodyPr/>
          <a:lstStyle>
            <a:lvl1pPr>
              <a:defRPr sz="4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0x</a:t>
            </a:r>
          </a:p>
        </p:txBody>
      </p:sp>
      <p:sp>
        <p:nvSpPr>
          <p:cNvPr id="15" name="Textplatzhalter 12">
            <a:extLst>
              <a:ext uri="{FF2B5EF4-FFF2-40B4-BE49-F238E27FC236}">
                <a16:creationId xmlns:a16="http://schemas.microsoft.com/office/drawing/2014/main" id="{FF85C2A3-A23F-408C-9A4E-EE5B57372EA1}"/>
              </a:ext>
            </a:extLst>
          </p:cNvPr>
          <p:cNvSpPr>
            <a:spLocks noGrp="1"/>
          </p:cNvSpPr>
          <p:nvPr>
            <p:ph type="body" sz="quarter" idx="17" hasCustomPrompt="1"/>
          </p:nvPr>
        </p:nvSpPr>
        <p:spPr>
          <a:xfrm>
            <a:off x="1404000" y="2736000"/>
            <a:ext cx="4979424" cy="719999"/>
          </a:xfrm>
        </p:spPr>
        <p:txBody>
          <a:bodyPr anchor="ctr" anchorCtr="0"/>
          <a:lstStyle>
            <a:lvl1pPr>
              <a:spcAft>
                <a:spcPts val="0"/>
              </a:spcAft>
              <a:defRPr>
                <a:solidFill>
                  <a:schemeClr val="tx1"/>
                </a:solidFill>
              </a:defRPr>
            </a:lvl1pPr>
            <a:lvl2pPr>
              <a:spcAft>
                <a:spcPts val="0"/>
              </a:spcAft>
              <a:defRPr>
                <a:solidFill>
                  <a:schemeClr val="tx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de-DE" noProof="0" dirty="0"/>
              <a:t>Themenpunkt (Listenebene/Einzug 1)</a:t>
            </a:r>
            <a:br>
              <a:rPr lang="de-DE" noProof="0" dirty="0"/>
            </a:br>
            <a:r>
              <a:rPr lang="de-DE" noProof="0" dirty="0"/>
              <a:t>Erläuterung/Präsentierender (Listenebene/Einzug 2)</a:t>
            </a:r>
          </a:p>
          <a:p>
            <a:pPr lvl="1"/>
            <a:r>
              <a:rPr lang="de-DE" noProof="0" dirty="0"/>
              <a:t>Zweite Listenebene bzw. Einzug 2</a:t>
            </a:r>
          </a:p>
        </p:txBody>
      </p:sp>
      <p:sp>
        <p:nvSpPr>
          <p:cNvPr id="9" name="Textplatzhalter 6">
            <a:extLst>
              <a:ext uri="{FF2B5EF4-FFF2-40B4-BE49-F238E27FC236}">
                <a16:creationId xmlns:a16="http://schemas.microsoft.com/office/drawing/2014/main" id="{7DAD03F3-EC6B-47DA-9DDD-CD7B4A2FFD7C}"/>
              </a:ext>
            </a:extLst>
          </p:cNvPr>
          <p:cNvSpPr>
            <a:spLocks noGrp="1"/>
          </p:cNvSpPr>
          <p:nvPr>
            <p:ph type="body" sz="quarter" idx="13" hasCustomPrompt="1"/>
          </p:nvPr>
        </p:nvSpPr>
        <p:spPr>
          <a:xfrm>
            <a:off x="479424" y="3708000"/>
            <a:ext cx="720000" cy="720000"/>
          </a:xfrm>
        </p:spPr>
        <p:txBody>
          <a:bodyPr/>
          <a:lstStyle>
            <a:lvl1pPr>
              <a:defRPr sz="4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0x</a:t>
            </a:r>
          </a:p>
        </p:txBody>
      </p:sp>
      <p:sp>
        <p:nvSpPr>
          <p:cNvPr id="16" name="Textplatzhalter 12">
            <a:extLst>
              <a:ext uri="{FF2B5EF4-FFF2-40B4-BE49-F238E27FC236}">
                <a16:creationId xmlns:a16="http://schemas.microsoft.com/office/drawing/2014/main" id="{2DC5C939-6C2C-4C96-9D13-28849359CE12}"/>
              </a:ext>
            </a:extLst>
          </p:cNvPr>
          <p:cNvSpPr>
            <a:spLocks noGrp="1"/>
          </p:cNvSpPr>
          <p:nvPr>
            <p:ph type="body" sz="quarter" idx="18" hasCustomPrompt="1"/>
          </p:nvPr>
        </p:nvSpPr>
        <p:spPr>
          <a:xfrm>
            <a:off x="1404000" y="3708000"/>
            <a:ext cx="4979424" cy="719999"/>
          </a:xfrm>
        </p:spPr>
        <p:txBody>
          <a:bodyPr anchor="ctr" anchorCtr="0"/>
          <a:lstStyle>
            <a:lvl1pPr>
              <a:spcAft>
                <a:spcPts val="0"/>
              </a:spcAft>
              <a:defRPr>
                <a:solidFill>
                  <a:schemeClr val="tx1"/>
                </a:solidFill>
              </a:defRPr>
            </a:lvl1pPr>
            <a:lvl2pPr>
              <a:spcAft>
                <a:spcPts val="0"/>
              </a:spcAft>
              <a:defRPr>
                <a:solidFill>
                  <a:schemeClr val="tx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de-DE" noProof="0" dirty="0"/>
              <a:t>Themenpunkt (Listenebene/Einzug 1)</a:t>
            </a:r>
            <a:br>
              <a:rPr lang="de-DE" noProof="0" dirty="0"/>
            </a:br>
            <a:r>
              <a:rPr lang="de-DE" noProof="0" dirty="0"/>
              <a:t>Erläuterung/Präsentierender (Listenebene/Einzug 2)</a:t>
            </a:r>
          </a:p>
          <a:p>
            <a:pPr lvl="1"/>
            <a:r>
              <a:rPr lang="de-DE" noProof="0" dirty="0"/>
              <a:t>Zweite Listenebene bzw. Einzug 2</a:t>
            </a:r>
          </a:p>
        </p:txBody>
      </p:sp>
      <p:sp>
        <p:nvSpPr>
          <p:cNvPr id="10" name="Textplatzhalter 6">
            <a:extLst>
              <a:ext uri="{FF2B5EF4-FFF2-40B4-BE49-F238E27FC236}">
                <a16:creationId xmlns:a16="http://schemas.microsoft.com/office/drawing/2014/main" id="{C51DCBD7-8CC7-40D4-86E6-E9B8848A8D3D}"/>
              </a:ext>
            </a:extLst>
          </p:cNvPr>
          <p:cNvSpPr>
            <a:spLocks noGrp="1"/>
          </p:cNvSpPr>
          <p:nvPr>
            <p:ph type="body" sz="quarter" idx="14" hasCustomPrompt="1"/>
          </p:nvPr>
        </p:nvSpPr>
        <p:spPr>
          <a:xfrm>
            <a:off x="479424" y="4680000"/>
            <a:ext cx="720000" cy="720000"/>
          </a:xfrm>
        </p:spPr>
        <p:txBody>
          <a:bodyPr/>
          <a:lstStyle>
            <a:lvl1pPr>
              <a:defRPr sz="4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0x</a:t>
            </a:r>
          </a:p>
        </p:txBody>
      </p:sp>
      <p:sp>
        <p:nvSpPr>
          <p:cNvPr id="17" name="Textplatzhalter 12">
            <a:extLst>
              <a:ext uri="{FF2B5EF4-FFF2-40B4-BE49-F238E27FC236}">
                <a16:creationId xmlns:a16="http://schemas.microsoft.com/office/drawing/2014/main" id="{8CA25DAB-A4B2-4DC9-A61F-304EDFB6D83C}"/>
              </a:ext>
            </a:extLst>
          </p:cNvPr>
          <p:cNvSpPr>
            <a:spLocks noGrp="1"/>
          </p:cNvSpPr>
          <p:nvPr>
            <p:ph type="body" sz="quarter" idx="19" hasCustomPrompt="1"/>
          </p:nvPr>
        </p:nvSpPr>
        <p:spPr>
          <a:xfrm>
            <a:off x="1404000" y="4680000"/>
            <a:ext cx="4979424" cy="719999"/>
          </a:xfrm>
        </p:spPr>
        <p:txBody>
          <a:bodyPr anchor="ctr" anchorCtr="0"/>
          <a:lstStyle>
            <a:lvl1pPr>
              <a:spcAft>
                <a:spcPts val="0"/>
              </a:spcAft>
              <a:defRPr>
                <a:solidFill>
                  <a:schemeClr val="tx1"/>
                </a:solidFill>
              </a:defRPr>
            </a:lvl1pPr>
            <a:lvl2pPr>
              <a:spcAft>
                <a:spcPts val="0"/>
              </a:spcAft>
              <a:defRPr>
                <a:solidFill>
                  <a:schemeClr val="tx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de-DE" noProof="0" dirty="0"/>
              <a:t>Themenpunkt (Listenebene/Einzug 1)</a:t>
            </a:r>
            <a:br>
              <a:rPr lang="de-DE" noProof="0" dirty="0"/>
            </a:br>
            <a:r>
              <a:rPr lang="de-DE" noProof="0" dirty="0"/>
              <a:t>Erläuterung/Präsentierender (Listenebene/Einzug 2)</a:t>
            </a:r>
          </a:p>
          <a:p>
            <a:pPr lvl="1"/>
            <a:r>
              <a:rPr lang="de-DE" noProof="0" dirty="0"/>
              <a:t>Zweite Listenebene bzw. Einzug 2</a:t>
            </a:r>
          </a:p>
        </p:txBody>
      </p:sp>
      <p:sp>
        <p:nvSpPr>
          <p:cNvPr id="11" name="Textplatzhalter 6">
            <a:extLst>
              <a:ext uri="{FF2B5EF4-FFF2-40B4-BE49-F238E27FC236}">
                <a16:creationId xmlns:a16="http://schemas.microsoft.com/office/drawing/2014/main" id="{FEC6BE7F-7858-4675-A9B8-AD3828AB5DA0}"/>
              </a:ext>
            </a:extLst>
          </p:cNvPr>
          <p:cNvSpPr>
            <a:spLocks noGrp="1"/>
          </p:cNvSpPr>
          <p:nvPr>
            <p:ph type="body" sz="quarter" idx="15" hasCustomPrompt="1"/>
          </p:nvPr>
        </p:nvSpPr>
        <p:spPr>
          <a:xfrm>
            <a:off x="479424" y="5652000"/>
            <a:ext cx="720000" cy="720000"/>
          </a:xfrm>
        </p:spPr>
        <p:txBody>
          <a:bodyPr/>
          <a:lstStyle>
            <a:lvl1pPr>
              <a:defRPr sz="40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0x</a:t>
            </a:r>
          </a:p>
        </p:txBody>
      </p:sp>
      <p:sp>
        <p:nvSpPr>
          <p:cNvPr id="18" name="Textplatzhalter 12">
            <a:extLst>
              <a:ext uri="{FF2B5EF4-FFF2-40B4-BE49-F238E27FC236}">
                <a16:creationId xmlns:a16="http://schemas.microsoft.com/office/drawing/2014/main" id="{C7A1D92E-2607-44FA-9479-E02696682F24}"/>
              </a:ext>
            </a:extLst>
          </p:cNvPr>
          <p:cNvSpPr>
            <a:spLocks noGrp="1"/>
          </p:cNvSpPr>
          <p:nvPr>
            <p:ph type="body" sz="quarter" idx="20" hasCustomPrompt="1"/>
          </p:nvPr>
        </p:nvSpPr>
        <p:spPr>
          <a:xfrm>
            <a:off x="1404000" y="5652000"/>
            <a:ext cx="4979424" cy="719999"/>
          </a:xfrm>
        </p:spPr>
        <p:txBody>
          <a:bodyPr anchor="ctr" anchorCtr="0"/>
          <a:lstStyle>
            <a:lvl1pPr>
              <a:spcAft>
                <a:spcPts val="0"/>
              </a:spcAft>
              <a:defRPr>
                <a:solidFill>
                  <a:schemeClr val="tx1"/>
                </a:solidFill>
              </a:defRPr>
            </a:lvl1pPr>
            <a:lvl2pPr>
              <a:spcAft>
                <a:spcPts val="0"/>
              </a:spcAft>
              <a:defRPr>
                <a:solidFill>
                  <a:schemeClr val="tx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de-DE" noProof="0" dirty="0"/>
              <a:t>Themenpunkt (Listenebene/Einzug 1)</a:t>
            </a:r>
            <a:br>
              <a:rPr lang="de-DE" noProof="0" dirty="0"/>
            </a:br>
            <a:r>
              <a:rPr lang="de-DE" noProof="0" dirty="0"/>
              <a:t>Erläuterung/Präsentierender (Listenebene/Einzug 2)</a:t>
            </a:r>
          </a:p>
          <a:p>
            <a:pPr lvl="1"/>
            <a:r>
              <a:rPr lang="de-DE" noProof="0" dirty="0"/>
              <a:t>Zweite Listenebene bzw. Einzug 2</a:t>
            </a:r>
          </a:p>
        </p:txBody>
      </p:sp>
    </p:spTree>
    <p:extLst>
      <p:ext uri="{BB962C8B-B14F-4D97-AF65-F5344CB8AC3E}">
        <p14:creationId xmlns:p14="http://schemas.microsoft.com/office/powerpoint/2010/main" val="2390093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Titel Magenta">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CDDE9-7764-42B0-8F43-2371EBD89BBE}"/>
              </a:ext>
            </a:extLst>
          </p:cNvPr>
          <p:cNvSpPr>
            <a:spLocks noGrp="1"/>
          </p:cNvSpPr>
          <p:nvPr>
            <p:ph type="ctrTitle" hasCustomPrompt="1"/>
          </p:nvPr>
        </p:nvSpPr>
        <p:spPr bwMode="gray">
          <a:xfrm>
            <a:off x="300526" y="1563085"/>
            <a:ext cx="9904216" cy="317332"/>
          </a:xfrm>
        </p:spPr>
        <p:txBody>
          <a:bodyPr anchor="t"/>
          <a:lstStyle>
            <a:lvl1pPr algn="l">
              <a:defRPr sz="4000">
                <a:solidFill>
                  <a:schemeClr val="bg1"/>
                </a:solidFill>
                <a:latin typeface="+mj-lt"/>
              </a:defRPr>
            </a:lvl1pPr>
          </a:lstStyle>
          <a:p>
            <a:r>
              <a:rPr lang="de-DE" dirty="0"/>
              <a:t>Agenda</a:t>
            </a:r>
          </a:p>
        </p:txBody>
      </p:sp>
      <p:sp>
        <p:nvSpPr>
          <p:cNvPr id="3" name="Untertitel 2">
            <a:extLst>
              <a:ext uri="{FF2B5EF4-FFF2-40B4-BE49-F238E27FC236}">
                <a16:creationId xmlns:a16="http://schemas.microsoft.com/office/drawing/2014/main" id="{CE152E4C-FB20-4D19-B4BC-87528428F9C2}"/>
              </a:ext>
            </a:extLst>
          </p:cNvPr>
          <p:cNvSpPr>
            <a:spLocks noGrp="1"/>
          </p:cNvSpPr>
          <p:nvPr>
            <p:ph type="subTitle" idx="1" hasCustomPrompt="1"/>
          </p:nvPr>
        </p:nvSpPr>
        <p:spPr bwMode="gray">
          <a:xfrm>
            <a:off x="314445" y="2102959"/>
            <a:ext cx="9904216" cy="422308"/>
          </a:xfrm>
        </p:spPr>
        <p:txBody>
          <a:bodyPr anchor="b"/>
          <a:lstStyle>
            <a:lvl1pPr marL="0" indent="0" algn="l">
              <a:buNone/>
              <a:defRPr sz="2539" b="0">
                <a:solidFill>
                  <a:schemeClr val="bg1"/>
                </a:solidFill>
                <a:latin typeface="+mn-lt"/>
                <a:ea typeface="TeleGrotesk Next Thin" pitchFamily="2" charset="0"/>
                <a:cs typeface="TeleGrotesk Next Thin" pitchFamily="2" charset="0"/>
              </a:defRPr>
            </a:lvl1pPr>
            <a:lvl2pPr marL="457108" indent="0" algn="ctr">
              <a:buNone/>
              <a:defRPr sz="2000"/>
            </a:lvl2pPr>
            <a:lvl3pPr marL="914216" indent="0" algn="ctr">
              <a:buNone/>
              <a:defRPr sz="1800"/>
            </a:lvl3pPr>
            <a:lvl4pPr marL="1371324" indent="0" algn="ctr">
              <a:buNone/>
              <a:defRPr sz="1600"/>
            </a:lvl4pPr>
            <a:lvl5pPr marL="1828432" indent="0" algn="ctr">
              <a:buNone/>
              <a:defRPr sz="1600"/>
            </a:lvl5pPr>
            <a:lvl6pPr marL="2285539" indent="0" algn="ctr">
              <a:buNone/>
              <a:defRPr sz="1600"/>
            </a:lvl6pPr>
            <a:lvl7pPr marL="2742648" indent="0" algn="ctr">
              <a:buNone/>
              <a:defRPr sz="1600"/>
            </a:lvl7pPr>
            <a:lvl8pPr marL="3199756" indent="0" algn="ctr">
              <a:buNone/>
              <a:defRPr sz="1600"/>
            </a:lvl8pPr>
            <a:lvl9pPr marL="3656863" indent="0" algn="ctr">
              <a:buNone/>
              <a:defRPr sz="1600"/>
            </a:lvl9pPr>
          </a:lstStyle>
          <a:p>
            <a:r>
              <a:rPr lang="de-DE" dirty="0"/>
              <a:t>Titel der Schulung</a:t>
            </a:r>
          </a:p>
        </p:txBody>
      </p:sp>
      <p:sp>
        <p:nvSpPr>
          <p:cNvPr id="6" name="Textplatzhalter 5"/>
          <p:cNvSpPr>
            <a:spLocks noGrp="1"/>
          </p:cNvSpPr>
          <p:nvPr>
            <p:ph type="body" sz="quarter" idx="36" hasCustomPrompt="1"/>
          </p:nvPr>
        </p:nvSpPr>
        <p:spPr>
          <a:xfrm>
            <a:off x="314446" y="2769591"/>
            <a:ext cx="9895494" cy="2662920"/>
          </a:xfrm>
        </p:spPr>
        <p:txBody>
          <a:bodyPr numCol="2"/>
          <a:lstStyle>
            <a:lvl1pPr marL="483763" indent="-495191">
              <a:lnSpc>
                <a:spcPct val="200000"/>
              </a:lnSpc>
              <a:buClr>
                <a:schemeClr val="bg1"/>
              </a:buClr>
              <a:buSzPct val="200000"/>
              <a:buFont typeface="+mj-lt"/>
              <a:buAutoNum type="arabicPeriod"/>
              <a:tabLst>
                <a:tab pos="666855" algn="l"/>
              </a:tabLst>
              <a:defRPr sz="2116" b="0">
                <a:solidFill>
                  <a:schemeClr val="bg1"/>
                </a:solidFill>
              </a:defRPr>
            </a:lvl1pPr>
          </a:lstStyle>
          <a:p>
            <a:pPr lvl="0"/>
            <a:r>
              <a:rPr lang="de-DE" dirty="0"/>
              <a:t>Kapitelname</a:t>
            </a:r>
          </a:p>
          <a:p>
            <a:pPr lvl="0"/>
            <a:r>
              <a:rPr lang="de-DE" dirty="0"/>
              <a:t>Kapitelname</a:t>
            </a:r>
          </a:p>
          <a:p>
            <a:pPr lvl="0"/>
            <a:r>
              <a:rPr lang="de-DE" dirty="0"/>
              <a:t>Kapitelname</a:t>
            </a:r>
          </a:p>
          <a:p>
            <a:pPr lvl="0"/>
            <a:r>
              <a:rPr lang="de-DE" dirty="0"/>
              <a:t>Kapitelname</a:t>
            </a:r>
          </a:p>
          <a:p>
            <a:pPr lvl="0"/>
            <a:r>
              <a:rPr lang="de-DE" dirty="0"/>
              <a:t>Kapitelname</a:t>
            </a:r>
          </a:p>
          <a:p>
            <a:pPr lvl="0"/>
            <a:r>
              <a:rPr lang="de-DE" dirty="0"/>
              <a:t>Kapitelname</a:t>
            </a:r>
          </a:p>
        </p:txBody>
      </p:sp>
      <p:sp>
        <p:nvSpPr>
          <p:cNvPr id="7" name="Foliennummernplatzhalter 5">
            <a:extLst>
              <a:ext uri="{FF2B5EF4-FFF2-40B4-BE49-F238E27FC236}">
                <a16:creationId xmlns:a16="http://schemas.microsoft.com/office/drawing/2014/main" id="{A955B8A8-5457-4444-B8FC-5989309C80AC}"/>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8" name="Fußzeilenplatzhalter 4">
            <a:extLst>
              <a:ext uri="{FF2B5EF4-FFF2-40B4-BE49-F238E27FC236}">
                <a16:creationId xmlns:a16="http://schemas.microsoft.com/office/drawing/2014/main" id="{74CCFBB4-8A5D-40A1-A212-F1FC7013570E}"/>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bg1"/>
                </a:solidFill>
              </a:defRPr>
            </a:lvl1pPr>
          </a:lstStyle>
          <a:p>
            <a:r>
              <a:rPr lang="de-DE" noProof="0"/>
              <a:t>Telekom MMS | Fiona Heilemann | Accessibility Day</a:t>
            </a:r>
          </a:p>
        </p:txBody>
      </p:sp>
    </p:spTree>
    <p:extLst>
      <p:ext uri="{BB962C8B-B14F-4D97-AF65-F5344CB8AC3E}">
        <p14:creationId xmlns:p14="http://schemas.microsoft.com/office/powerpoint/2010/main" val="3654991829"/>
      </p:ext>
    </p:extLst>
  </p:cSld>
  <p:clrMapOvr>
    <a:masterClrMapping/>
  </p:clrMapOvr>
  <p:extLst>
    <p:ext uri="{DCECCB84-F9BA-43D5-87BE-67443E8EF086}">
      <p15:sldGuideLst xmlns:p15="http://schemas.microsoft.com/office/powerpoint/2012/main">
        <p15:guide id="1" orient="horz" pos="2177">
          <p15:clr>
            <a:srgbClr val="FBAE40"/>
          </p15:clr>
        </p15:guide>
        <p15:guide id="2" orient="horz" pos="285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Hinweis">
            <a:hlinkClick r:id="rId2"/>
            <a:extLst>
              <a:ext uri="{FF2B5EF4-FFF2-40B4-BE49-F238E27FC236}">
                <a16:creationId xmlns:a16="http://schemas.microsoft.com/office/drawing/2014/main" id="{9936C772-6B52-4EEB-9061-540B61929954}"/>
              </a:ext>
              <a:ext uri="{C183D7F6-B498-43B3-948B-1728B52AA6E4}">
                <adec:decorative xmlns:adec="http://schemas.microsoft.com/office/drawing/2017/decorative" val="1"/>
              </a:ext>
            </a:extLst>
          </p:cNvPr>
          <p:cNvSpPr txBox="1"/>
          <p:nvPr userDrawn="1"/>
        </p:nvSpPr>
        <p:spPr>
          <a:xfrm>
            <a:off x="17739486" y="-1"/>
            <a:ext cx="4860000" cy="32490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2" name="Hinweis">
            <a:extLst>
              <a:ext uri="{FF2B5EF4-FFF2-40B4-BE49-F238E27FC236}">
                <a16:creationId xmlns:a16="http://schemas.microsoft.com/office/drawing/2014/main" id="{BABA57D9-79B5-457F-A7D0-557D997659E9}"/>
              </a:ext>
              <a:ext uri="{C183D7F6-B498-43B3-948B-1728B52AA6E4}">
                <adec:decorative xmlns:adec="http://schemas.microsoft.com/office/drawing/2017/decorative" val="1"/>
              </a:ext>
            </a:extLst>
          </p:cNvPr>
          <p:cNvGrpSpPr/>
          <p:nvPr userDrawn="1"/>
        </p:nvGrpSpPr>
        <p:grpSpPr>
          <a:xfrm>
            <a:off x="12553200" y="0"/>
            <a:ext cx="4860000" cy="2810338"/>
            <a:chOff x="12553200" y="0"/>
            <a:chExt cx="4860000" cy="2430903"/>
          </a:xfrm>
        </p:grpSpPr>
        <p:sp>
          <p:nvSpPr>
            <p:cNvPr id="13" name="Textfeld 12">
              <a:hlinkClick r:id="rId2"/>
              <a:extLst>
                <a:ext uri="{FF2B5EF4-FFF2-40B4-BE49-F238E27FC236}">
                  <a16:creationId xmlns:a16="http://schemas.microsoft.com/office/drawing/2014/main" id="{E5D1D7AD-9E1B-4017-87CB-53B28BD61D62}"/>
                </a:ext>
              </a:extLst>
            </p:cNvPr>
            <p:cNvSpPr txBox="1"/>
            <p:nvPr userDrawn="1"/>
          </p:nvSpPr>
          <p:spPr>
            <a:xfrm>
              <a:off x="12553200" y="0"/>
              <a:ext cx="4860000" cy="2430903"/>
            </a:xfrm>
            <a:prstGeom prst="rect">
              <a:avLst/>
            </a:prstGeom>
            <a:solidFill>
              <a:schemeClr val="bg1"/>
            </a:solidFill>
          </p:spPr>
          <p:txBody>
            <a:bodyPr wrap="square" lIns="180000" tIns="180000" rIns="180000" bIns="180000" rtlCol="0">
              <a:sp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Textfeld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4" name="Grafik 13">
              <a:extLst>
                <a:ext uri="{FF2B5EF4-FFF2-40B4-BE49-F238E27FC236}">
                  <a16:creationId xmlns:a16="http://schemas.microsoft.com/office/drawing/2014/main" id="{E27950FE-6B1C-4354-8313-E2AAB609C537}"/>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7" y="1588114"/>
              <a:ext cx="1296407" cy="404813"/>
            </a:xfrm>
            <a:prstGeom prst="rect">
              <a:avLst/>
            </a:prstGeom>
          </p:spPr>
        </p:pic>
      </p:grpSp>
      <p:sp>
        <p:nvSpPr>
          <p:cNvPr id="11" name="Foliennummernplatzhalter 5">
            <a:extLst>
              <a:ext uri="{FF2B5EF4-FFF2-40B4-BE49-F238E27FC236}">
                <a16:creationId xmlns:a16="http://schemas.microsoft.com/office/drawing/2014/main" id="{5EBB5F2F-E3A8-40C7-8610-A49244FB166A}"/>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8" name="Fußzeilenplatzhalter 4">
            <a:extLst>
              <a:ext uri="{FF2B5EF4-FFF2-40B4-BE49-F238E27FC236}">
                <a16:creationId xmlns:a16="http://schemas.microsoft.com/office/drawing/2014/main" id="{D0BFB8A3-13A1-E441-8AAB-F55AD870CBA5}"/>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56EFC226-BB11-4405-967C-3564772CC226}"/>
              </a:ext>
            </a:extLst>
          </p:cNvPr>
          <p:cNvSpPr>
            <a:spLocks noGrp="1"/>
          </p:cNvSpPr>
          <p:nvPr>
            <p:ph type="title" hasCustomPrompt="1"/>
          </p:nvPr>
        </p:nvSpPr>
        <p:spPr bwMode="black"/>
        <p:txBody>
          <a:bodyPr anchor="t">
            <a:noAutofit/>
          </a:bodyPr>
          <a:lstStyle>
            <a:lvl1pPr>
              <a:defRPr/>
            </a:lvl1pPr>
          </a:lstStyle>
          <a:p>
            <a:r>
              <a:rPr lang="de-DE" noProof="0"/>
              <a:t>Überschrift einzeilig 40 pt (zweizeilig 24 pt).</a:t>
            </a:r>
          </a:p>
        </p:txBody>
      </p:sp>
      <p:sp>
        <p:nvSpPr>
          <p:cNvPr id="7" name="Inhaltsplatzhalter 6">
            <a:extLst>
              <a:ext uri="{FF2B5EF4-FFF2-40B4-BE49-F238E27FC236}">
                <a16:creationId xmlns:a16="http://schemas.microsoft.com/office/drawing/2014/main" id="{46B59290-87BC-4AFB-854D-B3809A4D23C4}"/>
              </a:ext>
            </a:extLst>
          </p:cNvPr>
          <p:cNvSpPr>
            <a:spLocks noGrp="1"/>
          </p:cNvSpPr>
          <p:nvPr>
            <p:ph sz="quarter" idx="12" hasCustomPrompt="1"/>
          </p:nvPr>
        </p:nvSpPr>
        <p:spPr bwMode="gray">
          <a:xfrm>
            <a:off x="478800" y="1476000"/>
            <a:ext cx="11234400" cy="4752288"/>
          </a:xfrm>
        </p:spPr>
        <p:txBody>
          <a:bodyPr>
            <a:noAutofit/>
          </a:bodyPr>
          <a:lstStyle>
            <a:lvl1pPr>
              <a:defRPr/>
            </a:lvl1pPr>
          </a:lstStyle>
          <a:p>
            <a:pPr lvl="0"/>
            <a:r>
              <a:rPr lang="de-DE" noProof="0"/>
              <a:t>Text einfügen (Nutze für Textformatierungen die Listenebenen bzw. Einzug-Formate, die im Reiter „Absatz“ auswählbar sind. Aufzählungszeichen sind ab Listenebene/Einzug 3 definiert.)</a:t>
            </a:r>
          </a:p>
          <a:p>
            <a:pPr lvl="1"/>
            <a:r>
              <a:rPr lang="de-DE" noProof="0"/>
              <a:t>Zweite Listenebene bzw. Einzug 2</a:t>
            </a:r>
          </a:p>
          <a:p>
            <a:pPr lvl="2"/>
            <a:r>
              <a:rPr lang="de-DE" noProof="0"/>
              <a:t>Dritte Listenebene bzw. Einzug 3</a:t>
            </a:r>
          </a:p>
          <a:p>
            <a:pPr lvl="3"/>
            <a:r>
              <a:rPr lang="de-DE" noProof="0"/>
              <a:t>Vierte Listenebene bzw. Einzug 4</a:t>
            </a:r>
          </a:p>
          <a:p>
            <a:pPr lvl="4"/>
            <a:r>
              <a:rPr lang="de-DE" noProof="0"/>
              <a:t>Fünfte Listenebene bzw. Einzug 5</a:t>
            </a:r>
          </a:p>
        </p:txBody>
      </p:sp>
    </p:spTree>
    <p:extLst>
      <p:ext uri="{BB962C8B-B14F-4D97-AF65-F5344CB8AC3E}">
        <p14:creationId xmlns:p14="http://schemas.microsoft.com/office/powerpoint/2010/main" val="2606843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115AF67-F361-438A-AAF8-B181C370F898}"/>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5" name="Fußzeilenplatzhalter 4">
            <a:extLst>
              <a:ext uri="{FF2B5EF4-FFF2-40B4-BE49-F238E27FC236}">
                <a16:creationId xmlns:a16="http://schemas.microsoft.com/office/drawing/2014/main" id="{7B159EBD-37DC-4B44-889A-8EFC900C81DB}"/>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56EFC226-BB11-4405-967C-3564772CC226}"/>
              </a:ext>
            </a:extLst>
          </p:cNvPr>
          <p:cNvSpPr>
            <a:spLocks noGrp="1"/>
          </p:cNvSpPr>
          <p:nvPr>
            <p:ph type="title" hasCustomPrompt="1"/>
          </p:nvPr>
        </p:nvSpPr>
        <p:spPr bwMode="black"/>
        <p:txBody>
          <a:bodyPr anchor="t">
            <a:noAutofit/>
          </a:bodyPr>
          <a:lstStyle>
            <a:lvl1pPr>
              <a:defRPr/>
            </a:lvl1pPr>
          </a:lstStyle>
          <a:p>
            <a:r>
              <a:rPr lang="de-DE" noProof="0"/>
              <a:t>Überschrift einzeilig 40 pt (zweizeilig 24 pt).</a:t>
            </a:r>
          </a:p>
        </p:txBody>
      </p:sp>
    </p:spTree>
    <p:extLst>
      <p:ext uri="{BB962C8B-B14F-4D97-AF65-F5344CB8AC3E}">
        <p14:creationId xmlns:p14="http://schemas.microsoft.com/office/powerpoint/2010/main" val="2797127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115AF67-F361-438A-AAF8-B181C370F898}"/>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5" name="Fußzeilenplatzhalter 4">
            <a:extLst>
              <a:ext uri="{FF2B5EF4-FFF2-40B4-BE49-F238E27FC236}">
                <a16:creationId xmlns:a16="http://schemas.microsoft.com/office/drawing/2014/main" id="{7B159EBD-37DC-4B44-889A-8EFC900C81DB}"/>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56EFC226-BB11-4405-967C-3564772CC226}"/>
              </a:ext>
            </a:extLst>
          </p:cNvPr>
          <p:cNvSpPr>
            <a:spLocks noGrp="1"/>
          </p:cNvSpPr>
          <p:nvPr>
            <p:ph type="title" hasCustomPrompt="1"/>
          </p:nvPr>
        </p:nvSpPr>
        <p:spPr bwMode="black"/>
        <p:txBody>
          <a:bodyPr anchor="t">
            <a:noAutofit/>
          </a:bodyPr>
          <a:lstStyle>
            <a:lvl1pPr>
              <a:defRPr/>
            </a:lvl1pPr>
          </a:lstStyle>
          <a:p>
            <a:r>
              <a:rPr lang="de-DE" noProof="0"/>
              <a:t>Überschrift einzeilig 40 pt (zweizeilig 24 pt).</a:t>
            </a:r>
          </a:p>
        </p:txBody>
      </p:sp>
      <p:sp>
        <p:nvSpPr>
          <p:cNvPr id="7" name="Rechteck 6">
            <a:extLst>
              <a:ext uri="{FF2B5EF4-FFF2-40B4-BE49-F238E27FC236}">
                <a16:creationId xmlns:a16="http://schemas.microsoft.com/office/drawing/2014/main" id="{13B518DD-EA0B-4416-B86F-BF23C2B24AF2}"/>
              </a:ext>
              <a:ext uri="{C183D7F6-B498-43B3-948B-1728B52AA6E4}">
                <adec:decorative xmlns:adec="http://schemas.microsoft.com/office/drawing/2017/decorative" val="1"/>
              </a:ext>
            </a:extLst>
          </p:cNvPr>
          <p:cNvSpPr>
            <a:spLocks noChangeAspect="1"/>
          </p:cNvSpPr>
          <p:nvPr userDrawn="1"/>
        </p:nvSpPr>
        <p:spPr>
          <a:xfrm>
            <a:off x="478800" y="1476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8" name="Rechteck 7">
            <a:extLst>
              <a:ext uri="{FF2B5EF4-FFF2-40B4-BE49-F238E27FC236}">
                <a16:creationId xmlns:a16="http://schemas.microsoft.com/office/drawing/2014/main" id="{D821A539-E212-40E5-975E-CB4F2E6723EC}"/>
              </a:ext>
              <a:ext uri="{C183D7F6-B498-43B3-948B-1728B52AA6E4}">
                <adec:decorative xmlns:adec="http://schemas.microsoft.com/office/drawing/2017/decorative" val="1"/>
              </a:ext>
            </a:extLst>
          </p:cNvPr>
          <p:cNvSpPr>
            <a:spLocks noChangeAspect="1"/>
          </p:cNvSpPr>
          <p:nvPr userDrawn="1"/>
        </p:nvSpPr>
        <p:spPr>
          <a:xfrm>
            <a:off x="5052000" y="3762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9" name="Rechteck 8">
            <a:extLst>
              <a:ext uri="{FF2B5EF4-FFF2-40B4-BE49-F238E27FC236}">
                <a16:creationId xmlns:a16="http://schemas.microsoft.com/office/drawing/2014/main" id="{9CA757C6-DE3A-4C49-9765-AE1E28193B6A}"/>
              </a:ext>
              <a:ext uri="{C183D7F6-B498-43B3-948B-1728B52AA6E4}">
                <adec:decorative xmlns:adec="http://schemas.microsoft.com/office/drawing/2017/decorative" val="1"/>
              </a:ext>
            </a:extLst>
          </p:cNvPr>
          <p:cNvSpPr>
            <a:spLocks noChangeAspect="1"/>
          </p:cNvSpPr>
          <p:nvPr userDrawn="1"/>
        </p:nvSpPr>
        <p:spPr>
          <a:xfrm>
            <a:off x="2765400" y="3762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0" name="Rechteck 9">
            <a:extLst>
              <a:ext uri="{FF2B5EF4-FFF2-40B4-BE49-F238E27FC236}">
                <a16:creationId xmlns:a16="http://schemas.microsoft.com/office/drawing/2014/main" id="{D2D8DBE9-4A58-4D65-8377-690EFD903B2C}"/>
              </a:ext>
              <a:ext uri="{C183D7F6-B498-43B3-948B-1728B52AA6E4}">
                <adec:decorative xmlns:adec="http://schemas.microsoft.com/office/drawing/2017/decorative" val="1"/>
              </a:ext>
            </a:extLst>
          </p:cNvPr>
          <p:cNvSpPr>
            <a:spLocks noChangeAspect="1"/>
          </p:cNvSpPr>
          <p:nvPr userDrawn="1"/>
        </p:nvSpPr>
        <p:spPr>
          <a:xfrm>
            <a:off x="5052000" y="1476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1" name="Rechteck 10">
            <a:extLst>
              <a:ext uri="{FF2B5EF4-FFF2-40B4-BE49-F238E27FC236}">
                <a16:creationId xmlns:a16="http://schemas.microsoft.com/office/drawing/2014/main" id="{7C399DBC-1C96-4570-8ADC-208D3DE70DB4}"/>
              </a:ext>
              <a:ext uri="{C183D7F6-B498-43B3-948B-1728B52AA6E4}">
                <adec:decorative xmlns:adec="http://schemas.microsoft.com/office/drawing/2017/decorative" val="1"/>
              </a:ext>
            </a:extLst>
          </p:cNvPr>
          <p:cNvSpPr>
            <a:spLocks noChangeAspect="1"/>
          </p:cNvSpPr>
          <p:nvPr userDrawn="1"/>
        </p:nvSpPr>
        <p:spPr>
          <a:xfrm>
            <a:off x="2765400" y="1476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2" name="Rechteck 11">
            <a:extLst>
              <a:ext uri="{FF2B5EF4-FFF2-40B4-BE49-F238E27FC236}">
                <a16:creationId xmlns:a16="http://schemas.microsoft.com/office/drawing/2014/main" id="{F8624258-CE6F-4CFA-A8A9-B3FDDC88459B}"/>
              </a:ext>
              <a:ext uri="{C183D7F6-B498-43B3-948B-1728B52AA6E4}">
                <adec:decorative xmlns:adec="http://schemas.microsoft.com/office/drawing/2017/decorative" val="1"/>
              </a:ext>
            </a:extLst>
          </p:cNvPr>
          <p:cNvSpPr>
            <a:spLocks noChangeAspect="1"/>
          </p:cNvSpPr>
          <p:nvPr userDrawn="1"/>
        </p:nvSpPr>
        <p:spPr>
          <a:xfrm>
            <a:off x="478800" y="3762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3" name="Rechteck 12">
            <a:extLst>
              <a:ext uri="{FF2B5EF4-FFF2-40B4-BE49-F238E27FC236}">
                <a16:creationId xmlns:a16="http://schemas.microsoft.com/office/drawing/2014/main" id="{D16009B4-2C0F-47CB-BC7C-5EB201ABE7B8}"/>
              </a:ext>
              <a:ext uri="{C183D7F6-B498-43B3-948B-1728B52AA6E4}">
                <adec:decorative xmlns:adec="http://schemas.microsoft.com/office/drawing/2017/decorative" val="1"/>
              </a:ext>
            </a:extLst>
          </p:cNvPr>
          <p:cNvSpPr>
            <a:spLocks noChangeAspect="1"/>
          </p:cNvSpPr>
          <p:nvPr userDrawn="1"/>
        </p:nvSpPr>
        <p:spPr>
          <a:xfrm>
            <a:off x="7338600" y="1476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4" name="Rechteck 13">
            <a:extLst>
              <a:ext uri="{FF2B5EF4-FFF2-40B4-BE49-F238E27FC236}">
                <a16:creationId xmlns:a16="http://schemas.microsoft.com/office/drawing/2014/main" id="{37DC564E-A10C-4ADC-8B7B-F949CF00F488}"/>
              </a:ext>
              <a:ext uri="{C183D7F6-B498-43B3-948B-1728B52AA6E4}">
                <adec:decorative xmlns:adec="http://schemas.microsoft.com/office/drawing/2017/decorative" val="1"/>
              </a:ext>
            </a:extLst>
          </p:cNvPr>
          <p:cNvSpPr>
            <a:spLocks noChangeAspect="1"/>
          </p:cNvSpPr>
          <p:nvPr userDrawn="1"/>
        </p:nvSpPr>
        <p:spPr>
          <a:xfrm>
            <a:off x="7338600" y="3762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5" name="Rechteck 14">
            <a:extLst>
              <a:ext uri="{FF2B5EF4-FFF2-40B4-BE49-F238E27FC236}">
                <a16:creationId xmlns:a16="http://schemas.microsoft.com/office/drawing/2014/main" id="{09F39739-7CDC-49AF-A318-AE775A761A17}"/>
              </a:ext>
              <a:ext uri="{C183D7F6-B498-43B3-948B-1728B52AA6E4}">
                <adec:decorative xmlns:adec="http://schemas.microsoft.com/office/drawing/2017/decorative" val="1"/>
              </a:ext>
            </a:extLst>
          </p:cNvPr>
          <p:cNvSpPr>
            <a:spLocks noChangeAspect="1"/>
          </p:cNvSpPr>
          <p:nvPr userDrawn="1"/>
        </p:nvSpPr>
        <p:spPr>
          <a:xfrm>
            <a:off x="9625200" y="1476000"/>
            <a:ext cx="2088000" cy="4374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nchorCtr="0"/>
          <a:lstStyle/>
          <a:p>
            <a:pPr>
              <a:spcAft>
                <a:spcPts val="600"/>
              </a:spcAft>
            </a:pPr>
            <a:endParaRPr lang="de-DE" sz="2400" dirty="0">
              <a:solidFill>
                <a:schemeClr val="bg1"/>
              </a:solidFill>
              <a:latin typeface="+mj-lt"/>
            </a:endParaRPr>
          </a:p>
        </p:txBody>
      </p:sp>
    </p:spTree>
    <p:extLst>
      <p:ext uri="{BB962C8B-B14F-4D97-AF65-F5344CB8AC3E}">
        <p14:creationId xmlns:p14="http://schemas.microsoft.com/office/powerpoint/2010/main" val="279034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3351498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ra-pro">
    <p:spTree>
      <p:nvGrpSpPr>
        <p:cNvPr id="1" name=""/>
        <p:cNvGrpSpPr/>
        <p:nvPr/>
      </p:nvGrpSpPr>
      <p:grpSpPr>
        <a:xfrm>
          <a:off x="0" y="0"/>
          <a:ext cx="0" cy="0"/>
          <a:chOff x="0" y="0"/>
          <a:chExt cx="0" cy="0"/>
        </a:xfrm>
      </p:grpSpPr>
      <p:sp>
        <p:nvSpPr>
          <p:cNvPr id="9" name="Hinweis">
            <a:hlinkClick r:id="rId2"/>
            <a:extLst>
              <a:ext uri="{FF2B5EF4-FFF2-40B4-BE49-F238E27FC236}">
                <a16:creationId xmlns:a16="http://schemas.microsoft.com/office/drawing/2014/main" id="{9936C772-6B52-4EEB-9061-540B61929954}"/>
              </a:ext>
              <a:ext uri="{C183D7F6-B498-43B3-948B-1728B52AA6E4}">
                <adec:decorative xmlns:adec="http://schemas.microsoft.com/office/drawing/2017/decorative" val="1"/>
              </a:ext>
            </a:extLst>
          </p:cNvPr>
          <p:cNvSpPr txBox="1"/>
          <p:nvPr userDrawn="1"/>
        </p:nvSpPr>
        <p:spPr>
          <a:xfrm>
            <a:off x="17739486" y="-1"/>
            <a:ext cx="4860000" cy="32490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2" name="Hinweis">
            <a:extLst>
              <a:ext uri="{FF2B5EF4-FFF2-40B4-BE49-F238E27FC236}">
                <a16:creationId xmlns:a16="http://schemas.microsoft.com/office/drawing/2014/main" id="{BABA57D9-79B5-457F-A7D0-557D997659E9}"/>
              </a:ext>
              <a:ext uri="{C183D7F6-B498-43B3-948B-1728B52AA6E4}">
                <adec:decorative xmlns:adec="http://schemas.microsoft.com/office/drawing/2017/decorative" val="1"/>
              </a:ext>
            </a:extLst>
          </p:cNvPr>
          <p:cNvGrpSpPr/>
          <p:nvPr userDrawn="1"/>
        </p:nvGrpSpPr>
        <p:grpSpPr>
          <a:xfrm>
            <a:off x="12553200" y="0"/>
            <a:ext cx="4860000" cy="2810338"/>
            <a:chOff x="12553200" y="0"/>
            <a:chExt cx="4860000" cy="2430903"/>
          </a:xfrm>
        </p:grpSpPr>
        <p:sp>
          <p:nvSpPr>
            <p:cNvPr id="13" name="Textfeld 12">
              <a:hlinkClick r:id="rId2"/>
              <a:extLst>
                <a:ext uri="{FF2B5EF4-FFF2-40B4-BE49-F238E27FC236}">
                  <a16:creationId xmlns:a16="http://schemas.microsoft.com/office/drawing/2014/main" id="{E5D1D7AD-9E1B-4017-87CB-53B28BD61D62}"/>
                </a:ext>
              </a:extLst>
            </p:cNvPr>
            <p:cNvSpPr txBox="1"/>
            <p:nvPr userDrawn="1"/>
          </p:nvSpPr>
          <p:spPr>
            <a:xfrm>
              <a:off x="12553200" y="0"/>
              <a:ext cx="4860000" cy="2430903"/>
            </a:xfrm>
            <a:prstGeom prst="rect">
              <a:avLst/>
            </a:prstGeom>
            <a:solidFill>
              <a:schemeClr val="bg1"/>
            </a:solidFill>
          </p:spPr>
          <p:txBody>
            <a:bodyPr wrap="square" lIns="180000" tIns="180000" rIns="180000" bIns="180000" rtlCol="0">
              <a:sp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Textfeld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4" name="Grafik 13">
              <a:extLst>
                <a:ext uri="{FF2B5EF4-FFF2-40B4-BE49-F238E27FC236}">
                  <a16:creationId xmlns:a16="http://schemas.microsoft.com/office/drawing/2014/main" id="{E27950FE-6B1C-4354-8313-E2AAB609C537}"/>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7" y="1588114"/>
              <a:ext cx="1296407" cy="404813"/>
            </a:xfrm>
            <a:prstGeom prst="rect">
              <a:avLst/>
            </a:prstGeom>
          </p:spPr>
        </p:pic>
      </p:grpSp>
      <p:sp>
        <p:nvSpPr>
          <p:cNvPr id="11" name="Foliennummernplatzhalter 5">
            <a:extLst>
              <a:ext uri="{FF2B5EF4-FFF2-40B4-BE49-F238E27FC236}">
                <a16:creationId xmlns:a16="http://schemas.microsoft.com/office/drawing/2014/main" id="{5EBB5F2F-E3A8-40C7-8610-A49244FB166A}"/>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8" name="Fußzeilenplatzhalter 4">
            <a:extLst>
              <a:ext uri="{FF2B5EF4-FFF2-40B4-BE49-F238E27FC236}">
                <a16:creationId xmlns:a16="http://schemas.microsoft.com/office/drawing/2014/main" id="{D0BFB8A3-13A1-E441-8AAB-F55AD870CBA5}"/>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56EFC226-BB11-4405-967C-3564772CC226}"/>
              </a:ext>
            </a:extLst>
          </p:cNvPr>
          <p:cNvSpPr>
            <a:spLocks noGrp="1"/>
          </p:cNvSpPr>
          <p:nvPr>
            <p:ph type="title" hasCustomPrompt="1"/>
          </p:nvPr>
        </p:nvSpPr>
        <p:spPr bwMode="black"/>
        <p:txBody>
          <a:bodyPr anchor="t">
            <a:noAutofit/>
          </a:bodyPr>
          <a:lstStyle>
            <a:lvl1pPr>
              <a:defRPr/>
            </a:lvl1pPr>
          </a:lstStyle>
          <a:p>
            <a:r>
              <a:rPr lang="de-DE" noProof="0"/>
              <a:t>Überschrift einzeilig 40 pt (zweizeilig 24 pt).</a:t>
            </a:r>
          </a:p>
        </p:txBody>
      </p:sp>
      <p:sp>
        <p:nvSpPr>
          <p:cNvPr id="10" name="Rechteck 9">
            <a:extLst>
              <a:ext uri="{FF2B5EF4-FFF2-40B4-BE49-F238E27FC236}">
                <a16:creationId xmlns:a16="http://schemas.microsoft.com/office/drawing/2014/main" id="{AC6905E1-0338-427E-96AC-3AD90003A623}"/>
              </a:ext>
              <a:ext uri="{C183D7F6-B498-43B3-948B-1728B52AA6E4}">
                <adec:decorative xmlns:adec="http://schemas.microsoft.com/office/drawing/2017/decorative" val="1"/>
              </a:ext>
            </a:extLst>
          </p:cNvPr>
          <p:cNvSpPr/>
          <p:nvPr userDrawn="1"/>
        </p:nvSpPr>
        <p:spPr>
          <a:xfrm>
            <a:off x="478174" y="3828518"/>
            <a:ext cx="11234400" cy="1918686"/>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nchorCtr="0"/>
          <a:lstStyle/>
          <a:p>
            <a:pPr>
              <a:spcAft>
                <a:spcPts val="400"/>
              </a:spcAft>
            </a:pPr>
            <a:endParaRPr lang="de-DE" sz="1400" dirty="0">
              <a:solidFill>
                <a:schemeClr val="tx1"/>
              </a:solidFill>
            </a:endParaRPr>
          </a:p>
        </p:txBody>
      </p:sp>
      <p:sp>
        <p:nvSpPr>
          <p:cNvPr id="15" name="Rechteck 14">
            <a:extLst>
              <a:ext uri="{FF2B5EF4-FFF2-40B4-BE49-F238E27FC236}">
                <a16:creationId xmlns:a16="http://schemas.microsoft.com/office/drawing/2014/main" id="{8DF7C6BF-DC22-46B3-8CDB-80845EBEE435}"/>
              </a:ext>
              <a:ext uri="{C183D7F6-B498-43B3-948B-1728B52AA6E4}">
                <adec:decorative xmlns:adec="http://schemas.microsoft.com/office/drawing/2017/decorative" val="1"/>
              </a:ext>
            </a:extLst>
          </p:cNvPr>
          <p:cNvSpPr/>
          <p:nvPr userDrawn="1"/>
        </p:nvSpPr>
        <p:spPr>
          <a:xfrm>
            <a:off x="478800" y="1593774"/>
            <a:ext cx="11234400" cy="1918686"/>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nchorCtr="0"/>
          <a:lstStyle/>
          <a:p>
            <a:pPr>
              <a:spcAft>
                <a:spcPts val="400"/>
              </a:spcAft>
            </a:pPr>
            <a:endParaRPr lang="de-DE" sz="1400" dirty="0">
              <a:solidFill>
                <a:schemeClr val="tx1"/>
              </a:solidFill>
            </a:endParaRPr>
          </a:p>
        </p:txBody>
      </p:sp>
      <p:sp>
        <p:nvSpPr>
          <p:cNvPr id="16" name="Ellipse 15">
            <a:extLst>
              <a:ext uri="{FF2B5EF4-FFF2-40B4-BE49-F238E27FC236}">
                <a16:creationId xmlns:a16="http://schemas.microsoft.com/office/drawing/2014/main" id="{B0252558-7A90-454D-AA1E-C430D2732219}"/>
              </a:ext>
              <a:ext uri="{C183D7F6-B498-43B3-948B-1728B52AA6E4}">
                <adec:decorative xmlns:adec="http://schemas.microsoft.com/office/drawing/2017/decorative" val="1"/>
              </a:ext>
            </a:extLst>
          </p:cNvPr>
          <p:cNvSpPr/>
          <p:nvPr userDrawn="1"/>
        </p:nvSpPr>
        <p:spPr>
          <a:xfrm>
            <a:off x="1045850" y="4227889"/>
            <a:ext cx="1119944" cy="1119944"/>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defTabSz="1152053">
              <a:lnSpc>
                <a:spcPct val="80000"/>
              </a:lnSpc>
              <a:spcAft>
                <a:spcPts val="600"/>
              </a:spcAft>
              <a:buClr>
                <a:schemeClr val="tx1"/>
              </a:buClr>
              <a:buSzPct val="90000"/>
            </a:pPr>
            <a:r>
              <a:rPr lang="de-DE" sz="6000" dirty="0">
                <a:solidFill>
                  <a:schemeClr val="bg1"/>
                </a:solidFill>
                <a:sym typeface="Wingdings 2" panose="05020102010507070707" pitchFamily="18" charset="2"/>
              </a:rPr>
              <a:t></a:t>
            </a:r>
            <a:endParaRPr lang="de-DE" sz="6000" dirty="0">
              <a:solidFill>
                <a:schemeClr val="bg1"/>
              </a:solidFill>
            </a:endParaRPr>
          </a:p>
        </p:txBody>
      </p:sp>
      <p:sp>
        <p:nvSpPr>
          <p:cNvPr id="17" name="Ellipse 16">
            <a:extLst>
              <a:ext uri="{FF2B5EF4-FFF2-40B4-BE49-F238E27FC236}">
                <a16:creationId xmlns:a16="http://schemas.microsoft.com/office/drawing/2014/main" id="{AB10DBB7-CB42-4B32-800A-55D5A2E814DD}"/>
              </a:ext>
              <a:ext uri="{C183D7F6-B498-43B3-948B-1728B52AA6E4}">
                <adec:decorative xmlns:adec="http://schemas.microsoft.com/office/drawing/2017/decorative" val="1"/>
              </a:ext>
            </a:extLst>
          </p:cNvPr>
          <p:cNvSpPr/>
          <p:nvPr userDrawn="1"/>
        </p:nvSpPr>
        <p:spPr>
          <a:xfrm rot="10800000">
            <a:off x="1045851" y="1993145"/>
            <a:ext cx="1119944" cy="1119944"/>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defTabSz="1152053">
              <a:lnSpc>
                <a:spcPct val="80000"/>
              </a:lnSpc>
              <a:spcAft>
                <a:spcPts val="600"/>
              </a:spcAft>
              <a:buClr>
                <a:schemeClr val="tx1"/>
              </a:buClr>
              <a:buSzPct val="90000"/>
            </a:pPr>
            <a:r>
              <a:rPr lang="de-DE" sz="6000" dirty="0">
                <a:solidFill>
                  <a:schemeClr val="bg1"/>
                </a:solidFill>
                <a:sym typeface="Wingdings 2" panose="05020102010507070707" pitchFamily="18" charset="2"/>
              </a:rPr>
              <a:t></a:t>
            </a:r>
            <a:endParaRPr lang="de-DE" sz="6000" dirty="0">
              <a:solidFill>
                <a:schemeClr val="bg1"/>
              </a:solidFill>
            </a:endParaRPr>
          </a:p>
        </p:txBody>
      </p:sp>
    </p:spTree>
    <p:extLst>
      <p:ext uri="{BB962C8B-B14F-4D97-AF65-F5344CB8AC3E}">
        <p14:creationId xmlns:p14="http://schemas.microsoft.com/office/powerpoint/2010/main" val="387904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löcke">
    <p:spTree>
      <p:nvGrpSpPr>
        <p:cNvPr id="1" name=""/>
        <p:cNvGrpSpPr/>
        <p:nvPr/>
      </p:nvGrpSpPr>
      <p:grpSpPr>
        <a:xfrm>
          <a:off x="0" y="0"/>
          <a:ext cx="0" cy="0"/>
          <a:chOff x="0" y="0"/>
          <a:chExt cx="0" cy="0"/>
        </a:xfrm>
      </p:grpSpPr>
      <p:sp>
        <p:nvSpPr>
          <p:cNvPr id="9" name="Hinweis">
            <a:hlinkClick r:id="rId2"/>
            <a:extLst>
              <a:ext uri="{FF2B5EF4-FFF2-40B4-BE49-F238E27FC236}">
                <a16:creationId xmlns:a16="http://schemas.microsoft.com/office/drawing/2014/main" id="{9936C772-6B52-4EEB-9061-540B61929954}"/>
              </a:ext>
              <a:ext uri="{C183D7F6-B498-43B3-948B-1728B52AA6E4}">
                <adec:decorative xmlns:adec="http://schemas.microsoft.com/office/drawing/2017/decorative" val="1"/>
              </a:ext>
            </a:extLst>
          </p:cNvPr>
          <p:cNvSpPr txBox="1"/>
          <p:nvPr userDrawn="1"/>
        </p:nvSpPr>
        <p:spPr>
          <a:xfrm>
            <a:off x="17739486" y="-1"/>
            <a:ext cx="4860000" cy="32490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2" name="Hinweis">
            <a:extLst>
              <a:ext uri="{FF2B5EF4-FFF2-40B4-BE49-F238E27FC236}">
                <a16:creationId xmlns:a16="http://schemas.microsoft.com/office/drawing/2014/main" id="{BABA57D9-79B5-457F-A7D0-557D997659E9}"/>
              </a:ext>
              <a:ext uri="{C183D7F6-B498-43B3-948B-1728B52AA6E4}">
                <adec:decorative xmlns:adec="http://schemas.microsoft.com/office/drawing/2017/decorative" val="1"/>
              </a:ext>
            </a:extLst>
          </p:cNvPr>
          <p:cNvGrpSpPr/>
          <p:nvPr userDrawn="1"/>
        </p:nvGrpSpPr>
        <p:grpSpPr>
          <a:xfrm>
            <a:off x="12553200" y="0"/>
            <a:ext cx="4860000" cy="2810338"/>
            <a:chOff x="12553200" y="0"/>
            <a:chExt cx="4860000" cy="2430903"/>
          </a:xfrm>
        </p:grpSpPr>
        <p:sp>
          <p:nvSpPr>
            <p:cNvPr id="13" name="Textfeld 12">
              <a:hlinkClick r:id="rId2"/>
              <a:extLst>
                <a:ext uri="{FF2B5EF4-FFF2-40B4-BE49-F238E27FC236}">
                  <a16:creationId xmlns:a16="http://schemas.microsoft.com/office/drawing/2014/main" id="{E5D1D7AD-9E1B-4017-87CB-53B28BD61D62}"/>
                </a:ext>
              </a:extLst>
            </p:cNvPr>
            <p:cNvSpPr txBox="1"/>
            <p:nvPr userDrawn="1"/>
          </p:nvSpPr>
          <p:spPr>
            <a:xfrm>
              <a:off x="12553200" y="0"/>
              <a:ext cx="4860000" cy="2430903"/>
            </a:xfrm>
            <a:prstGeom prst="rect">
              <a:avLst/>
            </a:prstGeom>
            <a:solidFill>
              <a:schemeClr val="bg1"/>
            </a:solidFill>
          </p:spPr>
          <p:txBody>
            <a:bodyPr wrap="square" lIns="180000" tIns="180000" rIns="180000" bIns="180000" rtlCol="0">
              <a:sp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Textfeld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4" name="Grafik 13">
              <a:extLst>
                <a:ext uri="{FF2B5EF4-FFF2-40B4-BE49-F238E27FC236}">
                  <a16:creationId xmlns:a16="http://schemas.microsoft.com/office/drawing/2014/main" id="{E27950FE-6B1C-4354-8313-E2AAB609C537}"/>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7" y="1588114"/>
              <a:ext cx="1296407" cy="404813"/>
            </a:xfrm>
            <a:prstGeom prst="rect">
              <a:avLst/>
            </a:prstGeom>
          </p:spPr>
        </p:pic>
      </p:grpSp>
      <p:sp>
        <p:nvSpPr>
          <p:cNvPr id="11" name="Foliennummernplatzhalter 5">
            <a:extLst>
              <a:ext uri="{FF2B5EF4-FFF2-40B4-BE49-F238E27FC236}">
                <a16:creationId xmlns:a16="http://schemas.microsoft.com/office/drawing/2014/main" id="{5EBB5F2F-E3A8-40C7-8610-A49244FB166A}"/>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8" name="Fußzeilenplatzhalter 4">
            <a:extLst>
              <a:ext uri="{FF2B5EF4-FFF2-40B4-BE49-F238E27FC236}">
                <a16:creationId xmlns:a16="http://schemas.microsoft.com/office/drawing/2014/main" id="{D0BFB8A3-13A1-E441-8AAB-F55AD870CBA5}"/>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56EFC226-BB11-4405-967C-3564772CC226}"/>
              </a:ext>
            </a:extLst>
          </p:cNvPr>
          <p:cNvSpPr>
            <a:spLocks noGrp="1"/>
          </p:cNvSpPr>
          <p:nvPr>
            <p:ph type="title" hasCustomPrompt="1"/>
          </p:nvPr>
        </p:nvSpPr>
        <p:spPr bwMode="black"/>
        <p:txBody>
          <a:bodyPr anchor="t">
            <a:noAutofit/>
          </a:bodyPr>
          <a:lstStyle>
            <a:lvl1pPr>
              <a:defRPr/>
            </a:lvl1pPr>
          </a:lstStyle>
          <a:p>
            <a:r>
              <a:rPr lang="de-DE" noProof="0"/>
              <a:t>Überschrift einzeilig 40 pt (zweizeilig 24 pt).</a:t>
            </a:r>
          </a:p>
        </p:txBody>
      </p:sp>
      <p:sp>
        <p:nvSpPr>
          <p:cNvPr id="10" name="Rechteck 9">
            <a:extLst>
              <a:ext uri="{FF2B5EF4-FFF2-40B4-BE49-F238E27FC236}">
                <a16:creationId xmlns:a16="http://schemas.microsoft.com/office/drawing/2014/main" id="{392C257B-77C9-4719-B2D6-89A78BEB6074}"/>
              </a:ext>
              <a:ext uri="{C183D7F6-B498-43B3-948B-1728B52AA6E4}">
                <adec:decorative xmlns:adec="http://schemas.microsoft.com/office/drawing/2017/decorative" val="1"/>
              </a:ext>
            </a:extLst>
          </p:cNvPr>
          <p:cNvSpPr/>
          <p:nvPr userDrawn="1"/>
        </p:nvSpPr>
        <p:spPr>
          <a:xfrm>
            <a:off x="478800" y="1724400"/>
            <a:ext cx="2599200" cy="42065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nchorCtr="0"/>
          <a:lstStyle/>
          <a:p>
            <a:pPr>
              <a:spcAft>
                <a:spcPts val="400"/>
              </a:spcAft>
            </a:pPr>
            <a:endParaRPr lang="de-DE" sz="1400" dirty="0">
              <a:solidFill>
                <a:schemeClr val="tx1"/>
              </a:solidFill>
            </a:endParaRPr>
          </a:p>
        </p:txBody>
      </p:sp>
      <p:sp>
        <p:nvSpPr>
          <p:cNvPr id="15" name="Rechteck 14">
            <a:extLst>
              <a:ext uri="{FF2B5EF4-FFF2-40B4-BE49-F238E27FC236}">
                <a16:creationId xmlns:a16="http://schemas.microsoft.com/office/drawing/2014/main" id="{1040C2E8-B273-47C0-BE8F-6DF3A5B0827E}"/>
              </a:ext>
              <a:ext uri="{C183D7F6-B498-43B3-948B-1728B52AA6E4}">
                <adec:decorative xmlns:adec="http://schemas.microsoft.com/office/drawing/2017/decorative" val="1"/>
              </a:ext>
            </a:extLst>
          </p:cNvPr>
          <p:cNvSpPr/>
          <p:nvPr userDrawn="1"/>
        </p:nvSpPr>
        <p:spPr>
          <a:xfrm>
            <a:off x="3357200" y="1724400"/>
            <a:ext cx="2599200" cy="42065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nchorCtr="0"/>
          <a:lstStyle/>
          <a:p>
            <a:pPr>
              <a:spcAft>
                <a:spcPts val="400"/>
              </a:spcAft>
            </a:pPr>
            <a:endParaRPr lang="de-DE" sz="1400" dirty="0">
              <a:solidFill>
                <a:schemeClr val="tx1"/>
              </a:solidFill>
            </a:endParaRPr>
          </a:p>
        </p:txBody>
      </p:sp>
      <p:sp>
        <p:nvSpPr>
          <p:cNvPr id="16" name="Rechteck 15">
            <a:extLst>
              <a:ext uri="{FF2B5EF4-FFF2-40B4-BE49-F238E27FC236}">
                <a16:creationId xmlns:a16="http://schemas.microsoft.com/office/drawing/2014/main" id="{6A66B656-0526-4AED-A4C9-8F46B4E08E62}"/>
              </a:ext>
              <a:ext uri="{C183D7F6-B498-43B3-948B-1728B52AA6E4}">
                <adec:decorative xmlns:adec="http://schemas.microsoft.com/office/drawing/2017/decorative" val="1"/>
              </a:ext>
            </a:extLst>
          </p:cNvPr>
          <p:cNvSpPr/>
          <p:nvPr userDrawn="1"/>
        </p:nvSpPr>
        <p:spPr>
          <a:xfrm>
            <a:off x="6235600" y="1724400"/>
            <a:ext cx="2599200" cy="42065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nchorCtr="0"/>
          <a:lstStyle/>
          <a:p>
            <a:pPr>
              <a:spcAft>
                <a:spcPts val="400"/>
              </a:spcAft>
            </a:pPr>
            <a:endParaRPr lang="de-DE" sz="1400" dirty="0">
              <a:solidFill>
                <a:schemeClr val="tx1"/>
              </a:solidFill>
            </a:endParaRPr>
          </a:p>
        </p:txBody>
      </p:sp>
      <p:sp>
        <p:nvSpPr>
          <p:cNvPr id="17" name="Rechteck 16">
            <a:extLst>
              <a:ext uri="{FF2B5EF4-FFF2-40B4-BE49-F238E27FC236}">
                <a16:creationId xmlns:a16="http://schemas.microsoft.com/office/drawing/2014/main" id="{703CC2F7-7767-4DA1-9624-B53EC87EC633}"/>
              </a:ext>
              <a:ext uri="{C183D7F6-B498-43B3-948B-1728B52AA6E4}">
                <adec:decorative xmlns:adec="http://schemas.microsoft.com/office/drawing/2017/decorative" val="1"/>
              </a:ext>
            </a:extLst>
          </p:cNvPr>
          <p:cNvSpPr/>
          <p:nvPr userDrawn="1"/>
        </p:nvSpPr>
        <p:spPr>
          <a:xfrm>
            <a:off x="9114000" y="1724400"/>
            <a:ext cx="2599200" cy="42065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nchorCtr="0"/>
          <a:lstStyle/>
          <a:p>
            <a:pPr>
              <a:spcAft>
                <a:spcPts val="400"/>
              </a:spcAft>
            </a:pPr>
            <a:endParaRPr lang="de-DE" sz="1400" dirty="0">
              <a:solidFill>
                <a:schemeClr val="tx1"/>
              </a:solidFill>
            </a:endParaRPr>
          </a:p>
        </p:txBody>
      </p:sp>
    </p:spTree>
    <p:extLst>
      <p:ext uri="{BB962C8B-B14F-4D97-AF65-F5344CB8AC3E}">
        <p14:creationId xmlns:p14="http://schemas.microsoft.com/office/powerpoint/2010/main" val="1615293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 Blöck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115AF67-F361-438A-AAF8-B181C370F898}"/>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5" name="Fußzeilenplatzhalter 4">
            <a:extLst>
              <a:ext uri="{FF2B5EF4-FFF2-40B4-BE49-F238E27FC236}">
                <a16:creationId xmlns:a16="http://schemas.microsoft.com/office/drawing/2014/main" id="{7B159EBD-37DC-4B44-889A-8EFC900C81DB}"/>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56EFC226-BB11-4405-967C-3564772CC226}"/>
              </a:ext>
            </a:extLst>
          </p:cNvPr>
          <p:cNvSpPr>
            <a:spLocks noGrp="1"/>
          </p:cNvSpPr>
          <p:nvPr>
            <p:ph type="title" hasCustomPrompt="1"/>
          </p:nvPr>
        </p:nvSpPr>
        <p:spPr bwMode="black"/>
        <p:txBody>
          <a:bodyPr anchor="t">
            <a:noAutofit/>
          </a:bodyPr>
          <a:lstStyle>
            <a:lvl1pPr>
              <a:defRPr/>
            </a:lvl1pPr>
          </a:lstStyle>
          <a:p>
            <a:r>
              <a:rPr lang="de-DE" noProof="0"/>
              <a:t>Überschrift einzeilig 40 pt (zweizeilig 24 pt).</a:t>
            </a:r>
          </a:p>
        </p:txBody>
      </p:sp>
      <p:sp>
        <p:nvSpPr>
          <p:cNvPr id="7" name="Rechteck 6">
            <a:extLst>
              <a:ext uri="{FF2B5EF4-FFF2-40B4-BE49-F238E27FC236}">
                <a16:creationId xmlns:a16="http://schemas.microsoft.com/office/drawing/2014/main" id="{2C9B4E92-E1DB-4162-96C7-F16DD927D65A}"/>
              </a:ext>
              <a:ext uri="{C183D7F6-B498-43B3-948B-1728B52AA6E4}">
                <adec:decorative xmlns:adec="http://schemas.microsoft.com/office/drawing/2017/decorative" val="1"/>
              </a:ext>
            </a:extLst>
          </p:cNvPr>
          <p:cNvSpPr>
            <a:spLocks noChangeAspect="1"/>
          </p:cNvSpPr>
          <p:nvPr userDrawn="1"/>
        </p:nvSpPr>
        <p:spPr>
          <a:xfrm>
            <a:off x="478800" y="1476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2000" dirty="0">
              <a:solidFill>
                <a:schemeClr val="tx1"/>
              </a:solidFill>
              <a:latin typeface="+mj-lt"/>
            </a:endParaRPr>
          </a:p>
        </p:txBody>
      </p:sp>
      <p:sp>
        <p:nvSpPr>
          <p:cNvPr id="8" name="Rechteck 7">
            <a:extLst>
              <a:ext uri="{FF2B5EF4-FFF2-40B4-BE49-F238E27FC236}">
                <a16:creationId xmlns:a16="http://schemas.microsoft.com/office/drawing/2014/main" id="{23776739-727C-49CD-B772-2AD5A8ECBE61}"/>
              </a:ext>
              <a:ext uri="{C183D7F6-B498-43B3-948B-1728B52AA6E4}">
                <adec:decorative xmlns:adec="http://schemas.microsoft.com/office/drawing/2017/decorative" val="1"/>
              </a:ext>
            </a:extLst>
          </p:cNvPr>
          <p:cNvSpPr>
            <a:spLocks noChangeAspect="1"/>
          </p:cNvSpPr>
          <p:nvPr userDrawn="1"/>
        </p:nvSpPr>
        <p:spPr>
          <a:xfrm>
            <a:off x="5052000" y="3762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9" name="Rechteck 8">
            <a:extLst>
              <a:ext uri="{FF2B5EF4-FFF2-40B4-BE49-F238E27FC236}">
                <a16:creationId xmlns:a16="http://schemas.microsoft.com/office/drawing/2014/main" id="{7AA3941B-15F9-40DD-8361-3B8A84EBCA42}"/>
              </a:ext>
              <a:ext uri="{C183D7F6-B498-43B3-948B-1728B52AA6E4}">
                <adec:decorative xmlns:adec="http://schemas.microsoft.com/office/drawing/2017/decorative" val="1"/>
              </a:ext>
            </a:extLst>
          </p:cNvPr>
          <p:cNvSpPr>
            <a:spLocks noChangeAspect="1"/>
          </p:cNvSpPr>
          <p:nvPr userDrawn="1"/>
        </p:nvSpPr>
        <p:spPr>
          <a:xfrm>
            <a:off x="2765400" y="3762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0" name="Rechteck 9">
            <a:extLst>
              <a:ext uri="{FF2B5EF4-FFF2-40B4-BE49-F238E27FC236}">
                <a16:creationId xmlns:a16="http://schemas.microsoft.com/office/drawing/2014/main" id="{22F428AF-7DDE-4283-A01C-A7654A8F74B9}"/>
              </a:ext>
              <a:ext uri="{C183D7F6-B498-43B3-948B-1728B52AA6E4}">
                <adec:decorative xmlns:adec="http://schemas.microsoft.com/office/drawing/2017/decorative" val="1"/>
              </a:ext>
            </a:extLst>
          </p:cNvPr>
          <p:cNvSpPr>
            <a:spLocks noChangeAspect="1"/>
          </p:cNvSpPr>
          <p:nvPr userDrawn="1"/>
        </p:nvSpPr>
        <p:spPr>
          <a:xfrm>
            <a:off x="5052000" y="1476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2000" dirty="0">
              <a:solidFill>
                <a:schemeClr val="tx1"/>
              </a:solidFill>
              <a:latin typeface="+mj-lt"/>
            </a:endParaRPr>
          </a:p>
        </p:txBody>
      </p:sp>
      <p:sp>
        <p:nvSpPr>
          <p:cNvPr id="11" name="Rechteck 10">
            <a:extLst>
              <a:ext uri="{FF2B5EF4-FFF2-40B4-BE49-F238E27FC236}">
                <a16:creationId xmlns:a16="http://schemas.microsoft.com/office/drawing/2014/main" id="{922AF061-BA87-455E-B1D8-E9EE3F5DC814}"/>
              </a:ext>
              <a:ext uri="{C183D7F6-B498-43B3-948B-1728B52AA6E4}">
                <adec:decorative xmlns:adec="http://schemas.microsoft.com/office/drawing/2017/decorative" val="1"/>
              </a:ext>
            </a:extLst>
          </p:cNvPr>
          <p:cNvSpPr>
            <a:spLocks noChangeAspect="1"/>
          </p:cNvSpPr>
          <p:nvPr userDrawn="1"/>
        </p:nvSpPr>
        <p:spPr>
          <a:xfrm>
            <a:off x="2765400" y="1476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2" name="Rechteck 11">
            <a:extLst>
              <a:ext uri="{FF2B5EF4-FFF2-40B4-BE49-F238E27FC236}">
                <a16:creationId xmlns:a16="http://schemas.microsoft.com/office/drawing/2014/main" id="{01CBC678-49BA-4517-BCF7-5C3BD4778DB5}"/>
              </a:ext>
              <a:ext uri="{C183D7F6-B498-43B3-948B-1728B52AA6E4}">
                <adec:decorative xmlns:adec="http://schemas.microsoft.com/office/drawing/2017/decorative" val="1"/>
              </a:ext>
            </a:extLst>
          </p:cNvPr>
          <p:cNvSpPr>
            <a:spLocks noChangeAspect="1"/>
          </p:cNvSpPr>
          <p:nvPr userDrawn="1"/>
        </p:nvSpPr>
        <p:spPr>
          <a:xfrm>
            <a:off x="478800" y="3762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3" name="Rechteck 12">
            <a:extLst>
              <a:ext uri="{FF2B5EF4-FFF2-40B4-BE49-F238E27FC236}">
                <a16:creationId xmlns:a16="http://schemas.microsoft.com/office/drawing/2014/main" id="{34C4C8C4-3A15-4D02-9E25-43968711F0C1}"/>
              </a:ext>
              <a:ext uri="{C183D7F6-B498-43B3-948B-1728B52AA6E4}">
                <adec:decorative xmlns:adec="http://schemas.microsoft.com/office/drawing/2017/decorative" val="1"/>
              </a:ext>
            </a:extLst>
          </p:cNvPr>
          <p:cNvSpPr>
            <a:spLocks noChangeAspect="1"/>
          </p:cNvSpPr>
          <p:nvPr userDrawn="1"/>
        </p:nvSpPr>
        <p:spPr>
          <a:xfrm>
            <a:off x="7338600" y="1476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4" name="Rechteck 13">
            <a:extLst>
              <a:ext uri="{FF2B5EF4-FFF2-40B4-BE49-F238E27FC236}">
                <a16:creationId xmlns:a16="http://schemas.microsoft.com/office/drawing/2014/main" id="{A17C2760-9221-4935-A9FC-9018EA4392DE}"/>
              </a:ext>
              <a:ext uri="{C183D7F6-B498-43B3-948B-1728B52AA6E4}">
                <adec:decorative xmlns:adec="http://schemas.microsoft.com/office/drawing/2017/decorative" val="1"/>
              </a:ext>
            </a:extLst>
          </p:cNvPr>
          <p:cNvSpPr>
            <a:spLocks noChangeAspect="1"/>
          </p:cNvSpPr>
          <p:nvPr userDrawn="1"/>
        </p:nvSpPr>
        <p:spPr>
          <a:xfrm>
            <a:off x="7338600" y="3762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5" name="Rechteck 14">
            <a:extLst>
              <a:ext uri="{FF2B5EF4-FFF2-40B4-BE49-F238E27FC236}">
                <a16:creationId xmlns:a16="http://schemas.microsoft.com/office/drawing/2014/main" id="{660A6AFC-4533-45FE-B21E-A22155A546BD}"/>
              </a:ext>
              <a:ext uri="{C183D7F6-B498-43B3-948B-1728B52AA6E4}">
                <adec:decorative xmlns:adec="http://schemas.microsoft.com/office/drawing/2017/decorative" val="1"/>
              </a:ext>
            </a:extLst>
          </p:cNvPr>
          <p:cNvSpPr>
            <a:spLocks noChangeAspect="1"/>
          </p:cNvSpPr>
          <p:nvPr userDrawn="1"/>
        </p:nvSpPr>
        <p:spPr>
          <a:xfrm>
            <a:off x="9625200" y="1476000"/>
            <a:ext cx="2088000" cy="20880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lstStyle/>
          <a:p>
            <a:pPr>
              <a:spcAft>
                <a:spcPts val="600"/>
              </a:spcAft>
            </a:pPr>
            <a:endParaRPr lang="de-DE" sz="1400" dirty="0">
              <a:solidFill>
                <a:schemeClr val="tx1"/>
              </a:solidFill>
            </a:endParaRPr>
          </a:p>
        </p:txBody>
      </p:sp>
      <p:sp>
        <p:nvSpPr>
          <p:cNvPr id="16" name="Rechteck 15">
            <a:extLst>
              <a:ext uri="{FF2B5EF4-FFF2-40B4-BE49-F238E27FC236}">
                <a16:creationId xmlns:a16="http://schemas.microsoft.com/office/drawing/2014/main" id="{B71166AE-7118-4B59-BA23-E71672D335B1}"/>
              </a:ext>
              <a:ext uri="{C183D7F6-B498-43B3-948B-1728B52AA6E4}">
                <adec:decorative xmlns:adec="http://schemas.microsoft.com/office/drawing/2017/decorative" val="1"/>
              </a:ext>
            </a:extLst>
          </p:cNvPr>
          <p:cNvSpPr>
            <a:spLocks noChangeAspect="1"/>
          </p:cNvSpPr>
          <p:nvPr userDrawn="1"/>
        </p:nvSpPr>
        <p:spPr>
          <a:xfrm>
            <a:off x="9625200" y="3762000"/>
            <a:ext cx="2088000" cy="2088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nchorCtr="0"/>
          <a:lstStyle/>
          <a:p>
            <a:pPr>
              <a:spcAft>
                <a:spcPts val="600"/>
              </a:spcAft>
            </a:pPr>
            <a:endParaRPr lang="de-DE" sz="2400" dirty="0">
              <a:solidFill>
                <a:schemeClr val="bg1"/>
              </a:solidFill>
              <a:latin typeface="+mj-lt"/>
            </a:endParaRPr>
          </a:p>
        </p:txBody>
      </p:sp>
    </p:spTree>
    <p:extLst>
      <p:ext uri="{BB962C8B-B14F-4D97-AF65-F5344CB8AC3E}">
        <p14:creationId xmlns:p14="http://schemas.microsoft.com/office/powerpoint/2010/main" val="2145396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Blöcke weiss schwarz">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115AF67-F361-438A-AAF8-B181C370F898}"/>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5" name="Fußzeilenplatzhalter 4">
            <a:extLst>
              <a:ext uri="{FF2B5EF4-FFF2-40B4-BE49-F238E27FC236}">
                <a16:creationId xmlns:a16="http://schemas.microsoft.com/office/drawing/2014/main" id="{7B159EBD-37DC-4B44-889A-8EFC900C81DB}"/>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56EFC226-BB11-4405-967C-3564772CC226}"/>
              </a:ext>
            </a:extLst>
          </p:cNvPr>
          <p:cNvSpPr>
            <a:spLocks noGrp="1"/>
          </p:cNvSpPr>
          <p:nvPr>
            <p:ph type="title" hasCustomPrompt="1"/>
          </p:nvPr>
        </p:nvSpPr>
        <p:spPr bwMode="black"/>
        <p:txBody>
          <a:bodyPr anchor="t">
            <a:noAutofit/>
          </a:bodyPr>
          <a:lstStyle>
            <a:lvl1pPr>
              <a:defRPr/>
            </a:lvl1pPr>
          </a:lstStyle>
          <a:p>
            <a:r>
              <a:rPr lang="de-DE" noProof="0"/>
              <a:t>Überschrift einzeilig 40 pt (zweizeilig 24 pt).</a:t>
            </a:r>
          </a:p>
        </p:txBody>
      </p:sp>
      <p:sp>
        <p:nvSpPr>
          <p:cNvPr id="7" name="Rechteck 6">
            <a:extLst>
              <a:ext uri="{FF2B5EF4-FFF2-40B4-BE49-F238E27FC236}">
                <a16:creationId xmlns:a16="http://schemas.microsoft.com/office/drawing/2014/main" id="{7B63F1BA-2623-480C-A9A4-74A5045FCA44}"/>
              </a:ext>
              <a:ext uri="{C183D7F6-B498-43B3-948B-1728B52AA6E4}">
                <adec:decorative xmlns:adec="http://schemas.microsoft.com/office/drawing/2017/decorative" val="1"/>
              </a:ext>
            </a:extLst>
          </p:cNvPr>
          <p:cNvSpPr/>
          <p:nvPr userDrawn="1"/>
        </p:nvSpPr>
        <p:spPr>
          <a:xfrm>
            <a:off x="478800" y="1969600"/>
            <a:ext cx="2599200" cy="32501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nchorCtr="0"/>
          <a:lstStyle/>
          <a:p>
            <a:pPr>
              <a:spcAft>
                <a:spcPts val="400"/>
              </a:spcAft>
            </a:pPr>
            <a:endParaRPr lang="de-DE" sz="1400" dirty="0">
              <a:solidFill>
                <a:schemeClr val="tx1"/>
              </a:solidFill>
            </a:endParaRPr>
          </a:p>
        </p:txBody>
      </p:sp>
      <p:sp>
        <p:nvSpPr>
          <p:cNvPr id="8" name="Rechteck 7">
            <a:extLst>
              <a:ext uri="{FF2B5EF4-FFF2-40B4-BE49-F238E27FC236}">
                <a16:creationId xmlns:a16="http://schemas.microsoft.com/office/drawing/2014/main" id="{BCB09E4E-05B2-4DAB-8D03-3997EADAA435}"/>
              </a:ext>
              <a:ext uri="{C183D7F6-B498-43B3-948B-1728B52AA6E4}">
                <adec:decorative xmlns:adec="http://schemas.microsoft.com/office/drawing/2017/decorative" val="1"/>
              </a:ext>
            </a:extLst>
          </p:cNvPr>
          <p:cNvSpPr/>
          <p:nvPr userDrawn="1"/>
        </p:nvSpPr>
        <p:spPr>
          <a:xfrm>
            <a:off x="3357200" y="1969600"/>
            <a:ext cx="2599200" cy="32501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nchorCtr="0"/>
          <a:lstStyle/>
          <a:p>
            <a:pPr>
              <a:spcAft>
                <a:spcPts val="400"/>
              </a:spcAft>
            </a:pPr>
            <a:endParaRPr lang="de-DE" sz="1400" dirty="0">
              <a:solidFill>
                <a:schemeClr val="tx1"/>
              </a:solidFill>
            </a:endParaRPr>
          </a:p>
        </p:txBody>
      </p:sp>
      <p:sp>
        <p:nvSpPr>
          <p:cNvPr id="9" name="Rechteck 8">
            <a:extLst>
              <a:ext uri="{FF2B5EF4-FFF2-40B4-BE49-F238E27FC236}">
                <a16:creationId xmlns:a16="http://schemas.microsoft.com/office/drawing/2014/main" id="{28896FAD-C01A-4032-9009-9EA8796C5ADF}"/>
              </a:ext>
              <a:ext uri="{C183D7F6-B498-43B3-948B-1728B52AA6E4}">
                <adec:decorative xmlns:adec="http://schemas.microsoft.com/office/drawing/2017/decorative" val="1"/>
              </a:ext>
            </a:extLst>
          </p:cNvPr>
          <p:cNvSpPr/>
          <p:nvPr userDrawn="1"/>
        </p:nvSpPr>
        <p:spPr>
          <a:xfrm>
            <a:off x="6235600" y="1969600"/>
            <a:ext cx="2599200" cy="325010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nchorCtr="0"/>
          <a:lstStyle/>
          <a:p>
            <a:pPr>
              <a:spcAft>
                <a:spcPts val="400"/>
              </a:spcAft>
            </a:pPr>
            <a:endParaRPr lang="de-DE" sz="1400" dirty="0">
              <a:solidFill>
                <a:schemeClr val="tx1"/>
              </a:solidFill>
            </a:endParaRPr>
          </a:p>
        </p:txBody>
      </p:sp>
      <p:sp>
        <p:nvSpPr>
          <p:cNvPr id="10" name="Rechteck 9">
            <a:extLst>
              <a:ext uri="{FF2B5EF4-FFF2-40B4-BE49-F238E27FC236}">
                <a16:creationId xmlns:a16="http://schemas.microsoft.com/office/drawing/2014/main" id="{E9CEBA68-D7BA-415A-9D73-E80BB51EAEDC}"/>
              </a:ext>
              <a:ext uri="{C183D7F6-B498-43B3-948B-1728B52AA6E4}">
                <adec:decorative xmlns:adec="http://schemas.microsoft.com/office/drawing/2017/decorative" val="1"/>
              </a:ext>
            </a:extLst>
          </p:cNvPr>
          <p:cNvSpPr/>
          <p:nvPr userDrawn="1"/>
        </p:nvSpPr>
        <p:spPr>
          <a:xfrm>
            <a:off x="9114000" y="1969600"/>
            <a:ext cx="2599200" cy="32376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chorCtr="0"/>
          <a:lstStyle/>
          <a:p>
            <a:pPr>
              <a:spcAft>
                <a:spcPts val="400"/>
              </a:spcAft>
            </a:pPr>
            <a:endParaRPr lang="de-DE" sz="2400" dirty="0"/>
          </a:p>
        </p:txBody>
      </p:sp>
    </p:spTree>
    <p:extLst>
      <p:ext uri="{BB962C8B-B14F-4D97-AF65-F5344CB8AC3E}">
        <p14:creationId xmlns:p14="http://schemas.microsoft.com/office/powerpoint/2010/main" val="1681663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kleine Blöcke 1 gross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115AF67-F361-438A-AAF8-B181C370F898}"/>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5" name="Fußzeilenplatzhalter 4">
            <a:extLst>
              <a:ext uri="{FF2B5EF4-FFF2-40B4-BE49-F238E27FC236}">
                <a16:creationId xmlns:a16="http://schemas.microsoft.com/office/drawing/2014/main" id="{7B159EBD-37DC-4B44-889A-8EFC900C81DB}"/>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4" name="Textplatzhalter 3">
            <a:extLst>
              <a:ext uri="{FF2B5EF4-FFF2-40B4-BE49-F238E27FC236}">
                <a16:creationId xmlns:a16="http://schemas.microsoft.com/office/drawing/2014/main" id="{D52895DA-9924-4A8A-B8F1-208174FDC3FE}"/>
              </a:ext>
            </a:extLst>
          </p:cNvPr>
          <p:cNvSpPr>
            <a:spLocks noGrp="1"/>
          </p:cNvSpPr>
          <p:nvPr>
            <p:ph type="body" sz="quarter" idx="10" hasCustomPrompt="1"/>
          </p:nvPr>
        </p:nvSpPr>
        <p:spPr>
          <a:xfrm>
            <a:off x="482600" y="467873"/>
            <a:ext cx="11226800" cy="369888"/>
          </a:xfrm>
        </p:spPr>
        <p:txBody>
          <a:bodyPr/>
          <a:lstStyle>
            <a:lvl2pPr>
              <a:defRPr sz="2000"/>
            </a:lvl2pPr>
            <a:lvl5pPr marL="288000" indent="0">
              <a:buNone/>
              <a:defRPr/>
            </a:lvl5pPr>
          </a:lstStyle>
          <a:p>
            <a:pPr lvl="1">
              <a:spcBef>
                <a:spcPts val="300"/>
              </a:spcBef>
            </a:pPr>
            <a:r>
              <a:rPr lang="de-DE" dirty="0"/>
              <a:t>Subheadline 20Pt</a:t>
            </a:r>
            <a:endParaRPr lang="de-DE" sz="2000" dirty="0"/>
          </a:p>
        </p:txBody>
      </p:sp>
      <p:sp>
        <p:nvSpPr>
          <p:cNvPr id="2" name="Titel 1">
            <a:extLst>
              <a:ext uri="{FF2B5EF4-FFF2-40B4-BE49-F238E27FC236}">
                <a16:creationId xmlns:a16="http://schemas.microsoft.com/office/drawing/2014/main" id="{56EFC226-BB11-4405-967C-3564772CC226}"/>
              </a:ext>
            </a:extLst>
          </p:cNvPr>
          <p:cNvSpPr>
            <a:spLocks noGrp="1"/>
          </p:cNvSpPr>
          <p:nvPr>
            <p:ph type="title" hasCustomPrompt="1"/>
          </p:nvPr>
        </p:nvSpPr>
        <p:spPr bwMode="black">
          <a:xfrm>
            <a:off x="478800" y="852436"/>
            <a:ext cx="11234400" cy="720000"/>
          </a:xfrm>
        </p:spPr>
        <p:txBody>
          <a:bodyPr anchor="t">
            <a:noAutofit/>
          </a:bodyPr>
          <a:lstStyle>
            <a:lvl1pPr>
              <a:defRPr/>
            </a:lvl1pPr>
          </a:lstStyle>
          <a:p>
            <a:r>
              <a:rPr lang="de-DE" noProof="0" dirty="0"/>
              <a:t>Überschrift einzeilig 32 </a:t>
            </a:r>
            <a:r>
              <a:rPr lang="de-DE" noProof="0" dirty="0" err="1"/>
              <a:t>pt</a:t>
            </a:r>
            <a:r>
              <a:rPr lang="de-DE" noProof="0" dirty="0"/>
              <a:t> (zweizeilig 24 </a:t>
            </a:r>
            <a:r>
              <a:rPr lang="de-DE" noProof="0" dirty="0" err="1"/>
              <a:t>pt</a:t>
            </a:r>
            <a:r>
              <a:rPr lang="de-DE" noProof="0" dirty="0"/>
              <a:t>).</a:t>
            </a:r>
          </a:p>
        </p:txBody>
      </p:sp>
      <p:sp>
        <p:nvSpPr>
          <p:cNvPr id="3" name="Rechteck 2">
            <a:extLst>
              <a:ext uri="{FF2B5EF4-FFF2-40B4-BE49-F238E27FC236}">
                <a16:creationId xmlns:a16="http://schemas.microsoft.com/office/drawing/2014/main" id="{4B1A99C7-2670-C1CF-9793-99222D9A6D21}"/>
              </a:ext>
              <a:ext uri="{C183D7F6-B498-43B3-948B-1728B52AA6E4}">
                <adec:decorative xmlns:adec="http://schemas.microsoft.com/office/drawing/2017/decorative" val="1"/>
              </a:ext>
            </a:extLst>
          </p:cNvPr>
          <p:cNvSpPr/>
          <p:nvPr userDrawn="1"/>
        </p:nvSpPr>
        <p:spPr>
          <a:xfrm>
            <a:off x="8764615" y="1894744"/>
            <a:ext cx="2945087" cy="4273655"/>
          </a:xfrm>
          <a:prstGeom prst="rect">
            <a:avLst/>
          </a:prstGeom>
          <a:solidFill>
            <a:sysClr val="window" lastClr="FFFFFF"/>
          </a:solidFill>
          <a:ln w="12700" cap="flat" cmpd="sng" algn="ctr">
            <a:solidFill>
              <a:sysClr val="windowText" lastClr="000000">
                <a:lumMod val="65000"/>
                <a:lumOff val="35000"/>
              </a:sysClr>
            </a:solidFill>
            <a:prstDash val="solid"/>
            <a:miter lim="800000"/>
          </a:ln>
          <a:effectLst/>
        </p:spPr>
        <p:txBody>
          <a:bodyPr lIns="323950" tIns="323950" rIns="323950" bIns="323950" rtlCol="0" anchor="t" anchorCtr="0"/>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TeleNeo Office"/>
              <a:ea typeface="+mn-ea"/>
              <a:cs typeface="+mn-cs"/>
            </a:endParaRPr>
          </a:p>
        </p:txBody>
      </p:sp>
      <p:grpSp>
        <p:nvGrpSpPr>
          <p:cNvPr id="14" name="Gruppieren 13">
            <a:extLst>
              <a:ext uri="{FF2B5EF4-FFF2-40B4-BE49-F238E27FC236}">
                <a16:creationId xmlns:a16="http://schemas.microsoft.com/office/drawing/2014/main" id="{527EAA99-DFD4-502C-0F76-3ABCE9D8BD60}"/>
              </a:ext>
            </a:extLst>
          </p:cNvPr>
          <p:cNvGrpSpPr/>
          <p:nvPr userDrawn="1"/>
        </p:nvGrpSpPr>
        <p:grpSpPr>
          <a:xfrm>
            <a:off x="482300" y="1894744"/>
            <a:ext cx="8072517" cy="4273656"/>
            <a:chOff x="482300" y="1737941"/>
            <a:chExt cx="8072517" cy="4345660"/>
          </a:xfrm>
        </p:grpSpPr>
        <p:sp>
          <p:nvSpPr>
            <p:cNvPr id="15" name="Rechteck 14">
              <a:extLst>
                <a:ext uri="{FF2B5EF4-FFF2-40B4-BE49-F238E27FC236}">
                  <a16:creationId xmlns:a16="http://schemas.microsoft.com/office/drawing/2014/main" id="{1F876C3E-E6EB-A277-E1CF-2B55BD5484AD}"/>
                </a:ext>
                <a:ext uri="{C183D7F6-B498-43B3-948B-1728B52AA6E4}">
                  <adec:decorative xmlns:adec="http://schemas.microsoft.com/office/drawing/2017/decorative" val="1"/>
                </a:ext>
              </a:extLst>
            </p:cNvPr>
            <p:cNvSpPr/>
            <p:nvPr userDrawn="1"/>
          </p:nvSpPr>
          <p:spPr>
            <a:xfrm>
              <a:off x="482300" y="1737941"/>
              <a:ext cx="2555007" cy="2060616"/>
            </a:xfrm>
            <a:prstGeom prst="rect">
              <a:avLst/>
            </a:prstGeom>
            <a:solidFill>
              <a:sysClr val="window" lastClr="FFFFFF"/>
            </a:solidFill>
            <a:ln w="12700" cap="flat" cmpd="sng" algn="ctr">
              <a:solidFill>
                <a:sysClr val="windowText" lastClr="000000">
                  <a:lumMod val="65000"/>
                  <a:lumOff val="35000"/>
                </a:sysClr>
              </a:solidFill>
              <a:prstDash val="solid"/>
              <a:miter lim="800000"/>
            </a:ln>
            <a:effectLst/>
          </p:spPr>
          <p:txBody>
            <a:bodyPr lIns="323950" tIns="323950" rIns="323950" bIns="323950" rtlCol="0" anchor="t" anchorCtr="0"/>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TeleNeo Office"/>
                <a:ea typeface="+mn-ea"/>
                <a:cs typeface="+mn-cs"/>
              </a:endParaRPr>
            </a:p>
          </p:txBody>
        </p:sp>
        <p:sp>
          <p:nvSpPr>
            <p:cNvPr id="16" name="Rechteck 15">
              <a:extLst>
                <a:ext uri="{FF2B5EF4-FFF2-40B4-BE49-F238E27FC236}">
                  <a16:creationId xmlns:a16="http://schemas.microsoft.com/office/drawing/2014/main" id="{B5368B67-1DEA-1E40-B1AE-34549E243D7B}"/>
                </a:ext>
                <a:ext uri="{C183D7F6-B498-43B3-948B-1728B52AA6E4}">
                  <adec:decorative xmlns:adec="http://schemas.microsoft.com/office/drawing/2017/decorative" val="1"/>
                </a:ext>
              </a:extLst>
            </p:cNvPr>
            <p:cNvSpPr/>
            <p:nvPr userDrawn="1"/>
          </p:nvSpPr>
          <p:spPr>
            <a:xfrm>
              <a:off x="3241055" y="1737941"/>
              <a:ext cx="2555007" cy="2060616"/>
            </a:xfrm>
            <a:prstGeom prst="rect">
              <a:avLst/>
            </a:prstGeom>
            <a:solidFill>
              <a:sysClr val="window" lastClr="FFFFFF"/>
            </a:solidFill>
            <a:ln w="12700" cap="flat" cmpd="sng" algn="ctr">
              <a:solidFill>
                <a:sysClr val="windowText" lastClr="000000">
                  <a:lumMod val="65000"/>
                  <a:lumOff val="35000"/>
                </a:sysClr>
              </a:solidFill>
              <a:prstDash val="solid"/>
              <a:miter lim="800000"/>
            </a:ln>
            <a:effectLst/>
          </p:spPr>
          <p:txBody>
            <a:bodyPr lIns="323950" tIns="323950" rIns="323950" bIns="323950" rtlCol="0" anchor="t" anchorCtr="0"/>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TeleNeo Office"/>
                <a:ea typeface="+mn-ea"/>
                <a:cs typeface="+mn-cs"/>
              </a:endParaRPr>
            </a:p>
          </p:txBody>
        </p:sp>
        <p:sp>
          <p:nvSpPr>
            <p:cNvPr id="17" name="Rechteck 16">
              <a:extLst>
                <a:ext uri="{FF2B5EF4-FFF2-40B4-BE49-F238E27FC236}">
                  <a16:creationId xmlns:a16="http://schemas.microsoft.com/office/drawing/2014/main" id="{5E9B92C9-8283-9478-66E2-7310ED1A6EA6}"/>
                </a:ext>
                <a:ext uri="{C183D7F6-B498-43B3-948B-1728B52AA6E4}">
                  <adec:decorative xmlns:adec="http://schemas.microsoft.com/office/drawing/2017/decorative" val="1"/>
                </a:ext>
              </a:extLst>
            </p:cNvPr>
            <p:cNvSpPr/>
            <p:nvPr userDrawn="1"/>
          </p:nvSpPr>
          <p:spPr>
            <a:xfrm>
              <a:off x="482300" y="4022985"/>
              <a:ext cx="2555007" cy="2060616"/>
            </a:xfrm>
            <a:prstGeom prst="rect">
              <a:avLst/>
            </a:prstGeom>
            <a:solidFill>
              <a:sysClr val="window" lastClr="FFFFFF"/>
            </a:solidFill>
            <a:ln w="12700" cap="flat" cmpd="sng" algn="ctr">
              <a:solidFill>
                <a:sysClr val="windowText" lastClr="000000">
                  <a:lumMod val="65000"/>
                  <a:lumOff val="35000"/>
                </a:sysClr>
              </a:solidFill>
              <a:prstDash val="solid"/>
              <a:miter lim="800000"/>
            </a:ln>
            <a:effectLst/>
          </p:spPr>
          <p:txBody>
            <a:bodyPr lIns="323950" tIns="323950" rIns="323950" bIns="323950" rtlCol="0" anchor="t" anchorCtr="0"/>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TeleNeo Office"/>
                <a:ea typeface="+mn-ea"/>
                <a:cs typeface="+mn-cs"/>
              </a:endParaRPr>
            </a:p>
          </p:txBody>
        </p:sp>
        <p:sp>
          <p:nvSpPr>
            <p:cNvPr id="18" name="Rechteck 17">
              <a:extLst>
                <a:ext uri="{FF2B5EF4-FFF2-40B4-BE49-F238E27FC236}">
                  <a16:creationId xmlns:a16="http://schemas.microsoft.com/office/drawing/2014/main" id="{A90F338F-CAFB-25FF-09E8-093A2C5899EA}"/>
                </a:ext>
                <a:ext uri="{C183D7F6-B498-43B3-948B-1728B52AA6E4}">
                  <adec:decorative xmlns:adec="http://schemas.microsoft.com/office/drawing/2017/decorative" val="1"/>
                </a:ext>
              </a:extLst>
            </p:cNvPr>
            <p:cNvSpPr/>
            <p:nvPr userDrawn="1"/>
          </p:nvSpPr>
          <p:spPr>
            <a:xfrm>
              <a:off x="3241055" y="4022985"/>
              <a:ext cx="2555007" cy="2060616"/>
            </a:xfrm>
            <a:prstGeom prst="rect">
              <a:avLst/>
            </a:prstGeom>
            <a:solidFill>
              <a:sysClr val="window" lastClr="FFFFFF"/>
            </a:solidFill>
            <a:ln w="12700" cap="flat" cmpd="sng" algn="ctr">
              <a:solidFill>
                <a:sysClr val="windowText" lastClr="000000">
                  <a:lumMod val="65000"/>
                  <a:lumOff val="35000"/>
                </a:sysClr>
              </a:solidFill>
              <a:prstDash val="solid"/>
              <a:miter lim="800000"/>
            </a:ln>
            <a:effectLst/>
          </p:spPr>
          <p:txBody>
            <a:bodyPr lIns="323950" tIns="323950" rIns="323950" bIns="323950" rtlCol="0" anchor="t" anchorCtr="0"/>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TeleNeo Office"/>
                <a:ea typeface="+mn-ea"/>
                <a:cs typeface="+mn-cs"/>
              </a:endParaRPr>
            </a:p>
          </p:txBody>
        </p:sp>
        <p:sp>
          <p:nvSpPr>
            <p:cNvPr id="19" name="Rechteck 18">
              <a:extLst>
                <a:ext uri="{FF2B5EF4-FFF2-40B4-BE49-F238E27FC236}">
                  <a16:creationId xmlns:a16="http://schemas.microsoft.com/office/drawing/2014/main" id="{47F6CAF4-2138-9EEA-7618-7470E0AC50A4}"/>
                </a:ext>
                <a:ext uri="{C183D7F6-B498-43B3-948B-1728B52AA6E4}">
                  <adec:decorative xmlns:adec="http://schemas.microsoft.com/office/drawing/2017/decorative" val="1"/>
                </a:ext>
              </a:extLst>
            </p:cNvPr>
            <p:cNvSpPr/>
            <p:nvPr userDrawn="1"/>
          </p:nvSpPr>
          <p:spPr>
            <a:xfrm>
              <a:off x="5999810" y="1737941"/>
              <a:ext cx="2555007" cy="2060616"/>
            </a:xfrm>
            <a:prstGeom prst="rect">
              <a:avLst/>
            </a:prstGeom>
            <a:solidFill>
              <a:sysClr val="window" lastClr="FFFFFF"/>
            </a:solidFill>
            <a:ln w="12700" cap="flat" cmpd="sng" algn="ctr">
              <a:solidFill>
                <a:sysClr val="windowText" lastClr="000000">
                  <a:lumMod val="65000"/>
                  <a:lumOff val="35000"/>
                </a:sysClr>
              </a:solidFill>
              <a:prstDash val="solid"/>
              <a:miter lim="800000"/>
            </a:ln>
            <a:effectLst/>
          </p:spPr>
          <p:txBody>
            <a:bodyPr lIns="323950" tIns="323950" rIns="323950" bIns="323950" rtlCol="0" anchor="t" anchorCtr="0"/>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TeleNeo Office"/>
                <a:ea typeface="+mn-ea"/>
                <a:cs typeface="+mn-cs"/>
              </a:endParaRPr>
            </a:p>
          </p:txBody>
        </p:sp>
        <p:sp>
          <p:nvSpPr>
            <p:cNvPr id="20" name="Rechteck 19">
              <a:extLst>
                <a:ext uri="{FF2B5EF4-FFF2-40B4-BE49-F238E27FC236}">
                  <a16:creationId xmlns:a16="http://schemas.microsoft.com/office/drawing/2014/main" id="{4450C837-A0D6-6AD0-D2BD-47A6669B18B3}"/>
                </a:ext>
                <a:ext uri="{C183D7F6-B498-43B3-948B-1728B52AA6E4}">
                  <adec:decorative xmlns:adec="http://schemas.microsoft.com/office/drawing/2017/decorative" val="1"/>
                </a:ext>
              </a:extLst>
            </p:cNvPr>
            <p:cNvSpPr/>
            <p:nvPr userDrawn="1"/>
          </p:nvSpPr>
          <p:spPr>
            <a:xfrm>
              <a:off x="5999810" y="4022985"/>
              <a:ext cx="2555007" cy="2060616"/>
            </a:xfrm>
            <a:prstGeom prst="rect">
              <a:avLst/>
            </a:prstGeom>
            <a:solidFill>
              <a:sysClr val="window" lastClr="FFFFFF"/>
            </a:solidFill>
            <a:ln w="12700" cap="flat" cmpd="sng" algn="ctr">
              <a:solidFill>
                <a:sysClr val="windowText" lastClr="000000">
                  <a:lumMod val="65000"/>
                  <a:lumOff val="35000"/>
                </a:sysClr>
              </a:solidFill>
              <a:prstDash val="solid"/>
              <a:miter lim="800000"/>
            </a:ln>
            <a:effectLst/>
          </p:spPr>
          <p:txBody>
            <a:bodyPr lIns="323950" tIns="323950" rIns="323950" bIns="323950" rtlCol="0" anchor="t" anchorCtr="0"/>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TeleNeo Office"/>
                <a:ea typeface="+mn-ea"/>
                <a:cs typeface="+mn-cs"/>
              </a:endParaRPr>
            </a:p>
          </p:txBody>
        </p:sp>
      </p:grpSp>
    </p:spTree>
    <p:extLst>
      <p:ext uri="{BB962C8B-B14F-4D97-AF65-F5344CB8AC3E}">
        <p14:creationId xmlns:p14="http://schemas.microsoft.com/office/powerpoint/2010/main" val="3983185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oliennummernplatzhalter 5">
            <a:extLst>
              <a:ext uri="{FF2B5EF4-FFF2-40B4-BE49-F238E27FC236}">
                <a16:creationId xmlns:a16="http://schemas.microsoft.com/office/drawing/2014/main" id="{0789EBB9-6B37-4EDD-A344-A3B745972A28}"/>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5" name="Fußzeilenplatzhalter 4">
            <a:extLst>
              <a:ext uri="{FF2B5EF4-FFF2-40B4-BE49-F238E27FC236}">
                <a16:creationId xmlns:a16="http://schemas.microsoft.com/office/drawing/2014/main" id="{EA425B95-45FB-1045-A813-D4C7943A82D8}"/>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Tree>
    <p:extLst>
      <p:ext uri="{BB962C8B-B14F-4D97-AF65-F5344CB8AC3E}">
        <p14:creationId xmlns:p14="http://schemas.microsoft.com/office/powerpoint/2010/main" val="3860174823"/>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6" name="Freihandform: Form 15">
            <a:extLst>
              <a:ext uri="{FF2B5EF4-FFF2-40B4-BE49-F238E27FC236}">
                <a16:creationId xmlns:a16="http://schemas.microsoft.com/office/drawing/2014/main" id="{52952245-3832-4C82-97B2-9C491310E461}"/>
              </a:ext>
              <a:ext uri="{C183D7F6-B498-43B3-948B-1728B52AA6E4}">
                <adec:decorative xmlns:adec="http://schemas.microsoft.com/office/drawing/2017/decorative" val="1"/>
              </a:ext>
            </a:extLst>
          </p:cNvPr>
          <p:cNvSpPr/>
          <p:nvPr userDrawn="1"/>
        </p:nvSpPr>
        <p:spPr>
          <a:xfrm flipH="1">
            <a:off x="8592000" y="0"/>
            <a:ext cx="3600000" cy="6858000"/>
          </a:xfrm>
          <a:custGeom>
            <a:avLst/>
            <a:gdLst>
              <a:gd name="connsiteX0" fmla="*/ 2333232 w 3534646"/>
              <a:gd name="connsiteY0" fmla="*/ 0 h 6858000"/>
              <a:gd name="connsiteX1" fmla="*/ 3534646 w 3534646"/>
              <a:gd name="connsiteY1" fmla="*/ 6858000 h 6858000"/>
              <a:gd name="connsiteX2" fmla="*/ 0 w 3534646"/>
              <a:gd name="connsiteY2" fmla="*/ 6858000 h 6858000"/>
              <a:gd name="connsiteX3" fmla="*/ 0 w 3534646"/>
              <a:gd name="connsiteY3" fmla="*/ 0 h 6858000"/>
            </a:gdLst>
            <a:ahLst/>
            <a:cxnLst>
              <a:cxn ang="0">
                <a:pos x="connsiteX0" y="connsiteY0"/>
              </a:cxn>
              <a:cxn ang="0">
                <a:pos x="connsiteX1" y="connsiteY1"/>
              </a:cxn>
              <a:cxn ang="0">
                <a:pos x="connsiteX2" y="connsiteY2"/>
              </a:cxn>
              <a:cxn ang="0">
                <a:pos x="connsiteX3" y="connsiteY3"/>
              </a:cxn>
            </a:cxnLst>
            <a:rect l="l" t="t" r="r" b="b"/>
            <a:pathLst>
              <a:path w="3534646" h="6858000">
                <a:moveTo>
                  <a:pt x="2333232" y="0"/>
                </a:moveTo>
                <a:lnTo>
                  <a:pt x="3534646" y="6858000"/>
                </a:lnTo>
                <a:lnTo>
                  <a:pt x="0" y="6858000"/>
                </a:lnTo>
                <a:lnTo>
                  <a:pt x="0" y="0"/>
                </a:ln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216000" rIns="216000" bIns="216000" rtlCol="0" anchor="ctr">
            <a:noAutofit/>
          </a:bodyPr>
          <a:lstStyle/>
          <a:p>
            <a:pPr algn="ctr"/>
            <a:endParaRPr lang="de-DE" dirty="0"/>
          </a:p>
        </p:txBody>
      </p:sp>
      <p:sp>
        <p:nvSpPr>
          <p:cNvPr id="11" name="Hinweis">
            <a:hlinkClick r:id="rId2"/>
            <a:extLst>
              <a:ext uri="{FF2B5EF4-FFF2-40B4-BE49-F238E27FC236}">
                <a16:creationId xmlns:a16="http://schemas.microsoft.com/office/drawing/2014/main" id="{9E06A4E9-7F2F-4C89-BD46-8B734B608164}"/>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den Textfeldern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2" name="Hinweis">
            <a:extLst>
              <a:ext uri="{FF2B5EF4-FFF2-40B4-BE49-F238E27FC236}">
                <a16:creationId xmlns:a16="http://schemas.microsoft.com/office/drawing/2014/main" id="{B3512A8A-BFB7-4A56-BAEC-909F6E83A419}"/>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3" name="Textfeld 12">
              <a:hlinkClick r:id="rId2"/>
              <a:extLst>
                <a:ext uri="{FF2B5EF4-FFF2-40B4-BE49-F238E27FC236}">
                  <a16:creationId xmlns:a16="http://schemas.microsoft.com/office/drawing/2014/main" id="{7D322BAA-2BF3-440D-BB66-FE9C5EE7C07E}"/>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Textfelder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4" name="Grafik 13">
              <a:extLst>
                <a:ext uri="{FF2B5EF4-FFF2-40B4-BE49-F238E27FC236}">
                  <a16:creationId xmlns:a16="http://schemas.microsoft.com/office/drawing/2014/main" id="{9CCA4BCA-F76D-42C4-BA4E-7EA16B71158E}"/>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8" name="Foliennummernplatzhalter 5">
            <a:extLst>
              <a:ext uri="{FF2B5EF4-FFF2-40B4-BE49-F238E27FC236}">
                <a16:creationId xmlns:a16="http://schemas.microsoft.com/office/drawing/2014/main" id="{BA57B477-C2EE-48CB-A973-F80955F9FD09}"/>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smtClean="0"/>
              <a:pPr/>
              <a:t>‹Nr.›</a:t>
            </a:fld>
            <a:endParaRPr lang="de-DE"/>
          </a:p>
        </p:txBody>
      </p:sp>
      <p:sp>
        <p:nvSpPr>
          <p:cNvPr id="8" name="Fußzeilenplatzhalter 4">
            <a:extLst>
              <a:ext uri="{FF2B5EF4-FFF2-40B4-BE49-F238E27FC236}">
                <a16:creationId xmlns:a16="http://schemas.microsoft.com/office/drawing/2014/main" id="{66DC2B83-C464-8548-B853-B8751DEE120D}"/>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a:t>Telekom MMS | Fiona Heilemann | Accessibility Day</a:t>
            </a:r>
            <a:endParaRPr lang="de-DE" noProof="0" dirty="0"/>
          </a:p>
        </p:txBody>
      </p:sp>
      <p:sp>
        <p:nvSpPr>
          <p:cNvPr id="2" name="Titel 1">
            <a:extLst>
              <a:ext uri="{FF2B5EF4-FFF2-40B4-BE49-F238E27FC236}">
                <a16:creationId xmlns:a16="http://schemas.microsoft.com/office/drawing/2014/main" id="{933E96A5-93EA-451A-88A2-0C4325907D91}"/>
              </a:ext>
            </a:extLst>
          </p:cNvPr>
          <p:cNvSpPr>
            <a:spLocks noGrp="1"/>
          </p:cNvSpPr>
          <p:nvPr>
            <p:ph type="title" hasCustomPrompt="1"/>
          </p:nvPr>
        </p:nvSpPr>
        <p:spPr bwMode="black">
          <a:xfrm>
            <a:off x="478800" y="405000"/>
            <a:ext cx="11234400" cy="720000"/>
          </a:xfrm>
        </p:spPr>
        <p:txBody>
          <a:bodyPr>
            <a:noAutofit/>
          </a:bodyPr>
          <a:lstStyle>
            <a:lvl1pPr>
              <a:defRPr/>
            </a:lvl1pPr>
          </a:lstStyle>
          <a:p>
            <a:r>
              <a:rPr lang="de-DE" noProof="0"/>
              <a:t>Überschrift einzeilig 40 pt (zweizeilig 24 pt).</a:t>
            </a:r>
          </a:p>
        </p:txBody>
      </p:sp>
      <p:sp>
        <p:nvSpPr>
          <p:cNvPr id="6" name="Inhaltsplatzhalter 5">
            <a:extLst>
              <a:ext uri="{FF2B5EF4-FFF2-40B4-BE49-F238E27FC236}">
                <a16:creationId xmlns:a16="http://schemas.microsoft.com/office/drawing/2014/main" id="{E5D6AE95-30E2-4E14-9028-628793137D1D}"/>
              </a:ext>
            </a:extLst>
          </p:cNvPr>
          <p:cNvSpPr>
            <a:spLocks noGrp="1"/>
          </p:cNvSpPr>
          <p:nvPr>
            <p:ph sz="quarter" idx="12" hasCustomPrompt="1"/>
          </p:nvPr>
        </p:nvSpPr>
        <p:spPr bwMode="gray">
          <a:xfrm>
            <a:off x="478800" y="1476000"/>
            <a:ext cx="54360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0" name="Inhaltsplatzhalter 9">
            <a:extLst>
              <a:ext uri="{FF2B5EF4-FFF2-40B4-BE49-F238E27FC236}">
                <a16:creationId xmlns:a16="http://schemas.microsoft.com/office/drawing/2014/main" id="{20BABE80-E0D1-46E7-8B60-730D1088E23E}"/>
              </a:ext>
            </a:extLst>
          </p:cNvPr>
          <p:cNvSpPr>
            <a:spLocks noGrp="1"/>
          </p:cNvSpPr>
          <p:nvPr>
            <p:ph sz="quarter" idx="13" hasCustomPrompt="1"/>
          </p:nvPr>
        </p:nvSpPr>
        <p:spPr bwMode="gray">
          <a:xfrm>
            <a:off x="6277200" y="1476000"/>
            <a:ext cx="54360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Tree>
    <p:extLst>
      <p:ext uri="{BB962C8B-B14F-4D97-AF65-F5344CB8AC3E}">
        <p14:creationId xmlns:p14="http://schemas.microsoft.com/office/powerpoint/2010/main" val="125945049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11" name="Hinweis">
            <a:hlinkClick r:id="rId2"/>
            <a:extLst>
              <a:ext uri="{FF2B5EF4-FFF2-40B4-BE49-F238E27FC236}">
                <a16:creationId xmlns:a16="http://schemas.microsoft.com/office/drawing/2014/main" id="{9E06A4E9-7F2F-4C89-BD46-8B734B608164}"/>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den Textfeldern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2" name="Hinweis">
            <a:extLst>
              <a:ext uri="{FF2B5EF4-FFF2-40B4-BE49-F238E27FC236}">
                <a16:creationId xmlns:a16="http://schemas.microsoft.com/office/drawing/2014/main" id="{B3512A8A-BFB7-4A56-BAEC-909F6E83A419}"/>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3" name="Textfeld 12">
              <a:hlinkClick r:id="rId2"/>
              <a:extLst>
                <a:ext uri="{FF2B5EF4-FFF2-40B4-BE49-F238E27FC236}">
                  <a16:creationId xmlns:a16="http://schemas.microsoft.com/office/drawing/2014/main" id="{7D322BAA-2BF3-440D-BB66-FE9C5EE7C07E}"/>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Textfelder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4" name="Grafik 13">
              <a:extLst>
                <a:ext uri="{FF2B5EF4-FFF2-40B4-BE49-F238E27FC236}">
                  <a16:creationId xmlns:a16="http://schemas.microsoft.com/office/drawing/2014/main" id="{9CCA4BCA-F76D-42C4-BA4E-7EA16B71158E}"/>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8" name="Foliennummernplatzhalter 5">
            <a:extLst>
              <a:ext uri="{FF2B5EF4-FFF2-40B4-BE49-F238E27FC236}">
                <a16:creationId xmlns:a16="http://schemas.microsoft.com/office/drawing/2014/main" id="{BA57B477-C2EE-48CB-A973-F80955F9FD09}"/>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8" name="Fußzeilenplatzhalter 4">
            <a:extLst>
              <a:ext uri="{FF2B5EF4-FFF2-40B4-BE49-F238E27FC236}">
                <a16:creationId xmlns:a16="http://schemas.microsoft.com/office/drawing/2014/main" id="{66DC2B83-C464-8548-B853-B8751DEE120D}"/>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933E96A5-93EA-451A-88A2-0C4325907D91}"/>
              </a:ext>
            </a:extLst>
          </p:cNvPr>
          <p:cNvSpPr>
            <a:spLocks noGrp="1"/>
          </p:cNvSpPr>
          <p:nvPr>
            <p:ph type="title" hasCustomPrompt="1"/>
          </p:nvPr>
        </p:nvSpPr>
        <p:spPr bwMode="black">
          <a:xfrm>
            <a:off x="478800" y="405000"/>
            <a:ext cx="11234400" cy="720000"/>
          </a:xfrm>
        </p:spPr>
        <p:txBody>
          <a:bodyPr>
            <a:noAutofit/>
          </a:bodyPr>
          <a:lstStyle>
            <a:lvl1pPr>
              <a:defRPr/>
            </a:lvl1pPr>
          </a:lstStyle>
          <a:p>
            <a:r>
              <a:rPr lang="de-DE" noProof="0"/>
              <a:t>Überschrift einzeilig 40 pt (zweizeilig 24 pt).</a:t>
            </a:r>
          </a:p>
        </p:txBody>
      </p:sp>
      <p:sp>
        <p:nvSpPr>
          <p:cNvPr id="6" name="Inhaltsplatzhalter 5">
            <a:extLst>
              <a:ext uri="{FF2B5EF4-FFF2-40B4-BE49-F238E27FC236}">
                <a16:creationId xmlns:a16="http://schemas.microsoft.com/office/drawing/2014/main" id="{E5D6AE95-30E2-4E14-9028-628793137D1D}"/>
              </a:ext>
            </a:extLst>
          </p:cNvPr>
          <p:cNvSpPr>
            <a:spLocks noGrp="1"/>
          </p:cNvSpPr>
          <p:nvPr>
            <p:ph sz="quarter" idx="12" hasCustomPrompt="1"/>
          </p:nvPr>
        </p:nvSpPr>
        <p:spPr bwMode="gray">
          <a:xfrm>
            <a:off x="478800" y="1476000"/>
            <a:ext cx="54360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0" name="Inhaltsplatzhalter 9">
            <a:extLst>
              <a:ext uri="{FF2B5EF4-FFF2-40B4-BE49-F238E27FC236}">
                <a16:creationId xmlns:a16="http://schemas.microsoft.com/office/drawing/2014/main" id="{20BABE80-E0D1-46E7-8B60-730D1088E23E}"/>
              </a:ext>
            </a:extLst>
          </p:cNvPr>
          <p:cNvSpPr>
            <a:spLocks noGrp="1"/>
          </p:cNvSpPr>
          <p:nvPr>
            <p:ph sz="quarter" idx="13" hasCustomPrompt="1"/>
          </p:nvPr>
        </p:nvSpPr>
        <p:spPr bwMode="gray">
          <a:xfrm>
            <a:off x="6277200" y="1476000"/>
            <a:ext cx="54360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Tree>
    <p:extLst>
      <p:ext uri="{BB962C8B-B14F-4D97-AF65-F5344CB8AC3E}">
        <p14:creationId xmlns:p14="http://schemas.microsoft.com/office/powerpoint/2010/main" val="107906938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Zwei Inhalte Trenner">
    <p:spTree>
      <p:nvGrpSpPr>
        <p:cNvPr id="1" name=""/>
        <p:cNvGrpSpPr/>
        <p:nvPr/>
      </p:nvGrpSpPr>
      <p:grpSpPr>
        <a:xfrm>
          <a:off x="0" y="0"/>
          <a:ext cx="0" cy="0"/>
          <a:chOff x="0" y="0"/>
          <a:chExt cx="0" cy="0"/>
        </a:xfrm>
      </p:grpSpPr>
      <p:sp>
        <p:nvSpPr>
          <p:cNvPr id="11" name="Hinweis">
            <a:hlinkClick r:id="rId2"/>
            <a:extLst>
              <a:ext uri="{FF2B5EF4-FFF2-40B4-BE49-F238E27FC236}">
                <a16:creationId xmlns:a16="http://schemas.microsoft.com/office/drawing/2014/main" id="{9E06A4E9-7F2F-4C89-BD46-8B734B608164}"/>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den Textfeldern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2" name="Hinweis">
            <a:extLst>
              <a:ext uri="{FF2B5EF4-FFF2-40B4-BE49-F238E27FC236}">
                <a16:creationId xmlns:a16="http://schemas.microsoft.com/office/drawing/2014/main" id="{B3512A8A-BFB7-4A56-BAEC-909F6E83A419}"/>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3" name="Textfeld 12">
              <a:hlinkClick r:id="rId2"/>
              <a:extLst>
                <a:ext uri="{FF2B5EF4-FFF2-40B4-BE49-F238E27FC236}">
                  <a16:creationId xmlns:a16="http://schemas.microsoft.com/office/drawing/2014/main" id="{7D322BAA-2BF3-440D-BB66-FE9C5EE7C07E}"/>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Textfelder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4" name="Grafik 13">
              <a:extLst>
                <a:ext uri="{FF2B5EF4-FFF2-40B4-BE49-F238E27FC236}">
                  <a16:creationId xmlns:a16="http://schemas.microsoft.com/office/drawing/2014/main" id="{9CCA4BCA-F76D-42C4-BA4E-7EA16B71158E}"/>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8" name="Foliennummernplatzhalter 5">
            <a:extLst>
              <a:ext uri="{FF2B5EF4-FFF2-40B4-BE49-F238E27FC236}">
                <a16:creationId xmlns:a16="http://schemas.microsoft.com/office/drawing/2014/main" id="{BA57B477-C2EE-48CB-A973-F80955F9FD09}"/>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8" name="Fußzeilenplatzhalter 4">
            <a:extLst>
              <a:ext uri="{FF2B5EF4-FFF2-40B4-BE49-F238E27FC236}">
                <a16:creationId xmlns:a16="http://schemas.microsoft.com/office/drawing/2014/main" id="{66DC2B83-C464-8548-B853-B8751DEE120D}"/>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933E96A5-93EA-451A-88A2-0C4325907D91}"/>
              </a:ext>
            </a:extLst>
          </p:cNvPr>
          <p:cNvSpPr>
            <a:spLocks noGrp="1"/>
          </p:cNvSpPr>
          <p:nvPr>
            <p:ph type="title" hasCustomPrompt="1"/>
          </p:nvPr>
        </p:nvSpPr>
        <p:spPr bwMode="black">
          <a:xfrm>
            <a:off x="478800" y="405000"/>
            <a:ext cx="11234400" cy="720000"/>
          </a:xfrm>
        </p:spPr>
        <p:txBody>
          <a:bodyPr>
            <a:noAutofit/>
          </a:bodyPr>
          <a:lstStyle>
            <a:lvl1pPr>
              <a:defRPr/>
            </a:lvl1pPr>
          </a:lstStyle>
          <a:p>
            <a:r>
              <a:rPr lang="de-DE" noProof="0"/>
              <a:t>Überschrift einzeilig 40 pt (zweizeilig 24 pt).</a:t>
            </a:r>
          </a:p>
        </p:txBody>
      </p:sp>
      <p:sp>
        <p:nvSpPr>
          <p:cNvPr id="6" name="Inhaltsplatzhalter 5">
            <a:extLst>
              <a:ext uri="{FF2B5EF4-FFF2-40B4-BE49-F238E27FC236}">
                <a16:creationId xmlns:a16="http://schemas.microsoft.com/office/drawing/2014/main" id="{E5D6AE95-30E2-4E14-9028-628793137D1D}"/>
              </a:ext>
            </a:extLst>
          </p:cNvPr>
          <p:cNvSpPr>
            <a:spLocks noGrp="1"/>
          </p:cNvSpPr>
          <p:nvPr>
            <p:ph sz="quarter" idx="12" hasCustomPrompt="1"/>
          </p:nvPr>
        </p:nvSpPr>
        <p:spPr bwMode="gray">
          <a:xfrm>
            <a:off x="478800" y="1476000"/>
            <a:ext cx="54360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0" name="Inhaltsplatzhalter 9">
            <a:extLst>
              <a:ext uri="{FF2B5EF4-FFF2-40B4-BE49-F238E27FC236}">
                <a16:creationId xmlns:a16="http://schemas.microsoft.com/office/drawing/2014/main" id="{20BABE80-E0D1-46E7-8B60-730D1088E23E}"/>
              </a:ext>
            </a:extLst>
          </p:cNvPr>
          <p:cNvSpPr>
            <a:spLocks noGrp="1"/>
          </p:cNvSpPr>
          <p:nvPr>
            <p:ph sz="quarter" idx="13" hasCustomPrompt="1"/>
          </p:nvPr>
        </p:nvSpPr>
        <p:spPr bwMode="gray">
          <a:xfrm>
            <a:off x="6277200" y="1476000"/>
            <a:ext cx="54360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cxnSp>
        <p:nvCxnSpPr>
          <p:cNvPr id="15" name="Gerader Verbinder 14">
            <a:extLst>
              <a:ext uri="{FF2B5EF4-FFF2-40B4-BE49-F238E27FC236}">
                <a16:creationId xmlns:a16="http://schemas.microsoft.com/office/drawing/2014/main" id="{CE53E08F-1658-4E07-A1E3-0B0126CBBA8F}"/>
              </a:ext>
              <a:ext uri="{C183D7F6-B498-43B3-948B-1728B52AA6E4}">
                <adec:decorative xmlns:adec="http://schemas.microsoft.com/office/drawing/2017/decorative" val="1"/>
              </a:ext>
            </a:extLst>
          </p:cNvPr>
          <p:cNvCxnSpPr>
            <a:cxnSpLocks/>
          </p:cNvCxnSpPr>
          <p:nvPr userDrawn="1"/>
        </p:nvCxnSpPr>
        <p:spPr>
          <a:xfrm flipV="1">
            <a:off x="6096000" y="1476376"/>
            <a:ext cx="0" cy="475162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45942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12" name="Hinweis">
            <a:hlinkClick r:id="rId2"/>
            <a:extLst>
              <a:ext uri="{FF2B5EF4-FFF2-40B4-BE49-F238E27FC236}">
                <a16:creationId xmlns:a16="http://schemas.microsoft.com/office/drawing/2014/main" id="{755C6715-2235-405D-B58C-851C8349998E}"/>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den Textfeldern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4" name="Hinweis">
            <a:extLst>
              <a:ext uri="{FF2B5EF4-FFF2-40B4-BE49-F238E27FC236}">
                <a16:creationId xmlns:a16="http://schemas.microsoft.com/office/drawing/2014/main" id="{65B1D805-C345-4A26-A5E5-79A63F7D16B7}"/>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5" name="Textfeld 14">
              <a:hlinkClick r:id="rId2"/>
              <a:extLst>
                <a:ext uri="{FF2B5EF4-FFF2-40B4-BE49-F238E27FC236}">
                  <a16:creationId xmlns:a16="http://schemas.microsoft.com/office/drawing/2014/main" id="{220168D0-4AE2-4020-9067-B8BAD8767412}"/>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Textfelder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7" name="Grafik 16">
              <a:extLst>
                <a:ext uri="{FF2B5EF4-FFF2-40B4-BE49-F238E27FC236}">
                  <a16:creationId xmlns:a16="http://schemas.microsoft.com/office/drawing/2014/main" id="{7AEDEFF6-20C7-4A99-B942-DFA607C7DDB2}"/>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6" name="Foliennummernplatzhalter 5">
            <a:extLst>
              <a:ext uri="{FF2B5EF4-FFF2-40B4-BE49-F238E27FC236}">
                <a16:creationId xmlns:a16="http://schemas.microsoft.com/office/drawing/2014/main" id="{3396CBB6-F9D7-4BDF-A429-F167E79C63A6}"/>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9" name="Fußzeilenplatzhalter 4">
            <a:extLst>
              <a:ext uri="{FF2B5EF4-FFF2-40B4-BE49-F238E27FC236}">
                <a16:creationId xmlns:a16="http://schemas.microsoft.com/office/drawing/2014/main" id="{54FFA8FD-DF30-DB4C-95C3-B236789F47EB}"/>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84CF5EE6-FFD8-44FD-9C80-95B68F34D248}"/>
              </a:ext>
            </a:extLst>
          </p:cNvPr>
          <p:cNvSpPr>
            <a:spLocks noGrp="1"/>
          </p:cNvSpPr>
          <p:nvPr>
            <p:ph type="title" hasCustomPrompt="1"/>
          </p:nvPr>
        </p:nvSpPr>
        <p:spPr bwMode="black">
          <a:xfrm>
            <a:off x="478800" y="405000"/>
            <a:ext cx="11234400" cy="720000"/>
          </a:xfrm>
        </p:spPr>
        <p:txBody>
          <a:bodyPr>
            <a:noAutofit/>
          </a:bodyPr>
          <a:lstStyle>
            <a:lvl1pPr>
              <a:defRPr/>
            </a:lvl1pPr>
          </a:lstStyle>
          <a:p>
            <a:r>
              <a:rPr lang="de-DE" noProof="0"/>
              <a:t>Überschrift einzeilig 40 pt (zweizeilig 24 pt).</a:t>
            </a:r>
          </a:p>
        </p:txBody>
      </p:sp>
      <p:sp>
        <p:nvSpPr>
          <p:cNvPr id="6" name="Inhaltsplatzhalter 5">
            <a:extLst>
              <a:ext uri="{FF2B5EF4-FFF2-40B4-BE49-F238E27FC236}">
                <a16:creationId xmlns:a16="http://schemas.microsoft.com/office/drawing/2014/main" id="{2422070A-7303-4B7F-93D4-191685839B59}"/>
              </a:ext>
            </a:extLst>
          </p:cNvPr>
          <p:cNvSpPr>
            <a:spLocks noGrp="1"/>
          </p:cNvSpPr>
          <p:nvPr>
            <p:ph sz="quarter" idx="12" hasCustomPrompt="1"/>
          </p:nvPr>
        </p:nvSpPr>
        <p:spPr bwMode="black">
          <a:xfrm>
            <a:off x="478800" y="1476000"/>
            <a:ext cx="35028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1" name="Inhaltsplatzhalter 10">
            <a:extLst>
              <a:ext uri="{FF2B5EF4-FFF2-40B4-BE49-F238E27FC236}">
                <a16:creationId xmlns:a16="http://schemas.microsoft.com/office/drawing/2014/main" id="{7D9598B6-CEA7-42C6-8376-9C8FFAD9B4C1}"/>
              </a:ext>
            </a:extLst>
          </p:cNvPr>
          <p:cNvSpPr>
            <a:spLocks noGrp="1"/>
          </p:cNvSpPr>
          <p:nvPr>
            <p:ph sz="quarter" idx="13" hasCustomPrompt="1"/>
          </p:nvPr>
        </p:nvSpPr>
        <p:spPr bwMode="black">
          <a:xfrm>
            <a:off x="4344600" y="1476000"/>
            <a:ext cx="35028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3" name="Inhaltsplatzhalter 12">
            <a:extLst>
              <a:ext uri="{FF2B5EF4-FFF2-40B4-BE49-F238E27FC236}">
                <a16:creationId xmlns:a16="http://schemas.microsoft.com/office/drawing/2014/main" id="{508F3AD6-ECB1-46C4-8C4D-7E86183245A7}"/>
              </a:ext>
            </a:extLst>
          </p:cNvPr>
          <p:cNvSpPr>
            <a:spLocks noGrp="1"/>
          </p:cNvSpPr>
          <p:nvPr>
            <p:ph sz="quarter" idx="14" hasCustomPrompt="1"/>
          </p:nvPr>
        </p:nvSpPr>
        <p:spPr bwMode="black">
          <a:xfrm>
            <a:off x="8210400" y="1476000"/>
            <a:ext cx="35028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Tree>
    <p:extLst>
      <p:ext uri="{BB962C8B-B14F-4D97-AF65-F5344CB8AC3E}">
        <p14:creationId xmlns:p14="http://schemas.microsoft.com/office/powerpoint/2010/main" val="6291237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3648039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12" name="Hinweis">
            <a:hlinkClick r:id="rId2"/>
            <a:extLst>
              <a:ext uri="{FF2B5EF4-FFF2-40B4-BE49-F238E27FC236}">
                <a16:creationId xmlns:a16="http://schemas.microsoft.com/office/drawing/2014/main" id="{92A00CB6-C3DC-4540-8E91-341B12D93893}"/>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den Textfeldern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3" name="Hinweis">
            <a:extLst>
              <a:ext uri="{FF2B5EF4-FFF2-40B4-BE49-F238E27FC236}">
                <a16:creationId xmlns:a16="http://schemas.microsoft.com/office/drawing/2014/main" id="{DBB463B5-A159-47D2-ABEC-DA69417E5A53}"/>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5" name="Textfeld 14">
              <a:hlinkClick r:id="rId2"/>
              <a:extLst>
                <a:ext uri="{FF2B5EF4-FFF2-40B4-BE49-F238E27FC236}">
                  <a16:creationId xmlns:a16="http://schemas.microsoft.com/office/drawing/2014/main" id="{CA93ED9C-FD2E-401C-8A23-EF80148B87E9}"/>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Textfelder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6" name="Grafik 15">
              <a:extLst>
                <a:ext uri="{FF2B5EF4-FFF2-40B4-BE49-F238E27FC236}">
                  <a16:creationId xmlns:a16="http://schemas.microsoft.com/office/drawing/2014/main" id="{A24C0BF4-98DD-4D57-BCE5-E5D23393B9BD}"/>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7" name="Foliennummernplatzhalter 5">
            <a:extLst>
              <a:ext uri="{FF2B5EF4-FFF2-40B4-BE49-F238E27FC236}">
                <a16:creationId xmlns:a16="http://schemas.microsoft.com/office/drawing/2014/main" id="{C0EB6385-0552-4DA7-B87A-851B3398197A}"/>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11" name="Fußzeilenplatzhalter 4">
            <a:extLst>
              <a:ext uri="{FF2B5EF4-FFF2-40B4-BE49-F238E27FC236}">
                <a16:creationId xmlns:a16="http://schemas.microsoft.com/office/drawing/2014/main" id="{4B858102-E82B-0E45-91EA-2D391B118D07}"/>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64BE4F56-CAAF-476E-A2B9-F1A0D25C8BAC}"/>
              </a:ext>
            </a:extLst>
          </p:cNvPr>
          <p:cNvSpPr>
            <a:spLocks noGrp="1"/>
          </p:cNvSpPr>
          <p:nvPr>
            <p:ph type="title" sz="quarter" hasCustomPrompt="1"/>
          </p:nvPr>
        </p:nvSpPr>
        <p:spPr bwMode="black">
          <a:xfrm>
            <a:off x="478800" y="405000"/>
            <a:ext cx="11234400" cy="720000"/>
          </a:xfrm>
        </p:spPr>
        <p:txBody>
          <a:bodyPr>
            <a:noAutofit/>
          </a:bodyPr>
          <a:lstStyle>
            <a:lvl1pPr>
              <a:defRPr/>
            </a:lvl1pPr>
          </a:lstStyle>
          <a:p>
            <a:r>
              <a:rPr lang="de-DE" noProof="0" dirty="0"/>
              <a:t>Überschrift einzeilig 40 </a:t>
            </a:r>
            <a:r>
              <a:rPr lang="de-DE" noProof="0" dirty="0" err="1"/>
              <a:t>pt</a:t>
            </a:r>
            <a:r>
              <a:rPr lang="de-DE" noProof="0" dirty="0"/>
              <a:t> (zweizeilig 24 </a:t>
            </a:r>
            <a:r>
              <a:rPr lang="de-DE" noProof="0" dirty="0" err="1"/>
              <a:t>pt</a:t>
            </a:r>
            <a:r>
              <a:rPr lang="de-DE" noProof="0" dirty="0"/>
              <a:t>).</a:t>
            </a:r>
          </a:p>
        </p:txBody>
      </p:sp>
      <p:sp>
        <p:nvSpPr>
          <p:cNvPr id="4" name="Inhaltsplatzhalter 3">
            <a:extLst>
              <a:ext uri="{FF2B5EF4-FFF2-40B4-BE49-F238E27FC236}">
                <a16:creationId xmlns:a16="http://schemas.microsoft.com/office/drawing/2014/main" id="{C4B6057D-AA55-47BF-A331-2E2648C311B9}"/>
              </a:ext>
              <a:ext uri="{C183D7F6-B498-43B3-948B-1728B52AA6E4}">
                <adec:decorative xmlns:adec="http://schemas.microsoft.com/office/drawing/2017/decorative" val="0"/>
              </a:ext>
            </a:extLst>
          </p:cNvPr>
          <p:cNvSpPr>
            <a:spLocks noGrp="1"/>
          </p:cNvSpPr>
          <p:nvPr>
            <p:ph sz="quarter" idx="12" hasCustomPrompt="1"/>
          </p:nvPr>
        </p:nvSpPr>
        <p:spPr bwMode="black">
          <a:xfrm>
            <a:off x="478800" y="1476000"/>
            <a:ext cx="2538000" cy="4752000"/>
          </a:xfrm>
        </p:spPr>
        <p:txBody>
          <a:bodyPr>
            <a:noAutofit/>
          </a:bodyPr>
          <a:lstStyle>
            <a:lvl1pPr>
              <a:defRPr/>
            </a:lvl1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6" name="Inhaltsplatzhalter 5">
            <a:extLst>
              <a:ext uri="{FF2B5EF4-FFF2-40B4-BE49-F238E27FC236}">
                <a16:creationId xmlns:a16="http://schemas.microsoft.com/office/drawing/2014/main" id="{7D73B4FC-B74D-4CE7-B959-B58A486BFB4A}"/>
              </a:ext>
              <a:ext uri="{C183D7F6-B498-43B3-948B-1728B52AA6E4}">
                <adec:decorative xmlns:adec="http://schemas.microsoft.com/office/drawing/2017/decorative" val="0"/>
              </a:ext>
            </a:extLst>
          </p:cNvPr>
          <p:cNvSpPr>
            <a:spLocks noGrp="1"/>
          </p:cNvSpPr>
          <p:nvPr>
            <p:ph sz="quarter" idx="13" hasCustomPrompt="1"/>
          </p:nvPr>
        </p:nvSpPr>
        <p:spPr bwMode="black">
          <a:xfrm>
            <a:off x="3377600" y="1476000"/>
            <a:ext cx="25380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0" name="Inhaltsplatzhalter 9">
            <a:extLst>
              <a:ext uri="{FF2B5EF4-FFF2-40B4-BE49-F238E27FC236}">
                <a16:creationId xmlns:a16="http://schemas.microsoft.com/office/drawing/2014/main" id="{5C02444F-BCE5-47EE-A8CF-C44F258655A7}"/>
              </a:ext>
              <a:ext uri="{C183D7F6-B498-43B3-948B-1728B52AA6E4}">
                <adec:decorative xmlns:adec="http://schemas.microsoft.com/office/drawing/2017/decorative" val="0"/>
              </a:ext>
            </a:extLst>
          </p:cNvPr>
          <p:cNvSpPr>
            <a:spLocks noGrp="1"/>
          </p:cNvSpPr>
          <p:nvPr>
            <p:ph sz="quarter" idx="14" hasCustomPrompt="1"/>
          </p:nvPr>
        </p:nvSpPr>
        <p:spPr bwMode="black">
          <a:xfrm>
            <a:off x="6276400" y="1476000"/>
            <a:ext cx="25380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4" name="Inhaltsplatzhalter 13">
            <a:extLst>
              <a:ext uri="{FF2B5EF4-FFF2-40B4-BE49-F238E27FC236}">
                <a16:creationId xmlns:a16="http://schemas.microsoft.com/office/drawing/2014/main" id="{747D8B36-797B-4379-B1D3-EFD569BF81EF}"/>
              </a:ext>
              <a:ext uri="{C183D7F6-B498-43B3-948B-1728B52AA6E4}">
                <adec:decorative xmlns:adec="http://schemas.microsoft.com/office/drawing/2017/decorative" val="0"/>
              </a:ext>
            </a:extLst>
          </p:cNvPr>
          <p:cNvSpPr>
            <a:spLocks noGrp="1"/>
          </p:cNvSpPr>
          <p:nvPr>
            <p:ph sz="quarter" idx="15" hasCustomPrompt="1"/>
          </p:nvPr>
        </p:nvSpPr>
        <p:spPr bwMode="black">
          <a:xfrm>
            <a:off x="9175200" y="1476000"/>
            <a:ext cx="2538000" cy="4752000"/>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Tree>
    <p:extLst>
      <p:ext uri="{BB962C8B-B14F-4D97-AF65-F5344CB8AC3E}">
        <p14:creationId xmlns:p14="http://schemas.microsoft.com/office/powerpoint/2010/main" val="4383324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yout (5-spalti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E821201-0648-426F-864C-A08F32F7352B}"/>
              </a:ext>
            </a:extLst>
          </p:cNvPr>
          <p:cNvSpPr>
            <a:spLocks noGrp="1"/>
          </p:cNvSpPr>
          <p:nvPr>
            <p:ph type="title" hasCustomPrompt="1"/>
          </p:nvPr>
        </p:nvSpPr>
        <p:spPr bwMode="gray"/>
        <p:txBody>
          <a:bodyPr/>
          <a:lstStyle/>
          <a:p>
            <a:r>
              <a:rPr lang="de-DE" noProof="0" dirty="0"/>
              <a:t>Überschrift einzeilig 40 </a:t>
            </a:r>
            <a:r>
              <a:rPr lang="de-DE" noProof="0" dirty="0" err="1"/>
              <a:t>pt</a:t>
            </a:r>
            <a:r>
              <a:rPr lang="de-DE" noProof="0" dirty="0"/>
              <a:t> (zweizeilig 24 </a:t>
            </a:r>
            <a:r>
              <a:rPr lang="de-DE" noProof="0" dirty="0" err="1"/>
              <a:t>pt</a:t>
            </a:r>
            <a:r>
              <a:rPr lang="de-DE" noProof="0" dirty="0"/>
              <a:t>).</a:t>
            </a:r>
            <a:endParaRPr lang="de-DE" dirty="0"/>
          </a:p>
        </p:txBody>
      </p:sp>
      <p:sp>
        <p:nvSpPr>
          <p:cNvPr id="11" name="Inhaltsplatzhalter 10">
            <a:extLst>
              <a:ext uri="{FF2B5EF4-FFF2-40B4-BE49-F238E27FC236}">
                <a16:creationId xmlns:a16="http://schemas.microsoft.com/office/drawing/2014/main" id="{C9A63E41-25A0-4894-AA65-808474EFBCB4}"/>
              </a:ext>
            </a:extLst>
          </p:cNvPr>
          <p:cNvSpPr>
            <a:spLocks noGrp="1"/>
          </p:cNvSpPr>
          <p:nvPr>
            <p:ph sz="quarter" idx="13" hasCustomPrompt="1"/>
          </p:nvPr>
        </p:nvSpPr>
        <p:spPr bwMode="gray">
          <a:xfrm>
            <a:off x="478800" y="1562455"/>
            <a:ext cx="2107382" cy="4583216"/>
          </a:xfrm>
        </p:spPr>
        <p:txBody>
          <a:bodyPr/>
          <a:lstStyle>
            <a:lvl1pPr>
              <a:defRPr>
                <a:solidFill>
                  <a:srgbClr val="000000"/>
                </a:solidFill>
              </a:defRPr>
            </a:lvl1pPr>
            <a:lvl2pPr>
              <a:defRPr>
                <a:solidFill>
                  <a:srgbClr val="000000"/>
                </a:solidFill>
              </a:defRPr>
            </a:lvl2pPr>
            <a:lvl3pPr marL="152366" indent="-152366">
              <a:buFont typeface="Wingdings" panose="05000000000000000000" pitchFamily="2" charset="2"/>
              <a:buChar char="§"/>
              <a:defRPr>
                <a:solidFill>
                  <a:srgbClr val="000000"/>
                </a:solidFill>
              </a:defRPr>
            </a:lvl3pPr>
            <a:lvl4pPr marL="304733" indent="-152366">
              <a:buFont typeface="Wingdings" panose="05000000000000000000" pitchFamily="2" charset="2"/>
              <a:buChar char="§"/>
              <a:defRPr>
                <a:solidFill>
                  <a:srgbClr val="000000"/>
                </a:solidFill>
              </a:defRPr>
            </a:lvl4pPr>
            <a:lvl5pPr marL="457099" indent="-152366">
              <a:buFont typeface="Wingdings" panose="05000000000000000000" pitchFamily="2" charset="2"/>
              <a:buChar char="§"/>
              <a:defRPr>
                <a:solidFill>
                  <a:srgbClr val="000000"/>
                </a:solidFill>
              </a:defRPr>
            </a:lvl5pPr>
          </a:lstStyle>
          <a:p>
            <a:pPr lvl="0"/>
            <a:r>
              <a:rPr lang="de-DE" noProof="0" dirty="0"/>
              <a:t>Text einfügen Einzug-Formate, die im Reiter „Absatz“ auswählbar</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5" name="Foliennummernplatzhalter 5">
            <a:extLst>
              <a:ext uri="{FF2B5EF4-FFF2-40B4-BE49-F238E27FC236}">
                <a16:creationId xmlns:a16="http://schemas.microsoft.com/office/drawing/2014/main" id="{CC6CD5E2-4277-4E70-9543-72C6FEBA5D02}"/>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16" name="Fußzeilenplatzhalter 4">
            <a:extLst>
              <a:ext uri="{FF2B5EF4-FFF2-40B4-BE49-F238E27FC236}">
                <a16:creationId xmlns:a16="http://schemas.microsoft.com/office/drawing/2014/main" id="{3B10CFBA-537C-4073-B167-BFBA8A3829EB}"/>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17" name="Inhaltsplatzhalter 10">
            <a:extLst>
              <a:ext uri="{FF2B5EF4-FFF2-40B4-BE49-F238E27FC236}">
                <a16:creationId xmlns:a16="http://schemas.microsoft.com/office/drawing/2014/main" id="{A82D01E5-62C4-4146-B756-073D72FFC449}"/>
              </a:ext>
            </a:extLst>
          </p:cNvPr>
          <p:cNvSpPr>
            <a:spLocks noGrp="1"/>
          </p:cNvSpPr>
          <p:nvPr>
            <p:ph sz="quarter" idx="14" hasCustomPrompt="1"/>
          </p:nvPr>
        </p:nvSpPr>
        <p:spPr bwMode="gray">
          <a:xfrm>
            <a:off x="2760555" y="1568583"/>
            <a:ext cx="2107382" cy="4583216"/>
          </a:xfrm>
        </p:spPr>
        <p:txBody>
          <a:bodyPr/>
          <a:lstStyle>
            <a:lvl1pPr>
              <a:defRPr>
                <a:solidFill>
                  <a:srgbClr val="000000"/>
                </a:solidFill>
              </a:defRPr>
            </a:lvl1pPr>
            <a:lvl2pPr>
              <a:defRPr>
                <a:solidFill>
                  <a:srgbClr val="000000"/>
                </a:solidFill>
              </a:defRPr>
            </a:lvl2pPr>
            <a:lvl3pPr marL="152366" indent="-152366">
              <a:buFont typeface="Wingdings" panose="05000000000000000000" pitchFamily="2" charset="2"/>
              <a:buChar char="§"/>
              <a:defRPr>
                <a:solidFill>
                  <a:srgbClr val="000000"/>
                </a:solidFill>
              </a:defRPr>
            </a:lvl3pPr>
            <a:lvl4pPr marL="304733" indent="-152366">
              <a:buFont typeface="Wingdings" panose="05000000000000000000" pitchFamily="2" charset="2"/>
              <a:buChar char="§"/>
              <a:defRPr>
                <a:solidFill>
                  <a:srgbClr val="000000"/>
                </a:solidFill>
              </a:defRPr>
            </a:lvl4pPr>
            <a:lvl5pPr marL="457099" indent="-152366">
              <a:buFont typeface="Wingdings" panose="05000000000000000000" pitchFamily="2" charset="2"/>
              <a:buChar char="§"/>
              <a:defRPr>
                <a:solidFill>
                  <a:srgbClr val="000000"/>
                </a:solidFill>
              </a:defRPr>
            </a:lvl5pPr>
          </a:lstStyle>
          <a:p>
            <a:pPr lvl="0"/>
            <a:r>
              <a:rPr lang="de-DE" noProof="0" dirty="0"/>
              <a:t>Text einfügen Einzug-Formate, die im Reiter „Absatz“ auswählbar</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8" name="Inhaltsplatzhalter 10">
            <a:extLst>
              <a:ext uri="{FF2B5EF4-FFF2-40B4-BE49-F238E27FC236}">
                <a16:creationId xmlns:a16="http://schemas.microsoft.com/office/drawing/2014/main" id="{88D6B059-C3C5-476F-BC4A-B7990B23B9AC}"/>
              </a:ext>
            </a:extLst>
          </p:cNvPr>
          <p:cNvSpPr>
            <a:spLocks noGrp="1"/>
          </p:cNvSpPr>
          <p:nvPr>
            <p:ph sz="quarter" idx="15" hasCustomPrompt="1"/>
          </p:nvPr>
        </p:nvSpPr>
        <p:spPr bwMode="gray">
          <a:xfrm>
            <a:off x="5042310" y="1556327"/>
            <a:ext cx="2107382" cy="4583216"/>
          </a:xfrm>
        </p:spPr>
        <p:txBody>
          <a:bodyPr/>
          <a:lstStyle>
            <a:lvl1pPr>
              <a:defRPr>
                <a:solidFill>
                  <a:srgbClr val="000000"/>
                </a:solidFill>
              </a:defRPr>
            </a:lvl1pPr>
            <a:lvl2pPr>
              <a:defRPr>
                <a:solidFill>
                  <a:srgbClr val="000000"/>
                </a:solidFill>
              </a:defRPr>
            </a:lvl2pPr>
            <a:lvl3pPr marL="152366" indent="-152366">
              <a:buFont typeface="Wingdings" panose="05000000000000000000" pitchFamily="2" charset="2"/>
              <a:buChar char="§"/>
              <a:defRPr>
                <a:solidFill>
                  <a:srgbClr val="000000"/>
                </a:solidFill>
              </a:defRPr>
            </a:lvl3pPr>
            <a:lvl4pPr marL="304733" indent="-152366">
              <a:buFont typeface="Wingdings" panose="05000000000000000000" pitchFamily="2" charset="2"/>
              <a:buChar char="§"/>
              <a:defRPr>
                <a:solidFill>
                  <a:srgbClr val="000000"/>
                </a:solidFill>
              </a:defRPr>
            </a:lvl4pPr>
            <a:lvl5pPr marL="457099" indent="-152366">
              <a:buFont typeface="Wingdings" panose="05000000000000000000" pitchFamily="2" charset="2"/>
              <a:buChar char="§"/>
              <a:defRPr>
                <a:solidFill>
                  <a:srgbClr val="000000"/>
                </a:solidFill>
              </a:defRPr>
            </a:lvl5pPr>
          </a:lstStyle>
          <a:p>
            <a:pPr lvl="0"/>
            <a:r>
              <a:rPr lang="de-DE" noProof="0" dirty="0"/>
              <a:t>Text einfügen Einzug-Formate, die im Reiter „Absatz“ auswählbar</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9" name="Inhaltsplatzhalter 10">
            <a:extLst>
              <a:ext uri="{FF2B5EF4-FFF2-40B4-BE49-F238E27FC236}">
                <a16:creationId xmlns:a16="http://schemas.microsoft.com/office/drawing/2014/main" id="{158664CA-8A70-4B90-A756-D1CE2E653F27}"/>
              </a:ext>
            </a:extLst>
          </p:cNvPr>
          <p:cNvSpPr>
            <a:spLocks noGrp="1"/>
          </p:cNvSpPr>
          <p:nvPr>
            <p:ph sz="quarter" idx="16" hasCustomPrompt="1"/>
          </p:nvPr>
        </p:nvSpPr>
        <p:spPr bwMode="gray">
          <a:xfrm>
            <a:off x="7324065" y="1562455"/>
            <a:ext cx="2107382" cy="4583216"/>
          </a:xfrm>
        </p:spPr>
        <p:txBody>
          <a:bodyPr/>
          <a:lstStyle>
            <a:lvl1pPr>
              <a:defRPr>
                <a:solidFill>
                  <a:srgbClr val="000000"/>
                </a:solidFill>
              </a:defRPr>
            </a:lvl1pPr>
            <a:lvl2pPr>
              <a:defRPr>
                <a:solidFill>
                  <a:srgbClr val="000000"/>
                </a:solidFill>
              </a:defRPr>
            </a:lvl2pPr>
            <a:lvl3pPr marL="152366" indent="-152366">
              <a:buFont typeface="Wingdings" panose="05000000000000000000" pitchFamily="2" charset="2"/>
              <a:buChar char="§"/>
              <a:defRPr>
                <a:solidFill>
                  <a:srgbClr val="000000"/>
                </a:solidFill>
              </a:defRPr>
            </a:lvl3pPr>
            <a:lvl4pPr marL="304733" indent="-152366">
              <a:buFont typeface="Wingdings" panose="05000000000000000000" pitchFamily="2" charset="2"/>
              <a:buChar char="§"/>
              <a:defRPr>
                <a:solidFill>
                  <a:srgbClr val="000000"/>
                </a:solidFill>
              </a:defRPr>
            </a:lvl4pPr>
            <a:lvl5pPr marL="457099" indent="-152366">
              <a:buFont typeface="Wingdings" panose="05000000000000000000" pitchFamily="2" charset="2"/>
              <a:buChar char="§"/>
              <a:defRPr>
                <a:solidFill>
                  <a:srgbClr val="000000"/>
                </a:solidFill>
              </a:defRPr>
            </a:lvl5pPr>
          </a:lstStyle>
          <a:p>
            <a:pPr lvl="0"/>
            <a:r>
              <a:rPr lang="de-DE" noProof="0" dirty="0"/>
              <a:t>Text einfügen Einzug-Formate, die im Reiter „Absatz“ auswählbar</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20" name="Inhaltsplatzhalter 10">
            <a:extLst>
              <a:ext uri="{FF2B5EF4-FFF2-40B4-BE49-F238E27FC236}">
                <a16:creationId xmlns:a16="http://schemas.microsoft.com/office/drawing/2014/main" id="{913370B3-DC4E-41A9-9F67-5606A52E57F6}"/>
              </a:ext>
            </a:extLst>
          </p:cNvPr>
          <p:cNvSpPr>
            <a:spLocks noGrp="1"/>
          </p:cNvSpPr>
          <p:nvPr>
            <p:ph sz="quarter" idx="17" hasCustomPrompt="1"/>
          </p:nvPr>
        </p:nvSpPr>
        <p:spPr bwMode="gray">
          <a:xfrm>
            <a:off x="9605818" y="1556327"/>
            <a:ext cx="2107382" cy="4583216"/>
          </a:xfrm>
        </p:spPr>
        <p:txBody>
          <a:bodyPr/>
          <a:lstStyle>
            <a:lvl1pPr>
              <a:defRPr>
                <a:solidFill>
                  <a:srgbClr val="000000"/>
                </a:solidFill>
              </a:defRPr>
            </a:lvl1pPr>
            <a:lvl2pPr>
              <a:defRPr>
                <a:solidFill>
                  <a:srgbClr val="000000"/>
                </a:solidFill>
              </a:defRPr>
            </a:lvl2pPr>
            <a:lvl3pPr marL="152366" indent="-152366">
              <a:buFont typeface="Wingdings" panose="05000000000000000000" pitchFamily="2" charset="2"/>
              <a:buChar char="§"/>
              <a:defRPr>
                <a:solidFill>
                  <a:srgbClr val="000000"/>
                </a:solidFill>
              </a:defRPr>
            </a:lvl3pPr>
            <a:lvl4pPr marL="304733" indent="-152366">
              <a:buFont typeface="Wingdings" panose="05000000000000000000" pitchFamily="2" charset="2"/>
              <a:buChar char="§"/>
              <a:defRPr>
                <a:solidFill>
                  <a:srgbClr val="000000"/>
                </a:solidFill>
              </a:defRPr>
            </a:lvl4pPr>
            <a:lvl5pPr marL="457099" indent="-152366">
              <a:buFont typeface="Wingdings" panose="05000000000000000000" pitchFamily="2" charset="2"/>
              <a:buChar char="§"/>
              <a:defRPr>
                <a:solidFill>
                  <a:srgbClr val="000000"/>
                </a:solidFill>
              </a:defRPr>
            </a:lvl5pPr>
          </a:lstStyle>
          <a:p>
            <a:pPr lvl="0"/>
            <a:r>
              <a:rPr lang="de-DE" noProof="0" dirty="0"/>
              <a:t>Text einfügen Einzug-Formate, die im Reiter „Absatz“ auswählbar</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Tree>
    <p:extLst>
      <p:ext uri="{BB962C8B-B14F-4D97-AF65-F5344CB8AC3E}">
        <p14:creationId xmlns:p14="http://schemas.microsoft.com/office/powerpoint/2010/main" val="39943249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alt mit Highlight">
    <p:spTree>
      <p:nvGrpSpPr>
        <p:cNvPr id="1" name=""/>
        <p:cNvGrpSpPr/>
        <p:nvPr/>
      </p:nvGrpSpPr>
      <p:grpSpPr>
        <a:xfrm>
          <a:off x="0" y="0"/>
          <a:ext cx="0" cy="0"/>
          <a:chOff x="0" y="0"/>
          <a:chExt cx="0" cy="0"/>
        </a:xfrm>
      </p:grpSpPr>
      <p:sp>
        <p:nvSpPr>
          <p:cNvPr id="12" name="Hinweis">
            <a:hlinkClick r:id="rId2"/>
            <a:extLst>
              <a:ext uri="{FF2B5EF4-FFF2-40B4-BE49-F238E27FC236}">
                <a16:creationId xmlns:a16="http://schemas.microsoft.com/office/drawing/2014/main" id="{CD732032-7D23-4493-AE29-9B3A370ADC80}"/>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6" name="Hinweis">
            <a:extLst>
              <a:ext uri="{FF2B5EF4-FFF2-40B4-BE49-F238E27FC236}">
                <a16:creationId xmlns:a16="http://schemas.microsoft.com/office/drawing/2014/main" id="{55AE8134-DFA7-4EC0-95BF-E514AF411300}"/>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7" name="Textfeld 16">
              <a:hlinkClick r:id="rId2"/>
              <a:extLst>
                <a:ext uri="{FF2B5EF4-FFF2-40B4-BE49-F238E27FC236}">
                  <a16:creationId xmlns:a16="http://schemas.microsoft.com/office/drawing/2014/main" id="{74EA37A1-85ED-48B3-9031-01B7A0791E4D}"/>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Textfeld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8" name="Grafik 17">
              <a:extLst>
                <a:ext uri="{FF2B5EF4-FFF2-40B4-BE49-F238E27FC236}">
                  <a16:creationId xmlns:a16="http://schemas.microsoft.com/office/drawing/2014/main" id="{B14ADA98-4673-435D-ACC9-C98E29B5764A}"/>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pic>
        <p:nvPicPr>
          <p:cNvPr id="7" name="Shape">
            <a:extLst>
              <a:ext uri="{FF2B5EF4-FFF2-40B4-BE49-F238E27FC236}">
                <a16:creationId xmlns:a16="http://schemas.microsoft.com/office/drawing/2014/main" id="{A355212E-6BE8-4577-959D-E3BB2785C00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50613" y="1483200"/>
            <a:ext cx="6141387" cy="5374800"/>
          </a:xfrm>
          <a:prstGeom prst="rect">
            <a:avLst/>
          </a:prstGeom>
        </p:spPr>
      </p:pic>
      <p:sp>
        <p:nvSpPr>
          <p:cNvPr id="13" name="Foliennummernplatzhalter 5">
            <a:extLst>
              <a:ext uri="{FF2B5EF4-FFF2-40B4-BE49-F238E27FC236}">
                <a16:creationId xmlns:a16="http://schemas.microsoft.com/office/drawing/2014/main" id="{09ADA64D-D421-4DC3-80D1-4BA6D3561902}"/>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8" name="Fußzeilenplatzhalter 4">
            <a:extLst>
              <a:ext uri="{FF2B5EF4-FFF2-40B4-BE49-F238E27FC236}">
                <a16:creationId xmlns:a16="http://schemas.microsoft.com/office/drawing/2014/main" id="{3F103CA9-8AD6-4544-B697-066657410F7D}"/>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493F1334-0C30-417F-8C36-14E54C69E587}"/>
              </a:ext>
            </a:extLst>
          </p:cNvPr>
          <p:cNvSpPr>
            <a:spLocks noGrp="1"/>
          </p:cNvSpPr>
          <p:nvPr>
            <p:ph type="title" hasCustomPrompt="1"/>
          </p:nvPr>
        </p:nvSpPr>
        <p:spPr bwMode="black"/>
        <p:txBody>
          <a:bodyPr>
            <a:noAutofit/>
          </a:bodyPr>
          <a:lstStyle>
            <a:lvl1pPr>
              <a:defRPr/>
            </a:lvl1pPr>
          </a:lstStyle>
          <a:p>
            <a:r>
              <a:rPr lang="de-DE" noProof="0" dirty="0"/>
              <a:t>Überschrift einzeilig 40 pt (zweizeilig 24 pt).</a:t>
            </a:r>
          </a:p>
        </p:txBody>
      </p:sp>
      <p:sp>
        <p:nvSpPr>
          <p:cNvPr id="6" name="Inhaltsplatzhalter 5">
            <a:extLst>
              <a:ext uri="{FF2B5EF4-FFF2-40B4-BE49-F238E27FC236}">
                <a16:creationId xmlns:a16="http://schemas.microsoft.com/office/drawing/2014/main" id="{2390C6A2-43FF-4452-B80E-84686F69C3A3}"/>
              </a:ext>
              <a:ext uri="{C183D7F6-B498-43B3-948B-1728B52AA6E4}">
                <adec:decorative xmlns:adec="http://schemas.microsoft.com/office/drawing/2017/decorative" val="0"/>
              </a:ext>
            </a:extLst>
          </p:cNvPr>
          <p:cNvSpPr>
            <a:spLocks noGrp="1"/>
          </p:cNvSpPr>
          <p:nvPr>
            <p:ph sz="quarter" idx="12" hasCustomPrompt="1"/>
          </p:nvPr>
        </p:nvSpPr>
        <p:spPr bwMode="black">
          <a:xfrm>
            <a:off x="479425" y="1484588"/>
            <a:ext cx="5112000" cy="4752000"/>
          </a:xfrm>
        </p:spPr>
        <p:txBody>
          <a:bodyPr anchor="ctr" anchorCtr="0">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22" name="Inhaltsplatzhalter 21">
            <a:extLst>
              <a:ext uri="{FF2B5EF4-FFF2-40B4-BE49-F238E27FC236}">
                <a16:creationId xmlns:a16="http://schemas.microsoft.com/office/drawing/2014/main" id="{4E4F4E39-552C-417A-828B-ACC15CF8E71F}"/>
              </a:ext>
              <a:ext uri="{C183D7F6-B498-43B3-948B-1728B52AA6E4}">
                <adec:decorative xmlns:adec="http://schemas.microsoft.com/office/drawing/2017/decorative" val="0"/>
              </a:ext>
            </a:extLst>
          </p:cNvPr>
          <p:cNvSpPr>
            <a:spLocks noGrp="1"/>
          </p:cNvSpPr>
          <p:nvPr>
            <p:ph sz="quarter" idx="13" hasCustomPrompt="1"/>
          </p:nvPr>
        </p:nvSpPr>
        <p:spPr>
          <a:xfrm>
            <a:off x="8991679" y="2896574"/>
            <a:ext cx="1800000" cy="1800000"/>
          </a:xfrm>
        </p:spPr>
        <p:txBody>
          <a:bodyPr>
            <a:normAutofit/>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Zwingend: Text oder Piktogramm einfügen</a:t>
            </a:r>
          </a:p>
        </p:txBody>
      </p:sp>
    </p:spTree>
    <p:extLst>
      <p:ext uri="{BB962C8B-B14F-4D97-AF65-F5344CB8AC3E}">
        <p14:creationId xmlns:p14="http://schemas.microsoft.com/office/powerpoint/2010/main" val="109432151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Benutzerdefiniertes Layou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C3E1A21-4805-46D7-B047-C05A966AAC5A}"/>
              </a:ext>
              <a:ext uri="{C183D7F6-B498-43B3-948B-1728B52AA6E4}">
                <adec:decorative xmlns:adec="http://schemas.microsoft.com/office/drawing/2017/decorative" val="1"/>
              </a:ext>
            </a:extLst>
          </p:cNvPr>
          <p:cNvSpPr/>
          <p:nvPr userDrawn="1"/>
        </p:nvSpPr>
        <p:spPr>
          <a:xfrm>
            <a:off x="431479" y="4112784"/>
            <a:ext cx="5550293" cy="1389988"/>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0466" tIns="190466" rIns="190466" bIns="190466" rtlCol="0" anchor="ctr"/>
          <a:lstStyle/>
          <a:p>
            <a:pPr algn="ctr"/>
            <a:endParaRPr lang="de-DE" sz="1905" dirty="0" err="1"/>
          </a:p>
        </p:txBody>
      </p:sp>
      <p:sp>
        <p:nvSpPr>
          <p:cNvPr id="2" name="Titel 1">
            <a:extLst>
              <a:ext uri="{FF2B5EF4-FFF2-40B4-BE49-F238E27FC236}">
                <a16:creationId xmlns:a16="http://schemas.microsoft.com/office/drawing/2014/main" id="{635BB31D-6239-4E7F-813F-C50D1CB73AED}"/>
              </a:ext>
            </a:extLst>
          </p:cNvPr>
          <p:cNvSpPr>
            <a:spLocks noGrp="1"/>
          </p:cNvSpPr>
          <p:nvPr>
            <p:ph type="title" hasCustomPrompt="1"/>
          </p:nvPr>
        </p:nvSpPr>
        <p:spPr/>
        <p:txBody>
          <a:bodyPr/>
          <a:lstStyle>
            <a:lvl1pPr>
              <a:defRPr/>
            </a:lvl1pPr>
          </a:lstStyle>
          <a:p>
            <a:r>
              <a:rPr lang="de-DE" dirty="0"/>
              <a:t>Wer bin ich.</a:t>
            </a:r>
          </a:p>
        </p:txBody>
      </p:sp>
      <p:cxnSp>
        <p:nvCxnSpPr>
          <p:cNvPr id="58" name="Gerader Verbinder 57">
            <a:extLst>
              <a:ext uri="{FF2B5EF4-FFF2-40B4-BE49-F238E27FC236}">
                <a16:creationId xmlns:a16="http://schemas.microsoft.com/office/drawing/2014/main" id="{1D4065C7-D06B-47FB-AED0-E9A27ACC6CEE}"/>
              </a:ext>
              <a:ext uri="{C183D7F6-B498-43B3-948B-1728B52AA6E4}">
                <adec:decorative xmlns:adec="http://schemas.microsoft.com/office/drawing/2017/decorative" val="1"/>
              </a:ext>
            </a:extLst>
          </p:cNvPr>
          <p:cNvCxnSpPr>
            <a:cxnSpLocks/>
          </p:cNvCxnSpPr>
          <p:nvPr userDrawn="1"/>
        </p:nvCxnSpPr>
        <p:spPr>
          <a:xfrm>
            <a:off x="305724" y="1562455"/>
            <a:ext cx="56760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C63B78FD-822A-4B29-8114-688688E1CE3B}"/>
              </a:ext>
              <a:ext uri="{C183D7F6-B498-43B3-948B-1728B52AA6E4}">
                <adec:decorative xmlns:adec="http://schemas.microsoft.com/office/drawing/2017/decorative" val="1"/>
              </a:ext>
            </a:extLst>
          </p:cNvPr>
          <p:cNvCxnSpPr>
            <a:cxnSpLocks/>
          </p:cNvCxnSpPr>
          <p:nvPr userDrawn="1"/>
        </p:nvCxnSpPr>
        <p:spPr>
          <a:xfrm>
            <a:off x="431479" y="5488788"/>
            <a:ext cx="555029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Textplatzhalter 13">
            <a:extLst>
              <a:ext uri="{FF2B5EF4-FFF2-40B4-BE49-F238E27FC236}">
                <a16:creationId xmlns:a16="http://schemas.microsoft.com/office/drawing/2014/main" id="{E7EEF831-F34C-423A-BDB4-642EC4FABFA7}"/>
              </a:ext>
            </a:extLst>
          </p:cNvPr>
          <p:cNvSpPr>
            <a:spLocks noGrp="1"/>
          </p:cNvSpPr>
          <p:nvPr>
            <p:ph type="body" sz="quarter" idx="14"/>
          </p:nvPr>
        </p:nvSpPr>
        <p:spPr>
          <a:xfrm>
            <a:off x="431482" y="1571851"/>
            <a:ext cx="5550292" cy="2542908"/>
          </a:xfrm>
        </p:spPr>
        <p:txBody>
          <a:bodyPr lIns="360000" tIns="180000" rIns="180000" bIns="180000" anchor="ctr" anchorCtr="0"/>
          <a:lstStyle>
            <a:lvl1pPr>
              <a:defRPr sz="1905" b="0">
                <a:solidFill>
                  <a:srgbClr val="000000"/>
                </a:solidFill>
                <a:latin typeface="+mn-lt"/>
              </a:defRPr>
            </a:lvl1pPr>
            <a:lvl2pPr>
              <a:defRPr sz="1693">
                <a:latin typeface="+mn-lt"/>
              </a:defRPr>
            </a:lvl2pPr>
            <a:lvl3pPr>
              <a:defRPr sz="1693">
                <a:latin typeface="+mn-lt"/>
              </a:defRPr>
            </a:lvl3pPr>
            <a:lvl4pPr>
              <a:defRPr sz="1693">
                <a:latin typeface="+mn-lt"/>
              </a:defRPr>
            </a:lvl4pPr>
            <a:lvl5pPr>
              <a:defRPr sz="1693">
                <a:latin typeface="+mn-lt"/>
              </a:defRPr>
            </a:lvl5pPr>
          </a:lstStyle>
          <a:p>
            <a:pPr lvl="0"/>
            <a:r>
              <a:rPr lang="de-DE" dirty="0"/>
              <a:t>Mastertextformat bearbeiten</a:t>
            </a:r>
          </a:p>
        </p:txBody>
      </p:sp>
      <p:sp>
        <p:nvSpPr>
          <p:cNvPr id="7" name="Textplatzhalter 6">
            <a:extLst>
              <a:ext uri="{FF2B5EF4-FFF2-40B4-BE49-F238E27FC236}">
                <a16:creationId xmlns:a16="http://schemas.microsoft.com/office/drawing/2014/main" id="{6D9226C4-1DAD-4FAF-9C97-07B826B404EA}"/>
              </a:ext>
            </a:extLst>
          </p:cNvPr>
          <p:cNvSpPr>
            <a:spLocks noGrp="1"/>
          </p:cNvSpPr>
          <p:nvPr>
            <p:ph type="body" sz="quarter" idx="15" hasCustomPrompt="1"/>
          </p:nvPr>
        </p:nvSpPr>
        <p:spPr>
          <a:xfrm>
            <a:off x="431482" y="4250549"/>
            <a:ext cx="5432750" cy="1135720"/>
          </a:xfrm>
        </p:spPr>
        <p:txBody>
          <a:bodyPr/>
          <a:lstStyle/>
          <a:p>
            <a:pPr lvl="0"/>
            <a:r>
              <a:rPr lang="de-DE" dirty="0"/>
              <a:t>Wenn ich mal nicht von Barrierefreiheit rede…</a:t>
            </a:r>
          </a:p>
          <a:p>
            <a:pPr lvl="1"/>
            <a:r>
              <a:rPr lang="de-DE" dirty="0"/>
              <a:t>Text über Trainer wie gewünscht…</a:t>
            </a:r>
          </a:p>
        </p:txBody>
      </p:sp>
      <p:sp>
        <p:nvSpPr>
          <p:cNvPr id="60" name="Bildplatzhalter 11">
            <a:extLst>
              <a:ext uri="{FF2B5EF4-FFF2-40B4-BE49-F238E27FC236}">
                <a16:creationId xmlns:a16="http://schemas.microsoft.com/office/drawing/2014/main" id="{89EBB2BC-C393-43DC-802E-E42D4CC65196}"/>
              </a:ext>
            </a:extLst>
          </p:cNvPr>
          <p:cNvSpPr>
            <a:spLocks noGrp="1"/>
          </p:cNvSpPr>
          <p:nvPr>
            <p:ph type="pic" sz="quarter" idx="13"/>
          </p:nvPr>
        </p:nvSpPr>
        <p:spPr>
          <a:xfrm>
            <a:off x="6208547" y="1562455"/>
            <a:ext cx="5504653" cy="3924617"/>
          </a:xfrm>
        </p:spPr>
        <p:txBody>
          <a:bodyPr/>
          <a:lstStyle/>
          <a:p>
            <a:endParaRPr lang="de-DE"/>
          </a:p>
        </p:txBody>
      </p:sp>
      <p:cxnSp>
        <p:nvCxnSpPr>
          <p:cNvPr id="63" name="Gerader Verbinder 62">
            <a:extLst>
              <a:ext uri="{FF2B5EF4-FFF2-40B4-BE49-F238E27FC236}">
                <a16:creationId xmlns:a16="http://schemas.microsoft.com/office/drawing/2014/main" id="{CF3F8E76-6A82-4F0E-BD61-439485BFF8CB}"/>
              </a:ext>
              <a:ext uri="{C183D7F6-B498-43B3-948B-1728B52AA6E4}">
                <adec:decorative xmlns:adec="http://schemas.microsoft.com/office/drawing/2017/decorative" val="1"/>
              </a:ext>
            </a:extLst>
          </p:cNvPr>
          <p:cNvCxnSpPr>
            <a:cxnSpLocks/>
          </p:cNvCxnSpPr>
          <p:nvPr userDrawn="1"/>
        </p:nvCxnSpPr>
        <p:spPr>
          <a:xfrm>
            <a:off x="431479" y="4112784"/>
            <a:ext cx="555029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liennummernplatzhalter 5">
            <a:extLst>
              <a:ext uri="{FF2B5EF4-FFF2-40B4-BE49-F238E27FC236}">
                <a16:creationId xmlns:a16="http://schemas.microsoft.com/office/drawing/2014/main" id="{0D1F7C81-A455-4B25-B2FA-2F695D331AB7}"/>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smtClean="0"/>
              <a:pPr/>
              <a:t>‹Nr.›</a:t>
            </a:fld>
            <a:endParaRPr lang="de-DE"/>
          </a:p>
        </p:txBody>
      </p:sp>
      <p:sp>
        <p:nvSpPr>
          <p:cNvPr id="14" name="Fußzeilenplatzhalter 4">
            <a:extLst>
              <a:ext uri="{FF2B5EF4-FFF2-40B4-BE49-F238E27FC236}">
                <a16:creationId xmlns:a16="http://schemas.microsoft.com/office/drawing/2014/main" id="{F9436320-7EEF-45A2-9014-8029DE376E52}"/>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a:t>Telekom MMS | Fiona Heilemann | Accessibility Day</a:t>
            </a:r>
          </a:p>
        </p:txBody>
      </p:sp>
    </p:spTree>
    <p:extLst>
      <p:ext uri="{BB962C8B-B14F-4D97-AF65-F5344CB8AC3E}">
        <p14:creationId xmlns:p14="http://schemas.microsoft.com/office/powerpoint/2010/main" val="3192491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Zitatfolie">
    <p:bg>
      <p:bgPr>
        <a:solidFill>
          <a:schemeClr val="bg1"/>
        </a:solidFill>
        <a:effectLst/>
      </p:bgPr>
    </p:bg>
    <p:spTree>
      <p:nvGrpSpPr>
        <p:cNvPr id="1" name=""/>
        <p:cNvGrpSpPr/>
        <p:nvPr/>
      </p:nvGrpSpPr>
      <p:grpSpPr>
        <a:xfrm>
          <a:off x="0" y="0"/>
          <a:ext cx="0" cy="0"/>
          <a:chOff x="0" y="0"/>
          <a:chExt cx="0" cy="0"/>
        </a:xfrm>
      </p:grpSpPr>
      <p:sp>
        <p:nvSpPr>
          <p:cNvPr id="13" name="Hinweis">
            <a:hlinkClick r:id="rId2"/>
            <a:extLst>
              <a:ext uri="{FF2B5EF4-FFF2-40B4-BE49-F238E27FC236}">
                <a16:creationId xmlns:a16="http://schemas.microsoft.com/office/drawing/2014/main" id="{A223ADB2-F2CB-4B5E-BAAA-2E7F5DE24060}"/>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85000"/>
              </a:lnSpc>
              <a:spcBef>
                <a:spcPts val="0"/>
              </a:spcBef>
              <a:spcAft>
                <a:spcPts val="1200"/>
              </a:spcAft>
            </a:pPr>
            <a:r>
              <a:rPr lang="de-DE" sz="4000" noProof="0">
                <a:latin typeface="+mj-lt"/>
              </a:rPr>
              <a:t>Erste Listenebene bzw. Einzug 1</a:t>
            </a:r>
          </a:p>
          <a:p>
            <a:pPr marL="0" lvl="1" algn="r">
              <a:lnSpc>
                <a:spcPct val="85000"/>
              </a:lnSpc>
              <a:spcBef>
                <a:spcPts val="0"/>
              </a:spcBef>
              <a:spcAft>
                <a:spcPts val="1200"/>
              </a:spcAft>
            </a:pPr>
            <a:r>
              <a:rPr lang="de-DE" sz="2000" noProof="0"/>
              <a:t>Zweite Listenebene bzw. Einzug 2</a:t>
            </a:r>
          </a:p>
        </p:txBody>
      </p:sp>
      <p:grpSp>
        <p:nvGrpSpPr>
          <p:cNvPr id="10" name="Hinweis">
            <a:extLst>
              <a:ext uri="{FF2B5EF4-FFF2-40B4-BE49-F238E27FC236}">
                <a16:creationId xmlns:a16="http://schemas.microsoft.com/office/drawing/2014/main" id="{9CF02138-A9F5-4A41-9810-7F0EA13ECB37}"/>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1" name="Textfeld 10">
              <a:hlinkClick r:id="rId2"/>
              <a:extLst>
                <a:ext uri="{FF2B5EF4-FFF2-40B4-BE49-F238E27FC236}">
                  <a16:creationId xmlns:a16="http://schemas.microsoft.com/office/drawing/2014/main" id="{36D7FFE3-4980-40C2-B7C2-5658733CA92C}"/>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Zitat und Autor*in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Zitat-Textfeld sind auf diesem Layout Textformatierungen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2" name="Grafik 11">
              <a:extLst>
                <a:ext uri="{FF2B5EF4-FFF2-40B4-BE49-F238E27FC236}">
                  <a16:creationId xmlns:a16="http://schemas.microsoft.com/office/drawing/2014/main" id="{23097AC0-BA3E-447F-B8CE-147053757927}"/>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23" name="Shape mit Anführungszeichen">
            <a:extLst>
              <a:ext uri="{FF2B5EF4-FFF2-40B4-BE49-F238E27FC236}">
                <a16:creationId xmlns:a16="http://schemas.microsoft.com/office/drawing/2014/main" id="{45C77036-0D34-4985-A4AE-689ABD3163C6}"/>
              </a:ext>
              <a:ext uri="{C183D7F6-B498-43B3-948B-1728B52AA6E4}">
                <adec:decorative xmlns:adec="http://schemas.microsoft.com/office/drawing/2017/decorative" val="1"/>
              </a:ext>
            </a:extLst>
          </p:cNvPr>
          <p:cNvSpPr/>
          <p:nvPr userDrawn="1"/>
        </p:nvSpPr>
        <p:spPr>
          <a:xfrm>
            <a:off x="1" y="0"/>
            <a:ext cx="2160000" cy="2160000"/>
          </a:xfrm>
          <a:custGeom>
            <a:avLst/>
            <a:gdLst>
              <a:gd name="connsiteX0" fmla="*/ 440514 w 2160000"/>
              <a:gd name="connsiteY0" fmla="*/ 0 h 2160000"/>
              <a:gd name="connsiteX1" fmla="*/ 2160000 w 2160000"/>
              <a:gd name="connsiteY1" fmla="*/ 0 h 2160000"/>
              <a:gd name="connsiteX2" fmla="*/ 2160000 w 2160000"/>
              <a:gd name="connsiteY2" fmla="*/ 1719556 h 2160000"/>
              <a:gd name="connsiteX3" fmla="*/ 1318629 w 2160000"/>
              <a:gd name="connsiteY3" fmla="*/ 1719556 h 2160000"/>
              <a:gd name="connsiteX4" fmla="*/ 1318629 w 2160000"/>
              <a:gd name="connsiteY4" fmla="*/ 1720531 h 2160000"/>
              <a:gd name="connsiteX5" fmla="*/ 549439 w 2160000"/>
              <a:gd name="connsiteY5" fmla="*/ 1720531 h 2160000"/>
              <a:gd name="connsiteX6" fmla="*/ 439541 w 2160000"/>
              <a:gd name="connsiteY6" fmla="*/ 1830307 h 2160000"/>
              <a:gd name="connsiteX7" fmla="*/ 439541 w 2160000"/>
              <a:gd name="connsiteY7" fmla="*/ 1830413 h 2160000"/>
              <a:gd name="connsiteX8" fmla="*/ 439541 w 2160000"/>
              <a:gd name="connsiteY8" fmla="*/ 2160000 h 2160000"/>
              <a:gd name="connsiteX9" fmla="*/ 0 w 2160000"/>
              <a:gd name="connsiteY9" fmla="*/ 2160000 h 2160000"/>
              <a:gd name="connsiteX10" fmla="*/ 0 w 2160000"/>
              <a:gd name="connsiteY10" fmla="*/ 1720531 h 2160000"/>
              <a:gd name="connsiteX11" fmla="*/ 329643 w 2160000"/>
              <a:gd name="connsiteY11" fmla="*/ 1720531 h 2160000"/>
              <a:gd name="connsiteX12" fmla="*/ 439541 w 2160000"/>
              <a:gd name="connsiteY12" fmla="*/ 1610757 h 2160000"/>
              <a:gd name="connsiteX13" fmla="*/ 439541 w 2160000"/>
              <a:gd name="connsiteY13" fmla="*/ 1610653 h 2160000"/>
              <a:gd name="connsiteX14" fmla="*/ 439541 w 2160000"/>
              <a:gd name="connsiteY14" fmla="*/ 1310387 h 2160000"/>
              <a:gd name="connsiteX15" fmla="*/ 440514 w 2160000"/>
              <a:gd name="connsiteY15" fmla="*/ 1310387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60000" h="2160000">
                <a:moveTo>
                  <a:pt x="440514" y="0"/>
                </a:moveTo>
                <a:lnTo>
                  <a:pt x="2160000" y="0"/>
                </a:lnTo>
                <a:lnTo>
                  <a:pt x="2160000" y="1719556"/>
                </a:lnTo>
                <a:lnTo>
                  <a:pt x="1318629" y="1719556"/>
                </a:lnTo>
                <a:lnTo>
                  <a:pt x="1318629" y="1720531"/>
                </a:lnTo>
                <a:lnTo>
                  <a:pt x="549439" y="1720531"/>
                </a:lnTo>
                <a:cubicBezTo>
                  <a:pt x="488775" y="1720501"/>
                  <a:pt x="439573" y="1769653"/>
                  <a:pt x="439541" y="1830307"/>
                </a:cubicBezTo>
                <a:cubicBezTo>
                  <a:pt x="439541" y="1830345"/>
                  <a:pt x="439541" y="1830375"/>
                  <a:pt x="439541" y="1830413"/>
                </a:cubicBezTo>
                <a:lnTo>
                  <a:pt x="439541" y="2160000"/>
                </a:lnTo>
                <a:lnTo>
                  <a:pt x="0" y="2160000"/>
                </a:lnTo>
                <a:lnTo>
                  <a:pt x="0" y="1720531"/>
                </a:lnTo>
                <a:lnTo>
                  <a:pt x="329643" y="1720531"/>
                </a:lnTo>
                <a:cubicBezTo>
                  <a:pt x="390307" y="1720564"/>
                  <a:pt x="439510" y="1671412"/>
                  <a:pt x="439541" y="1610757"/>
                </a:cubicBezTo>
                <a:cubicBezTo>
                  <a:pt x="439541" y="1610721"/>
                  <a:pt x="439541" y="1610689"/>
                  <a:pt x="439541" y="1610653"/>
                </a:cubicBezTo>
                <a:lnTo>
                  <a:pt x="439541" y="1310387"/>
                </a:lnTo>
                <a:lnTo>
                  <a:pt x="440514" y="1310387"/>
                </a:lnTo>
                <a:close/>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720000" rtlCol="0" anchor="b" anchorCtr="0">
            <a:noAutofit/>
          </a:bodyPr>
          <a:lstStyle/>
          <a:p>
            <a:pPr algn="ctr"/>
            <a:r>
              <a:rPr lang="de-DE" sz="16600" noProof="0" dirty="0">
                <a:latin typeface="+mj-lt"/>
              </a:rPr>
              <a:t>„</a:t>
            </a:r>
          </a:p>
        </p:txBody>
      </p:sp>
      <p:sp>
        <p:nvSpPr>
          <p:cNvPr id="15" name="Textplatzhalter 14">
            <a:extLst>
              <a:ext uri="{FF2B5EF4-FFF2-40B4-BE49-F238E27FC236}">
                <a16:creationId xmlns:a16="http://schemas.microsoft.com/office/drawing/2014/main" id="{8F2A4CF4-F40B-4E8A-9194-82C4992C32FB}"/>
              </a:ext>
            </a:extLst>
          </p:cNvPr>
          <p:cNvSpPr>
            <a:spLocks noGrp="1"/>
          </p:cNvSpPr>
          <p:nvPr>
            <p:ph type="body" sz="quarter" idx="13" hasCustomPrompt="1"/>
          </p:nvPr>
        </p:nvSpPr>
        <p:spPr bwMode="black">
          <a:xfrm>
            <a:off x="2880000" y="1701000"/>
            <a:ext cx="7920000" cy="3456000"/>
          </a:xfrm>
        </p:spPr>
        <p:txBody>
          <a:bodyPr anchor="ctr">
            <a:normAutofit/>
          </a:bodyPr>
          <a:lstStyle>
            <a:lvl1pPr marL="0" indent="0">
              <a:lnSpc>
                <a:spcPct val="90000"/>
              </a:lnSpc>
              <a:spcBef>
                <a:spcPts val="0"/>
              </a:spcBef>
              <a:spcAft>
                <a:spcPts val="1200"/>
              </a:spcAft>
              <a:buFont typeface="+mn-lt" panose="020B0604020202020204" pitchFamily="34" charset="0"/>
              <a:buNone/>
              <a:defRPr sz="4000" i="1">
                <a:solidFill>
                  <a:schemeClr val="tx1"/>
                </a:solidFill>
                <a:latin typeface="+mn-lt"/>
              </a:defRPr>
            </a:lvl1pPr>
            <a:lvl2pPr marL="0" indent="0" algn="r">
              <a:lnSpc>
                <a:spcPct val="90000"/>
              </a:lnSpc>
              <a:spcBef>
                <a:spcPts val="0"/>
              </a:spcBef>
              <a:spcAft>
                <a:spcPts val="1200"/>
              </a:spcAft>
              <a:buFont typeface="+mn-lt" panose="020B0604020202020204" pitchFamily="34" charset="0"/>
              <a:buNone/>
              <a:defRPr sz="2000">
                <a:solidFill>
                  <a:schemeClr val="tx1"/>
                </a:solidFill>
                <a:latin typeface="+mn-lt"/>
              </a:defRPr>
            </a:lvl2pPr>
            <a:lvl3pPr marL="0" indent="0" algn="r">
              <a:lnSpc>
                <a:spcPct val="80000"/>
              </a:lnSpc>
              <a:spcAft>
                <a:spcPts val="0"/>
              </a:spcAft>
              <a:buNone/>
              <a:defRPr sz="1800">
                <a:solidFill>
                  <a:schemeClr val="bg1"/>
                </a:solidFill>
                <a:latin typeface="+mn-lt"/>
              </a:defRPr>
            </a:lvl3pPr>
            <a:lvl4pPr marL="0" indent="0" algn="r">
              <a:lnSpc>
                <a:spcPct val="80000"/>
              </a:lnSpc>
              <a:spcAft>
                <a:spcPts val="0"/>
              </a:spcAft>
              <a:buNone/>
              <a:defRPr sz="1800">
                <a:solidFill>
                  <a:schemeClr val="bg1"/>
                </a:solidFill>
                <a:latin typeface="+mn-lt"/>
              </a:defRPr>
            </a:lvl4pPr>
            <a:lvl5pPr marL="0" indent="0" algn="r">
              <a:lnSpc>
                <a:spcPct val="80000"/>
              </a:lnSpc>
              <a:spcAft>
                <a:spcPts val="0"/>
              </a:spcAft>
              <a:buNone/>
              <a:defRPr sz="1800">
                <a:solidFill>
                  <a:schemeClr val="bg1"/>
                </a:solidFill>
                <a:latin typeface="+mn-lt"/>
              </a:defRPr>
            </a:lvl5pPr>
            <a:lvl6pPr marL="0" indent="0" algn="r">
              <a:lnSpc>
                <a:spcPct val="80000"/>
              </a:lnSpc>
              <a:spcAft>
                <a:spcPts val="0"/>
              </a:spcAft>
              <a:buNone/>
              <a:defRPr sz="1800">
                <a:solidFill>
                  <a:schemeClr val="bg1"/>
                </a:solidFill>
                <a:latin typeface="+mn-lt"/>
              </a:defRPr>
            </a:lvl6pPr>
            <a:lvl7pPr marL="0" indent="0" algn="r">
              <a:lnSpc>
                <a:spcPct val="80000"/>
              </a:lnSpc>
              <a:spcAft>
                <a:spcPts val="0"/>
              </a:spcAft>
              <a:buNone/>
              <a:defRPr sz="1800">
                <a:solidFill>
                  <a:schemeClr val="bg1"/>
                </a:solidFill>
                <a:latin typeface="+mn-lt"/>
              </a:defRPr>
            </a:lvl7pPr>
            <a:lvl8pPr marL="0" indent="0" algn="r">
              <a:lnSpc>
                <a:spcPct val="80000"/>
              </a:lnSpc>
              <a:spcAft>
                <a:spcPts val="0"/>
              </a:spcAft>
              <a:buNone/>
              <a:defRPr sz="1800">
                <a:solidFill>
                  <a:schemeClr val="bg1"/>
                </a:solidFill>
                <a:latin typeface="+mn-lt"/>
              </a:defRPr>
            </a:lvl8pPr>
            <a:lvl9pPr marL="0" indent="0" algn="r">
              <a:lnSpc>
                <a:spcPct val="80000"/>
              </a:lnSpc>
              <a:spcAft>
                <a:spcPts val="0"/>
              </a:spcAft>
              <a:buNone/>
              <a:defRPr sz="1800">
                <a:solidFill>
                  <a:schemeClr val="bg1"/>
                </a:solidFill>
                <a:latin typeface="+mn-lt"/>
              </a:defRPr>
            </a:lvl9pPr>
          </a:lstStyle>
          <a:p>
            <a:pPr lvl="0"/>
            <a:r>
              <a:rPr lang="de-DE" noProof="0" dirty="0"/>
              <a:t>„Zitat einfügen (Schriftgröße 40 </a:t>
            </a:r>
            <a:r>
              <a:rPr lang="de-DE" noProof="0" dirty="0" err="1"/>
              <a:t>pt</a:t>
            </a:r>
            <a:r>
              <a:rPr lang="de-DE" noProof="0" dirty="0"/>
              <a:t>)</a:t>
            </a:r>
            <a:br>
              <a:rPr lang="de-DE" noProof="0" dirty="0"/>
            </a:br>
            <a:r>
              <a:rPr lang="de-DE" noProof="0" dirty="0"/>
              <a:t>Zitattext = Listenebene/Einzug 1</a:t>
            </a:r>
            <a:br>
              <a:rPr lang="de-DE" noProof="0" dirty="0"/>
            </a:br>
            <a:r>
              <a:rPr lang="de-DE" noProof="0" dirty="0"/>
              <a:t>Autor*in = Listenebene/Einzug 2“</a:t>
            </a:r>
          </a:p>
          <a:p>
            <a:pPr lvl="1"/>
            <a:r>
              <a:rPr lang="de-DE" noProof="0" dirty="0"/>
              <a:t>Autor*in 20 </a:t>
            </a:r>
            <a:r>
              <a:rPr lang="de-DE" noProof="0" dirty="0" err="1"/>
              <a:t>pt</a:t>
            </a:r>
            <a:r>
              <a:rPr lang="de-DE" noProof="0" dirty="0"/>
              <a:t> (Listenebene/Einzug 2)</a:t>
            </a:r>
          </a:p>
        </p:txBody>
      </p:sp>
      <p:sp>
        <p:nvSpPr>
          <p:cNvPr id="2" name="Titel 1">
            <a:extLst>
              <a:ext uri="{FF2B5EF4-FFF2-40B4-BE49-F238E27FC236}">
                <a16:creationId xmlns:a16="http://schemas.microsoft.com/office/drawing/2014/main" id="{61903AB6-B0DB-46C3-B7C9-03CCA014B0E7}"/>
              </a:ext>
            </a:extLst>
          </p:cNvPr>
          <p:cNvSpPr>
            <a:spLocks noGrp="1"/>
          </p:cNvSpPr>
          <p:nvPr>
            <p:ph type="title" hasCustomPrompt="1"/>
          </p:nvPr>
        </p:nvSpPr>
        <p:spPr>
          <a:xfrm>
            <a:off x="2880000" y="321900"/>
            <a:ext cx="1618199" cy="720000"/>
          </a:xfrm>
        </p:spPr>
        <p:txBody>
          <a:bodyPr anchor="b"/>
          <a:lstStyle>
            <a:lvl1pPr>
              <a:defRPr>
                <a:solidFill>
                  <a:schemeClr val="tx1"/>
                </a:solidFill>
              </a:defRPr>
            </a:lvl1pPr>
          </a:lstStyle>
          <a:p>
            <a:r>
              <a:rPr lang="de-DE" dirty="0"/>
              <a:t>Titel</a:t>
            </a:r>
          </a:p>
        </p:txBody>
      </p:sp>
    </p:spTree>
    <p:extLst>
      <p:ext uri="{BB962C8B-B14F-4D97-AF65-F5344CB8AC3E}">
        <p14:creationId xmlns:p14="http://schemas.microsoft.com/office/powerpoint/2010/main" val="1436154104"/>
      </p:ext>
    </p:extLst>
  </p:cSld>
  <p:clrMapOvr>
    <a:masterClrMapping/>
  </p:clrMapOvr>
  <p:extLst>
    <p:ext uri="{DCECCB84-F9BA-43D5-87BE-67443E8EF086}">
      <p15:sldGuideLst xmlns:p15="http://schemas.microsoft.com/office/powerpoint/2012/main">
        <p15:guide id="2" pos="780">
          <p15:clr>
            <a:srgbClr val="FBAE40"/>
          </p15:clr>
        </p15:guide>
        <p15:guide id="3" orient="horz" pos="132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alt mit Bild">
    <p:spTree>
      <p:nvGrpSpPr>
        <p:cNvPr id="1" name=""/>
        <p:cNvGrpSpPr/>
        <p:nvPr/>
      </p:nvGrpSpPr>
      <p:grpSpPr>
        <a:xfrm>
          <a:off x="0" y="0"/>
          <a:ext cx="0" cy="0"/>
          <a:chOff x="0" y="0"/>
          <a:chExt cx="0" cy="0"/>
        </a:xfrm>
      </p:grpSpPr>
      <p:sp>
        <p:nvSpPr>
          <p:cNvPr id="13" name="Hinweis">
            <a:hlinkClick r:id="rId2"/>
            <a:extLst>
              <a:ext uri="{FF2B5EF4-FFF2-40B4-BE49-F238E27FC236}">
                <a16:creationId xmlns:a16="http://schemas.microsoft.com/office/drawing/2014/main" id="{F2E11873-0432-44B1-9A21-0505B3AA79A3}"/>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1" name="Hinweis">
            <a:hlinkClick r:id="rId2"/>
            <a:extLst>
              <a:ext uri="{FF2B5EF4-FFF2-40B4-BE49-F238E27FC236}">
                <a16:creationId xmlns:a16="http://schemas.microsoft.com/office/drawing/2014/main" id="{82422D68-36D3-4C2B-9A9F-8FBE2C52C2FF}"/>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7" name="Hinweis">
            <a:hlinkClick r:id="rId2"/>
            <a:extLst>
              <a:ext uri="{FF2B5EF4-FFF2-40B4-BE49-F238E27FC236}">
                <a16:creationId xmlns:a16="http://schemas.microsoft.com/office/drawing/2014/main" id="{77034C65-F2E4-4357-8EE7-000C34354793}"/>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0" name="Hinweis">
            <a:extLst>
              <a:ext uri="{FF2B5EF4-FFF2-40B4-BE49-F238E27FC236}">
                <a16:creationId xmlns:a16="http://schemas.microsoft.com/office/drawing/2014/main" id="{8463E0C6-2205-4897-9E0B-2192F0B3D9BA}"/>
              </a:ext>
              <a:ext uri="{C183D7F6-B498-43B3-948B-1728B52AA6E4}">
                <adec:decorative xmlns:adec="http://schemas.microsoft.com/office/drawing/2017/decorative" val="1"/>
              </a:ext>
            </a:extLst>
          </p:cNvPr>
          <p:cNvGrpSpPr/>
          <p:nvPr userDrawn="1"/>
        </p:nvGrpSpPr>
        <p:grpSpPr>
          <a:xfrm>
            <a:off x="12553200" y="-1"/>
            <a:ext cx="4860000" cy="2810339"/>
            <a:chOff x="12553200" y="-1"/>
            <a:chExt cx="4860000" cy="2810339"/>
          </a:xfrm>
        </p:grpSpPr>
        <p:sp>
          <p:nvSpPr>
            <p:cNvPr id="14" name="Textfeld 13">
              <a:hlinkClick r:id="rId2"/>
              <a:extLst>
                <a:ext uri="{FF2B5EF4-FFF2-40B4-BE49-F238E27FC236}">
                  <a16:creationId xmlns:a16="http://schemas.microsoft.com/office/drawing/2014/main" id="{85689EDC-444A-4D8D-AFD2-63D4E99B08A2}"/>
                </a:ext>
              </a:extLst>
            </p:cNvPr>
            <p:cNvSpPr txBox="1"/>
            <p:nvPr userDrawn="1"/>
          </p:nvSpPr>
          <p:spPr>
            <a:xfrm>
              <a:off x="12553200" y="-1"/>
              <a:ext cx="4860000" cy="2810339"/>
            </a:xfrm>
            <a:prstGeom prst="rect">
              <a:avLst/>
            </a:prstGeom>
            <a:solidFill>
              <a:schemeClr val="bg1"/>
            </a:solidFill>
          </p:spPr>
          <p:txBody>
            <a:bodyPr wrap="square" lIns="180000" tIns="180000" rIns="180000" bIns="180000" rtlCol="0">
              <a:sp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Textfeld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5" name="Grafik 14">
              <a:extLst>
                <a:ext uri="{FF2B5EF4-FFF2-40B4-BE49-F238E27FC236}">
                  <a16:creationId xmlns:a16="http://schemas.microsoft.com/office/drawing/2014/main" id="{C504788D-61EB-40D0-9335-6A263DF3D4A5}"/>
                </a:ext>
              </a:extLst>
            </p:cNvPr>
            <p:cNvPicPr>
              <a:picLocks noChangeAspect="1"/>
            </p:cNvPicPr>
            <p:nvPr userDrawn="1"/>
          </p:nvPicPr>
          <p:blipFill rotWithShape="1">
            <a:blip r:embed="rId7"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3" name="Schwarz">
            <a:extLst>
              <a:ext uri="{FF2B5EF4-FFF2-40B4-BE49-F238E27FC236}">
                <a16:creationId xmlns:a16="http://schemas.microsoft.com/office/drawing/2014/main" id="{092BBB97-06BB-4B8C-8DA6-D3BAFF917463}"/>
              </a:ext>
              <a:ext uri="{C183D7F6-B498-43B3-948B-1728B52AA6E4}">
                <adec:decorative xmlns:adec="http://schemas.microsoft.com/office/drawing/2017/decorative" val="1"/>
              </a:ext>
            </a:extLst>
          </p:cNvPr>
          <p:cNvSpPr/>
          <p:nvPr userDrawn="1"/>
        </p:nvSpPr>
        <p:spPr>
          <a:xfrm>
            <a:off x="5334000" y="0"/>
            <a:ext cx="6858000" cy="6858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4" name="Bildplatzhalter 1">
            <a:extLst>
              <a:ext uri="{FF2B5EF4-FFF2-40B4-BE49-F238E27FC236}">
                <a16:creationId xmlns:a16="http://schemas.microsoft.com/office/drawing/2014/main" id="{E69CEA86-B3A3-46FE-8F55-777386A0C73F}"/>
              </a:ext>
              <a:ext uri="{C183D7F6-B498-43B3-948B-1728B52AA6E4}">
                <adec:decorative xmlns:adec="http://schemas.microsoft.com/office/drawing/2017/decorative" val="1"/>
              </a:ext>
            </a:extLst>
          </p:cNvPr>
          <p:cNvSpPr>
            <a:spLocks noGrp="1"/>
          </p:cNvSpPr>
          <p:nvPr>
            <p:ph type="pic" sz="quarter" idx="15" hasCustomPrompt="1"/>
          </p:nvPr>
        </p:nvSpPr>
        <p:spPr>
          <a:xfrm>
            <a:off x="5334000" y="0"/>
            <a:ext cx="6858000" cy="6858000"/>
          </a:xfrm>
          <a:solidFill>
            <a:schemeClr val="tx1"/>
          </a:solidFill>
        </p:spPr>
        <p:txBody>
          <a:bodyPr vert="horz" lIns="288000" tIns="288000" rIns="288000" bIns="288000" rtlCol="0">
            <a:noAutofit/>
          </a:bodyPr>
          <a:lstStyle>
            <a:lvl1pPr>
              <a:spcAft>
                <a:spcPts val="0"/>
              </a:spcAft>
              <a:defRPr lang="de-DE" sz="2000" dirty="0">
                <a:solidFill>
                  <a:schemeClr val="tx1">
                    <a:lumMod val="65000"/>
                    <a:lumOff val="35000"/>
                  </a:schemeClr>
                </a:solidFill>
              </a:defRPr>
            </a:lvl1pPr>
          </a:lstStyle>
          <a:p>
            <a:pPr lvl="0">
              <a:spcAft>
                <a:spcPts val="0"/>
              </a:spcAft>
            </a:pPr>
            <a:r>
              <a:rPr lang="de-DE" noProof="0"/>
              <a:t>Bild einfügen</a:t>
            </a:r>
            <a:br>
              <a:rPr lang="de-DE" noProof="0"/>
            </a:br>
            <a:r>
              <a:rPr lang="de-DE" noProof="0"/>
              <a:t>Hinweis: Diesen Text kann man im Präsentationsmodus NICHT sehen.</a:t>
            </a:r>
          </a:p>
        </p:txBody>
      </p:sp>
      <p:sp>
        <p:nvSpPr>
          <p:cNvPr id="2" name="Titel 1">
            <a:extLst>
              <a:ext uri="{FF2B5EF4-FFF2-40B4-BE49-F238E27FC236}">
                <a16:creationId xmlns:a16="http://schemas.microsoft.com/office/drawing/2014/main" id="{273FB304-618D-40B7-940D-69DE27A21968}"/>
              </a:ext>
            </a:extLst>
          </p:cNvPr>
          <p:cNvSpPr>
            <a:spLocks noGrp="1"/>
          </p:cNvSpPr>
          <p:nvPr>
            <p:ph type="title" hasCustomPrompt="1"/>
          </p:nvPr>
        </p:nvSpPr>
        <p:spPr bwMode="black">
          <a:xfrm>
            <a:off x="478800" y="405000"/>
            <a:ext cx="4392000" cy="720000"/>
          </a:xfrm>
        </p:spPr>
        <p:txBody>
          <a:bodyPr>
            <a:noAutofit/>
          </a:bodyPr>
          <a:lstStyle>
            <a:lvl1pPr>
              <a:defRPr>
                <a:solidFill>
                  <a:schemeClr val="tx1"/>
                </a:solidFill>
              </a:defRPr>
            </a:lvl1pPr>
          </a:lstStyle>
          <a:p>
            <a:r>
              <a:rPr lang="de-DE" noProof="0"/>
              <a:t>Überschrift 40 pt.</a:t>
            </a:r>
          </a:p>
        </p:txBody>
      </p:sp>
      <p:sp>
        <p:nvSpPr>
          <p:cNvPr id="6" name="Inhaltsplatzhalter 5">
            <a:extLst>
              <a:ext uri="{FF2B5EF4-FFF2-40B4-BE49-F238E27FC236}">
                <a16:creationId xmlns:a16="http://schemas.microsoft.com/office/drawing/2014/main" id="{7B4C7612-0C84-4376-B998-B34EAE1F544D}"/>
              </a:ext>
            </a:extLst>
          </p:cNvPr>
          <p:cNvSpPr>
            <a:spLocks noGrp="1"/>
          </p:cNvSpPr>
          <p:nvPr>
            <p:ph sz="quarter" idx="14" hasCustomPrompt="1"/>
          </p:nvPr>
        </p:nvSpPr>
        <p:spPr bwMode="black">
          <a:xfrm>
            <a:off x="479425" y="1484313"/>
            <a:ext cx="4392000" cy="4752000"/>
          </a:xfrm>
        </p:spPr>
        <p:txBody>
          <a:bodyPr anchor="ctr" anchorCtr="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noProof="0"/>
              <a:t>Text einfügen (Nutze für Textformatierungen die Listenebenen bzw. Einzug-Formate, die im Reiter „Absatz“ auswählbar sind. Aufzählungszeichen sind ab Listenebene/Einzug 3 definiert.)</a:t>
            </a:r>
          </a:p>
          <a:p>
            <a:pPr lvl="1"/>
            <a:r>
              <a:rPr lang="de-DE" noProof="0"/>
              <a:t>Zweite Listenebene bzw. Einzug 2</a:t>
            </a:r>
          </a:p>
          <a:p>
            <a:pPr lvl="2"/>
            <a:r>
              <a:rPr lang="de-DE" noProof="0"/>
              <a:t>Dritte Listenebene bzw. Einzug 3</a:t>
            </a:r>
          </a:p>
          <a:p>
            <a:pPr lvl="3"/>
            <a:r>
              <a:rPr lang="de-DE" noProof="0"/>
              <a:t>Vierte Listenebene bzw. Einzug 4</a:t>
            </a:r>
          </a:p>
          <a:p>
            <a:pPr lvl="4"/>
            <a:r>
              <a:rPr lang="de-DE" noProof="0"/>
              <a:t>Fünfte Listenebene bzw. Einzug 5</a:t>
            </a:r>
          </a:p>
        </p:txBody>
      </p:sp>
    </p:spTree>
    <p:extLst>
      <p:ext uri="{BB962C8B-B14F-4D97-AF65-F5344CB8AC3E}">
        <p14:creationId xmlns:p14="http://schemas.microsoft.com/office/powerpoint/2010/main" val="41668420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0" name="Hinweis">
            <a:hlinkClick r:id="rId2"/>
            <a:extLst>
              <a:ext uri="{FF2B5EF4-FFF2-40B4-BE49-F238E27FC236}">
                <a16:creationId xmlns:a16="http://schemas.microsoft.com/office/drawing/2014/main" id="{453D9BFA-11AC-445F-8C36-E45CFECFB799}"/>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2" name="Hinweis">
            <a:hlinkClick r:id="rId2"/>
            <a:extLst>
              <a:ext uri="{FF2B5EF4-FFF2-40B4-BE49-F238E27FC236}">
                <a16:creationId xmlns:a16="http://schemas.microsoft.com/office/drawing/2014/main" id="{4DEE70D2-902D-4061-81D0-561B47E8D893}"/>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5" name="Hinweis">
            <a:hlinkClick r:id="rId2"/>
            <a:extLst>
              <a:ext uri="{FF2B5EF4-FFF2-40B4-BE49-F238E27FC236}">
                <a16:creationId xmlns:a16="http://schemas.microsoft.com/office/drawing/2014/main" id="{BD3CEA36-DBA1-4E2B-A9E2-4835FD728E8B}"/>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7" name="Hinweis">
            <a:extLst>
              <a:ext uri="{FF2B5EF4-FFF2-40B4-BE49-F238E27FC236}">
                <a16:creationId xmlns:a16="http://schemas.microsoft.com/office/drawing/2014/main" id="{F601625D-1131-4382-821D-2C44FBE1F099}"/>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8" name="Textfeld 17">
              <a:hlinkClick r:id="rId2"/>
              <a:extLst>
                <a:ext uri="{FF2B5EF4-FFF2-40B4-BE49-F238E27FC236}">
                  <a16:creationId xmlns:a16="http://schemas.microsoft.com/office/drawing/2014/main" id="{25F347ED-A6D5-46CA-A3AF-ACB63CD20ECB}"/>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Textfeld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9" name="Grafik 18">
              <a:extLst>
                <a:ext uri="{FF2B5EF4-FFF2-40B4-BE49-F238E27FC236}">
                  <a16:creationId xmlns:a16="http://schemas.microsoft.com/office/drawing/2014/main" id="{B7FB3AE0-4FAF-442C-925C-8BB3418D0E09}"/>
                </a:ext>
              </a:extLst>
            </p:cNvPr>
            <p:cNvPicPr>
              <a:picLocks noChangeAspect="1"/>
            </p:cNvPicPr>
            <p:nvPr userDrawn="1"/>
          </p:nvPicPr>
          <p:blipFill rotWithShape="1">
            <a:blip r:embed="rId7"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0" name="Schwarz">
            <a:extLst>
              <a:ext uri="{FF2B5EF4-FFF2-40B4-BE49-F238E27FC236}">
                <a16:creationId xmlns:a16="http://schemas.microsoft.com/office/drawing/2014/main" id="{13972C03-C605-4135-9A60-A70C097D856E}"/>
              </a:ext>
              <a:ext uri="{C183D7F6-B498-43B3-948B-1728B52AA6E4}">
                <adec:decorative xmlns:adec="http://schemas.microsoft.com/office/drawing/2017/decorative" val="1"/>
              </a:ext>
            </a:extLst>
          </p:cNvPr>
          <p:cNvSpPr/>
          <p:nvPr userDrawn="1"/>
        </p:nvSpPr>
        <p:spPr>
          <a:xfrm>
            <a:off x="0" y="0"/>
            <a:ext cx="6858000" cy="6858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13" name="Foliennummernplatzhalter 5">
            <a:extLst>
              <a:ext uri="{FF2B5EF4-FFF2-40B4-BE49-F238E27FC236}">
                <a16:creationId xmlns:a16="http://schemas.microsoft.com/office/drawing/2014/main" id="{915E6720-C8B8-4631-87F8-D33C485B68C0}"/>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16" name="Bildplatzhalter 1">
            <a:extLst>
              <a:ext uri="{FF2B5EF4-FFF2-40B4-BE49-F238E27FC236}">
                <a16:creationId xmlns:a16="http://schemas.microsoft.com/office/drawing/2014/main" id="{EEFB9B22-EB29-4136-953C-FCC1CE126FD4}"/>
              </a:ext>
              <a:ext uri="{C183D7F6-B498-43B3-948B-1728B52AA6E4}">
                <adec:decorative xmlns:adec="http://schemas.microsoft.com/office/drawing/2017/decorative" val="1"/>
              </a:ext>
            </a:extLst>
          </p:cNvPr>
          <p:cNvSpPr>
            <a:spLocks noGrp="1"/>
          </p:cNvSpPr>
          <p:nvPr>
            <p:ph type="pic" sz="quarter" idx="15" hasCustomPrompt="1"/>
          </p:nvPr>
        </p:nvSpPr>
        <p:spPr>
          <a:xfrm>
            <a:off x="0" y="0"/>
            <a:ext cx="6858000" cy="6858000"/>
          </a:xfrm>
          <a:solidFill>
            <a:schemeClr val="tx1"/>
          </a:solidFill>
        </p:spPr>
        <p:txBody>
          <a:bodyPr vert="horz" lIns="288000" tIns="288000" rIns="288000" bIns="288000" rtlCol="0">
            <a:noAutofit/>
          </a:bodyPr>
          <a:lstStyle>
            <a:lvl1pPr>
              <a:spcBef>
                <a:spcPts val="0"/>
              </a:spcBef>
              <a:spcAft>
                <a:spcPts val="0"/>
              </a:spcAft>
              <a:defRPr lang="de-DE" sz="2000" dirty="0">
                <a:solidFill>
                  <a:schemeClr val="tx1">
                    <a:lumMod val="65000"/>
                    <a:lumOff val="35000"/>
                  </a:schemeClr>
                </a:solidFill>
              </a:defRPr>
            </a:lvl1pPr>
          </a:lstStyle>
          <a:p>
            <a:pPr lvl="0">
              <a:spcAft>
                <a:spcPts val="0"/>
              </a:spcAft>
            </a:pPr>
            <a:r>
              <a:rPr lang="de-DE" noProof="0"/>
              <a:t>Bild einfügen</a:t>
            </a:r>
            <a:br>
              <a:rPr lang="de-DE" noProof="0"/>
            </a:br>
            <a:r>
              <a:rPr lang="de-DE" noProof="0"/>
              <a:t>Hinweis: Diesen Text kann man im Präsentationsmodus NICHT sehen.</a:t>
            </a:r>
          </a:p>
        </p:txBody>
      </p:sp>
      <p:sp>
        <p:nvSpPr>
          <p:cNvPr id="2" name="Titel 1">
            <a:extLst>
              <a:ext uri="{FF2B5EF4-FFF2-40B4-BE49-F238E27FC236}">
                <a16:creationId xmlns:a16="http://schemas.microsoft.com/office/drawing/2014/main" id="{C6902E79-B5C3-4A51-9C68-88010755DDB6}"/>
              </a:ext>
            </a:extLst>
          </p:cNvPr>
          <p:cNvSpPr>
            <a:spLocks noGrp="1"/>
          </p:cNvSpPr>
          <p:nvPr>
            <p:ph type="title" hasCustomPrompt="1"/>
          </p:nvPr>
        </p:nvSpPr>
        <p:spPr bwMode="black">
          <a:xfrm>
            <a:off x="7361174" y="405000"/>
            <a:ext cx="4352026" cy="720000"/>
          </a:xfrm>
        </p:spPr>
        <p:txBody>
          <a:bodyPr>
            <a:noAutofit/>
          </a:bodyPr>
          <a:lstStyle>
            <a:lvl1pPr>
              <a:defRPr>
                <a:solidFill>
                  <a:schemeClr val="tx1"/>
                </a:solidFill>
              </a:defRPr>
            </a:lvl1pPr>
          </a:lstStyle>
          <a:p>
            <a:r>
              <a:rPr lang="de-DE" noProof="0"/>
              <a:t>Überschrift 40pt.</a:t>
            </a:r>
          </a:p>
        </p:txBody>
      </p:sp>
      <p:sp>
        <p:nvSpPr>
          <p:cNvPr id="8" name="Inhaltsplatzhalter 7">
            <a:extLst>
              <a:ext uri="{FF2B5EF4-FFF2-40B4-BE49-F238E27FC236}">
                <a16:creationId xmlns:a16="http://schemas.microsoft.com/office/drawing/2014/main" id="{9CD48E90-58F3-40B4-B97C-453785FBBABC}"/>
              </a:ext>
            </a:extLst>
          </p:cNvPr>
          <p:cNvSpPr>
            <a:spLocks noGrp="1"/>
          </p:cNvSpPr>
          <p:nvPr>
            <p:ph sz="quarter" idx="12" hasCustomPrompt="1"/>
          </p:nvPr>
        </p:nvSpPr>
        <p:spPr bwMode="black">
          <a:xfrm>
            <a:off x="7361174" y="1484313"/>
            <a:ext cx="4352025" cy="4752000"/>
          </a:xfrm>
        </p:spPr>
        <p:txBody>
          <a:bodyPr anchor="ctr" anchorCtr="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noProof="0"/>
              <a:t>Text einfügen (Nutze für Textformatierungen die Listenebenen bzw. Einzug-Formate, die im Reiter „Absatz“ auswählbar sind. Aufzählungszeichen sind ab Listenebene/Einzug 3 definiert.)</a:t>
            </a:r>
          </a:p>
          <a:p>
            <a:pPr lvl="1"/>
            <a:r>
              <a:rPr lang="de-DE" noProof="0"/>
              <a:t>Zweite Listenebene bzw. Einzug 2</a:t>
            </a:r>
          </a:p>
          <a:p>
            <a:pPr lvl="2"/>
            <a:r>
              <a:rPr lang="de-DE" noProof="0"/>
              <a:t>Dritte Listenebene bzw. Einzug 3</a:t>
            </a:r>
          </a:p>
          <a:p>
            <a:pPr lvl="3"/>
            <a:r>
              <a:rPr lang="de-DE" noProof="0"/>
              <a:t>Vierte Listenebene bzw. Einzug 4</a:t>
            </a:r>
          </a:p>
          <a:p>
            <a:pPr lvl="4"/>
            <a:r>
              <a:rPr lang="de-DE" noProof="0"/>
              <a:t>Fünfte Listenebene bzw. Einzug 5</a:t>
            </a:r>
          </a:p>
        </p:txBody>
      </p:sp>
    </p:spTree>
    <p:extLst>
      <p:ext uri="{BB962C8B-B14F-4D97-AF65-F5344CB8AC3E}">
        <p14:creationId xmlns:p14="http://schemas.microsoft.com/office/powerpoint/2010/main" val="2815364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miro">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22FF63D6-BB40-4EC5-BE6F-E6ADFC576314}"/>
              </a:ext>
              <a:ext uri="{C183D7F6-B498-43B3-948B-1728B52AA6E4}">
                <adec:decorative xmlns:adec="http://schemas.microsoft.com/office/drawing/2017/decorative" val="1"/>
              </a:ext>
            </a:extLst>
          </p:cNvPr>
          <p:cNvSpPr/>
          <p:nvPr userDrawn="1"/>
        </p:nvSpPr>
        <p:spPr>
          <a:xfrm>
            <a:off x="1" y="1142441"/>
            <a:ext cx="12192000" cy="468736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0466" tIns="190466" rIns="190466" bIns="190466" rtlCol="0" anchor="ctr"/>
          <a:lstStyle/>
          <a:p>
            <a:pPr algn="ctr"/>
            <a:endParaRPr lang="de-DE" sz="1905" dirty="0" err="1"/>
          </a:p>
        </p:txBody>
      </p:sp>
      <p:sp>
        <p:nvSpPr>
          <p:cNvPr id="11" name="Hinweis">
            <a:hlinkClick r:id="rId2"/>
            <a:extLst>
              <a:ext uri="{FF2B5EF4-FFF2-40B4-BE49-F238E27FC236}">
                <a16:creationId xmlns:a16="http://schemas.microsoft.com/office/drawing/2014/main" id="{9E06A4E9-7F2F-4C89-BD46-8B734B608164}"/>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den Textfeldern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2" name="Hinweis">
            <a:extLst>
              <a:ext uri="{FF2B5EF4-FFF2-40B4-BE49-F238E27FC236}">
                <a16:creationId xmlns:a16="http://schemas.microsoft.com/office/drawing/2014/main" id="{B3512A8A-BFB7-4A56-BAEC-909F6E83A419}"/>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3" name="Textfeld 12">
              <a:hlinkClick r:id="rId2"/>
              <a:extLst>
                <a:ext uri="{FF2B5EF4-FFF2-40B4-BE49-F238E27FC236}">
                  <a16:creationId xmlns:a16="http://schemas.microsoft.com/office/drawing/2014/main" id="{7D322BAA-2BF3-440D-BB66-FE9C5EE7C07E}"/>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Textfelder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4" name="Grafik 13">
              <a:extLst>
                <a:ext uri="{FF2B5EF4-FFF2-40B4-BE49-F238E27FC236}">
                  <a16:creationId xmlns:a16="http://schemas.microsoft.com/office/drawing/2014/main" id="{9CCA4BCA-F76D-42C4-BA4E-7EA16B71158E}"/>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8" name="Foliennummernplatzhalter 5">
            <a:extLst>
              <a:ext uri="{FF2B5EF4-FFF2-40B4-BE49-F238E27FC236}">
                <a16:creationId xmlns:a16="http://schemas.microsoft.com/office/drawing/2014/main" id="{BA57B477-C2EE-48CB-A973-F80955F9FD09}"/>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8" name="Fußzeilenplatzhalter 4">
            <a:extLst>
              <a:ext uri="{FF2B5EF4-FFF2-40B4-BE49-F238E27FC236}">
                <a16:creationId xmlns:a16="http://schemas.microsoft.com/office/drawing/2014/main" id="{66DC2B83-C464-8548-B853-B8751DEE120D}"/>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933E96A5-93EA-451A-88A2-0C4325907D91}"/>
              </a:ext>
            </a:extLst>
          </p:cNvPr>
          <p:cNvSpPr>
            <a:spLocks noGrp="1"/>
          </p:cNvSpPr>
          <p:nvPr>
            <p:ph type="title" hasCustomPrompt="1"/>
          </p:nvPr>
        </p:nvSpPr>
        <p:spPr bwMode="black">
          <a:xfrm>
            <a:off x="2215032" y="405000"/>
            <a:ext cx="9498167" cy="720000"/>
          </a:xfrm>
        </p:spPr>
        <p:txBody>
          <a:bodyPr>
            <a:noAutofit/>
          </a:bodyPr>
          <a:lstStyle>
            <a:lvl1pPr>
              <a:defRPr/>
            </a:lvl1pPr>
          </a:lstStyle>
          <a:p>
            <a:r>
              <a:rPr lang="de-DE" noProof="0" dirty="0"/>
              <a:t>Überschrift einzeilig 40 </a:t>
            </a:r>
            <a:r>
              <a:rPr lang="de-DE" noProof="0" dirty="0" err="1"/>
              <a:t>pt</a:t>
            </a:r>
            <a:r>
              <a:rPr lang="de-DE" noProof="0" dirty="0"/>
              <a:t> (zweizeilig 24 </a:t>
            </a:r>
            <a:r>
              <a:rPr lang="de-DE" noProof="0" dirty="0" err="1"/>
              <a:t>pt</a:t>
            </a:r>
            <a:r>
              <a:rPr lang="de-DE" noProof="0" dirty="0"/>
              <a:t>).</a:t>
            </a:r>
          </a:p>
        </p:txBody>
      </p:sp>
      <p:sp>
        <p:nvSpPr>
          <p:cNvPr id="6" name="Inhaltsplatzhalter 5">
            <a:extLst>
              <a:ext uri="{FF2B5EF4-FFF2-40B4-BE49-F238E27FC236}">
                <a16:creationId xmlns:a16="http://schemas.microsoft.com/office/drawing/2014/main" id="{E5D6AE95-30E2-4E14-9028-628793137D1D}"/>
              </a:ext>
            </a:extLst>
          </p:cNvPr>
          <p:cNvSpPr>
            <a:spLocks noGrp="1"/>
          </p:cNvSpPr>
          <p:nvPr>
            <p:ph sz="quarter" idx="12" hasCustomPrompt="1"/>
          </p:nvPr>
        </p:nvSpPr>
        <p:spPr bwMode="gray">
          <a:xfrm>
            <a:off x="478800" y="1476000"/>
            <a:ext cx="5436000" cy="4239559"/>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0" name="Inhaltsplatzhalter 9">
            <a:extLst>
              <a:ext uri="{FF2B5EF4-FFF2-40B4-BE49-F238E27FC236}">
                <a16:creationId xmlns:a16="http://schemas.microsoft.com/office/drawing/2014/main" id="{20BABE80-E0D1-46E7-8B60-730D1088E23E}"/>
              </a:ext>
            </a:extLst>
          </p:cNvPr>
          <p:cNvSpPr>
            <a:spLocks noGrp="1"/>
          </p:cNvSpPr>
          <p:nvPr>
            <p:ph sz="quarter" idx="13" hasCustomPrompt="1"/>
          </p:nvPr>
        </p:nvSpPr>
        <p:spPr bwMode="gray">
          <a:xfrm>
            <a:off x="6277200" y="1476000"/>
            <a:ext cx="5436000" cy="4239559"/>
          </a:xfrm>
        </p:spPr>
        <p:txBody>
          <a:bodyPr>
            <a:noAutofit/>
          </a:body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pic>
        <p:nvPicPr>
          <p:cNvPr id="16" name="Inhaltsplatzhalter 17">
            <a:extLst>
              <a:ext uri="{FF2B5EF4-FFF2-40B4-BE49-F238E27FC236}">
                <a16:creationId xmlns:a16="http://schemas.microsoft.com/office/drawing/2014/main" id="{801566CA-C802-4E40-AE94-46D73F618C6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478800" y="-2"/>
            <a:ext cx="1409947" cy="1410162"/>
          </a:xfrm>
          <a:prstGeom prst="rect">
            <a:avLst/>
          </a:prstGeom>
        </p:spPr>
      </p:pic>
    </p:spTree>
    <p:extLst>
      <p:ext uri="{BB962C8B-B14F-4D97-AF65-F5344CB8AC3E}">
        <p14:creationId xmlns:p14="http://schemas.microsoft.com/office/powerpoint/2010/main" val="69943057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Beispiel - lang ">
    <p:spTree>
      <p:nvGrpSpPr>
        <p:cNvPr id="1" name=""/>
        <p:cNvGrpSpPr/>
        <p:nvPr/>
      </p:nvGrpSpPr>
      <p:grpSpPr>
        <a:xfrm>
          <a:off x="0" y="0"/>
          <a:ext cx="0" cy="0"/>
          <a:chOff x="0" y="0"/>
          <a:chExt cx="0" cy="0"/>
        </a:xfrm>
      </p:grpSpPr>
      <p:sp>
        <p:nvSpPr>
          <p:cNvPr id="13" name="Freihandform: Form 12">
            <a:extLst>
              <a:ext uri="{FF2B5EF4-FFF2-40B4-BE49-F238E27FC236}">
                <a16:creationId xmlns:a16="http://schemas.microsoft.com/office/drawing/2014/main" id="{69A53565-EEB1-43F9-9E27-A738EFD14709}"/>
              </a:ext>
              <a:ext uri="{C183D7F6-B498-43B3-948B-1728B52AA6E4}">
                <adec:decorative xmlns:adec="http://schemas.microsoft.com/office/drawing/2017/decorative" val="1"/>
              </a:ext>
            </a:extLst>
          </p:cNvPr>
          <p:cNvSpPr/>
          <p:nvPr userDrawn="1"/>
        </p:nvSpPr>
        <p:spPr>
          <a:xfrm flipH="1">
            <a:off x="8592000" y="0"/>
            <a:ext cx="3600000" cy="6858000"/>
          </a:xfrm>
          <a:custGeom>
            <a:avLst/>
            <a:gdLst>
              <a:gd name="connsiteX0" fmla="*/ 2333232 w 3534646"/>
              <a:gd name="connsiteY0" fmla="*/ 0 h 6858000"/>
              <a:gd name="connsiteX1" fmla="*/ 3534646 w 3534646"/>
              <a:gd name="connsiteY1" fmla="*/ 6858000 h 6858000"/>
              <a:gd name="connsiteX2" fmla="*/ 0 w 3534646"/>
              <a:gd name="connsiteY2" fmla="*/ 6858000 h 6858000"/>
              <a:gd name="connsiteX3" fmla="*/ 0 w 3534646"/>
              <a:gd name="connsiteY3" fmla="*/ 0 h 6858000"/>
            </a:gdLst>
            <a:ahLst/>
            <a:cxnLst>
              <a:cxn ang="0">
                <a:pos x="connsiteX0" y="connsiteY0"/>
              </a:cxn>
              <a:cxn ang="0">
                <a:pos x="connsiteX1" y="connsiteY1"/>
              </a:cxn>
              <a:cxn ang="0">
                <a:pos x="connsiteX2" y="connsiteY2"/>
              </a:cxn>
              <a:cxn ang="0">
                <a:pos x="connsiteX3" y="connsiteY3"/>
              </a:cxn>
            </a:cxnLst>
            <a:rect l="l" t="t" r="r" b="b"/>
            <a:pathLst>
              <a:path w="3534646" h="6858000">
                <a:moveTo>
                  <a:pt x="2333232" y="0"/>
                </a:moveTo>
                <a:lnTo>
                  <a:pt x="3534646" y="6858000"/>
                </a:lnTo>
                <a:lnTo>
                  <a:pt x="0" y="6858000"/>
                </a:lnTo>
                <a:lnTo>
                  <a:pt x="0" y="0"/>
                </a:lnTo>
                <a:close/>
              </a:path>
            </a:pathLst>
          </a:custGeom>
          <a:solidFill>
            <a:schemeClr val="accent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216000" rIns="216000" bIns="216000" rtlCol="0" anchor="ctr">
            <a:noAutofit/>
          </a:bodyPr>
          <a:lstStyle/>
          <a:p>
            <a:pPr algn="ctr"/>
            <a:endParaRPr lang="de-DE" dirty="0"/>
          </a:p>
        </p:txBody>
      </p:sp>
      <p:grpSp>
        <p:nvGrpSpPr>
          <p:cNvPr id="3" name="Gruppieren 2">
            <a:extLst>
              <a:ext uri="{FF2B5EF4-FFF2-40B4-BE49-F238E27FC236}">
                <a16:creationId xmlns:a16="http://schemas.microsoft.com/office/drawing/2014/main" id="{141DCF0D-4512-43E6-A135-47C5387EC6BB}"/>
              </a:ext>
              <a:ext uri="{C183D7F6-B498-43B3-948B-1728B52AA6E4}">
                <adec:decorative xmlns:adec="http://schemas.microsoft.com/office/drawing/2017/decorative" val="1"/>
              </a:ext>
            </a:extLst>
          </p:cNvPr>
          <p:cNvGrpSpPr/>
          <p:nvPr userDrawn="1"/>
        </p:nvGrpSpPr>
        <p:grpSpPr>
          <a:xfrm rot="18856710">
            <a:off x="10092463" y="2095599"/>
            <a:ext cx="2332563" cy="4053121"/>
            <a:chOff x="9304124" y="1084211"/>
            <a:chExt cx="2703289" cy="4697304"/>
          </a:xfrm>
        </p:grpSpPr>
        <p:sp>
          <p:nvSpPr>
            <p:cNvPr id="15" name="Freeform 79">
              <a:extLst>
                <a:ext uri="{FF2B5EF4-FFF2-40B4-BE49-F238E27FC236}">
                  <a16:creationId xmlns:a16="http://schemas.microsoft.com/office/drawing/2014/main" id="{056D9938-5E22-4F96-BFEA-FFEC7AA40B8C}"/>
                </a:ext>
              </a:extLst>
            </p:cNvPr>
            <p:cNvSpPr>
              <a:spLocks/>
            </p:cNvSpPr>
            <p:nvPr userDrawn="1"/>
          </p:nvSpPr>
          <p:spPr bwMode="auto">
            <a:xfrm rot="18900000" flipH="1">
              <a:off x="9744138" y="4007977"/>
              <a:ext cx="1756150" cy="1773538"/>
            </a:xfrm>
            <a:custGeom>
              <a:avLst/>
              <a:gdLst>
                <a:gd name="T0" fmla="*/ 386 w 406"/>
                <a:gd name="T1" fmla="*/ 271 h 408"/>
                <a:gd name="T2" fmla="*/ 116 w 406"/>
                <a:gd name="T3" fmla="*/ 1 h 408"/>
                <a:gd name="T4" fmla="*/ 114 w 406"/>
                <a:gd name="T5" fmla="*/ 0 h 408"/>
                <a:gd name="T6" fmla="*/ 114 w 406"/>
                <a:gd name="T7" fmla="*/ 0 h 408"/>
                <a:gd name="T8" fmla="*/ 104 w 406"/>
                <a:gd name="T9" fmla="*/ 18 h 408"/>
                <a:gd name="T10" fmla="*/ 92 w 406"/>
                <a:gd name="T11" fmla="*/ 35 h 408"/>
                <a:gd name="T12" fmla="*/ 78 w 406"/>
                <a:gd name="T13" fmla="*/ 51 h 408"/>
                <a:gd name="T14" fmla="*/ 64 w 406"/>
                <a:gd name="T15" fmla="*/ 66 h 408"/>
                <a:gd name="T16" fmla="*/ 50 w 406"/>
                <a:gd name="T17" fmla="*/ 81 h 408"/>
                <a:gd name="T18" fmla="*/ 34 w 406"/>
                <a:gd name="T19" fmla="*/ 94 h 408"/>
                <a:gd name="T20" fmla="*/ 17 w 406"/>
                <a:gd name="T21" fmla="*/ 107 h 408"/>
                <a:gd name="T22" fmla="*/ 0 w 406"/>
                <a:gd name="T23" fmla="*/ 119 h 408"/>
                <a:gd name="T24" fmla="*/ 2 w 406"/>
                <a:gd name="T25" fmla="*/ 120 h 408"/>
                <a:gd name="T26" fmla="*/ 269 w 406"/>
                <a:gd name="T27" fmla="*/ 388 h 408"/>
                <a:gd name="T28" fmla="*/ 269 w 406"/>
                <a:gd name="T29" fmla="*/ 388 h 408"/>
                <a:gd name="T30" fmla="*/ 280 w 406"/>
                <a:gd name="T31" fmla="*/ 397 h 408"/>
                <a:gd name="T32" fmla="*/ 292 w 406"/>
                <a:gd name="T33" fmla="*/ 403 h 408"/>
                <a:gd name="T34" fmla="*/ 305 w 406"/>
                <a:gd name="T35" fmla="*/ 407 h 408"/>
                <a:gd name="T36" fmla="*/ 318 w 406"/>
                <a:gd name="T37" fmla="*/ 408 h 408"/>
                <a:gd name="T38" fmla="*/ 332 w 406"/>
                <a:gd name="T39" fmla="*/ 407 h 408"/>
                <a:gd name="T40" fmla="*/ 344 w 406"/>
                <a:gd name="T41" fmla="*/ 403 h 408"/>
                <a:gd name="T42" fmla="*/ 356 w 406"/>
                <a:gd name="T43" fmla="*/ 397 h 408"/>
                <a:gd name="T44" fmla="*/ 366 w 406"/>
                <a:gd name="T45" fmla="*/ 388 h 408"/>
                <a:gd name="T46" fmla="*/ 386 w 406"/>
                <a:gd name="T47" fmla="*/ 369 h 408"/>
                <a:gd name="T48" fmla="*/ 386 w 406"/>
                <a:gd name="T49" fmla="*/ 369 h 408"/>
                <a:gd name="T50" fmla="*/ 395 w 406"/>
                <a:gd name="T51" fmla="*/ 358 h 408"/>
                <a:gd name="T52" fmla="*/ 401 w 406"/>
                <a:gd name="T53" fmla="*/ 346 h 408"/>
                <a:gd name="T54" fmla="*/ 405 w 406"/>
                <a:gd name="T55" fmla="*/ 333 h 408"/>
                <a:gd name="T56" fmla="*/ 406 w 406"/>
                <a:gd name="T57" fmla="*/ 321 h 408"/>
                <a:gd name="T58" fmla="*/ 405 w 406"/>
                <a:gd name="T59" fmla="*/ 307 h 408"/>
                <a:gd name="T60" fmla="*/ 401 w 406"/>
                <a:gd name="T61" fmla="*/ 294 h 408"/>
                <a:gd name="T62" fmla="*/ 395 w 406"/>
                <a:gd name="T63" fmla="*/ 282 h 408"/>
                <a:gd name="T64" fmla="*/ 386 w 406"/>
                <a:gd name="T65" fmla="*/ 271 h 408"/>
                <a:gd name="T66" fmla="*/ 386 w 406"/>
                <a:gd name="T67" fmla="*/ 27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 h="408">
                  <a:moveTo>
                    <a:pt x="386" y="271"/>
                  </a:moveTo>
                  <a:lnTo>
                    <a:pt x="116" y="1"/>
                  </a:lnTo>
                  <a:lnTo>
                    <a:pt x="114" y="0"/>
                  </a:lnTo>
                  <a:lnTo>
                    <a:pt x="114" y="0"/>
                  </a:lnTo>
                  <a:lnTo>
                    <a:pt x="104" y="18"/>
                  </a:lnTo>
                  <a:lnTo>
                    <a:pt x="92" y="35"/>
                  </a:lnTo>
                  <a:lnTo>
                    <a:pt x="78" y="51"/>
                  </a:lnTo>
                  <a:lnTo>
                    <a:pt x="64" y="66"/>
                  </a:lnTo>
                  <a:lnTo>
                    <a:pt x="50" y="81"/>
                  </a:lnTo>
                  <a:lnTo>
                    <a:pt x="34" y="94"/>
                  </a:lnTo>
                  <a:lnTo>
                    <a:pt x="17" y="107"/>
                  </a:lnTo>
                  <a:lnTo>
                    <a:pt x="0" y="119"/>
                  </a:lnTo>
                  <a:lnTo>
                    <a:pt x="2" y="120"/>
                  </a:lnTo>
                  <a:lnTo>
                    <a:pt x="269" y="388"/>
                  </a:lnTo>
                  <a:lnTo>
                    <a:pt x="269" y="388"/>
                  </a:lnTo>
                  <a:lnTo>
                    <a:pt x="280" y="397"/>
                  </a:lnTo>
                  <a:lnTo>
                    <a:pt x="292" y="403"/>
                  </a:lnTo>
                  <a:lnTo>
                    <a:pt x="305" y="407"/>
                  </a:lnTo>
                  <a:lnTo>
                    <a:pt x="318" y="408"/>
                  </a:lnTo>
                  <a:lnTo>
                    <a:pt x="332" y="407"/>
                  </a:lnTo>
                  <a:lnTo>
                    <a:pt x="344" y="403"/>
                  </a:lnTo>
                  <a:lnTo>
                    <a:pt x="356" y="397"/>
                  </a:lnTo>
                  <a:lnTo>
                    <a:pt x="366" y="388"/>
                  </a:lnTo>
                  <a:lnTo>
                    <a:pt x="386" y="369"/>
                  </a:lnTo>
                  <a:lnTo>
                    <a:pt x="386" y="369"/>
                  </a:lnTo>
                  <a:lnTo>
                    <a:pt x="395" y="358"/>
                  </a:lnTo>
                  <a:lnTo>
                    <a:pt x="401" y="346"/>
                  </a:lnTo>
                  <a:lnTo>
                    <a:pt x="405" y="333"/>
                  </a:lnTo>
                  <a:lnTo>
                    <a:pt x="406" y="321"/>
                  </a:lnTo>
                  <a:lnTo>
                    <a:pt x="405" y="307"/>
                  </a:lnTo>
                  <a:lnTo>
                    <a:pt x="401" y="294"/>
                  </a:lnTo>
                  <a:lnTo>
                    <a:pt x="395" y="282"/>
                  </a:lnTo>
                  <a:lnTo>
                    <a:pt x="386" y="271"/>
                  </a:lnTo>
                  <a:lnTo>
                    <a:pt x="386" y="2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B4B4B"/>
                </a:solidFill>
                <a:effectLst/>
                <a:uLnTx/>
                <a:uFillTx/>
                <a:ea typeface="+mn-ea"/>
                <a:cs typeface="+mn-cs"/>
              </a:endParaRPr>
            </a:p>
          </p:txBody>
        </p:sp>
        <p:sp>
          <p:nvSpPr>
            <p:cNvPr id="16" name="Freeform 18">
              <a:extLst>
                <a:ext uri="{FF2B5EF4-FFF2-40B4-BE49-F238E27FC236}">
                  <a16:creationId xmlns:a16="http://schemas.microsoft.com/office/drawing/2014/main" id="{89947E3C-890B-491C-98B0-909373B0EEE0}"/>
                </a:ext>
              </a:extLst>
            </p:cNvPr>
            <p:cNvSpPr>
              <a:spLocks noEditPoints="1"/>
            </p:cNvSpPr>
            <p:nvPr userDrawn="1"/>
          </p:nvSpPr>
          <p:spPr bwMode="auto">
            <a:xfrm>
              <a:off x="9304124" y="1084211"/>
              <a:ext cx="2703289" cy="2689503"/>
            </a:xfrm>
            <a:custGeom>
              <a:avLst/>
              <a:gdLst>
                <a:gd name="T0" fmla="*/ 780 w 781"/>
                <a:gd name="T1" fmla="*/ 351 h 782"/>
                <a:gd name="T2" fmla="*/ 765 w 781"/>
                <a:gd name="T3" fmla="*/ 274 h 782"/>
                <a:gd name="T4" fmla="*/ 735 w 781"/>
                <a:gd name="T5" fmla="*/ 204 h 782"/>
                <a:gd name="T6" fmla="*/ 693 w 781"/>
                <a:gd name="T7" fmla="*/ 142 h 782"/>
                <a:gd name="T8" fmla="*/ 640 w 781"/>
                <a:gd name="T9" fmla="*/ 89 h 782"/>
                <a:gd name="T10" fmla="*/ 577 w 781"/>
                <a:gd name="T11" fmla="*/ 47 h 782"/>
                <a:gd name="T12" fmla="*/ 507 w 781"/>
                <a:gd name="T13" fmla="*/ 17 h 782"/>
                <a:gd name="T14" fmla="*/ 431 w 781"/>
                <a:gd name="T15" fmla="*/ 1 h 782"/>
                <a:gd name="T16" fmla="*/ 371 w 781"/>
                <a:gd name="T17" fmla="*/ 0 h 782"/>
                <a:gd name="T18" fmla="*/ 293 w 781"/>
                <a:gd name="T19" fmla="*/ 12 h 782"/>
                <a:gd name="T20" fmla="*/ 221 w 781"/>
                <a:gd name="T21" fmla="*/ 39 h 782"/>
                <a:gd name="T22" fmla="*/ 157 w 781"/>
                <a:gd name="T23" fmla="*/ 77 h 782"/>
                <a:gd name="T24" fmla="*/ 101 w 781"/>
                <a:gd name="T25" fmla="*/ 127 h 782"/>
                <a:gd name="T26" fmla="*/ 57 w 781"/>
                <a:gd name="T27" fmla="*/ 187 h 782"/>
                <a:gd name="T28" fmla="*/ 24 w 781"/>
                <a:gd name="T29" fmla="*/ 256 h 782"/>
                <a:gd name="T30" fmla="*/ 5 w 781"/>
                <a:gd name="T31" fmla="*/ 331 h 782"/>
                <a:gd name="T32" fmla="*/ 0 w 781"/>
                <a:gd name="T33" fmla="*/ 390 h 782"/>
                <a:gd name="T34" fmla="*/ 7 w 781"/>
                <a:gd name="T35" fmla="*/ 469 h 782"/>
                <a:gd name="T36" fmla="*/ 30 w 781"/>
                <a:gd name="T37" fmla="*/ 543 h 782"/>
                <a:gd name="T38" fmla="*/ 66 w 781"/>
                <a:gd name="T39" fmla="*/ 609 h 782"/>
                <a:gd name="T40" fmla="*/ 114 w 781"/>
                <a:gd name="T41" fmla="*/ 668 h 782"/>
                <a:gd name="T42" fmla="*/ 172 w 781"/>
                <a:gd name="T43" fmla="*/ 714 h 782"/>
                <a:gd name="T44" fmla="*/ 239 w 781"/>
                <a:gd name="T45" fmla="*/ 750 h 782"/>
                <a:gd name="T46" fmla="*/ 312 w 781"/>
                <a:gd name="T47" fmla="*/ 773 h 782"/>
                <a:gd name="T48" fmla="*/ 390 w 781"/>
                <a:gd name="T49" fmla="*/ 782 h 782"/>
                <a:gd name="T50" fmla="*/ 450 w 781"/>
                <a:gd name="T51" fmla="*/ 777 h 782"/>
                <a:gd name="T52" fmla="*/ 525 w 781"/>
                <a:gd name="T53" fmla="*/ 758 h 782"/>
                <a:gd name="T54" fmla="*/ 593 w 781"/>
                <a:gd name="T55" fmla="*/ 725 h 782"/>
                <a:gd name="T56" fmla="*/ 654 w 781"/>
                <a:gd name="T57" fmla="*/ 680 h 782"/>
                <a:gd name="T58" fmla="*/ 705 w 781"/>
                <a:gd name="T59" fmla="*/ 624 h 782"/>
                <a:gd name="T60" fmla="*/ 743 w 781"/>
                <a:gd name="T61" fmla="*/ 561 h 782"/>
                <a:gd name="T62" fmla="*/ 769 w 781"/>
                <a:gd name="T63" fmla="*/ 489 h 782"/>
                <a:gd name="T64" fmla="*/ 781 w 781"/>
                <a:gd name="T65" fmla="*/ 411 h 782"/>
                <a:gd name="T66" fmla="*/ 390 w 781"/>
                <a:gd name="T67" fmla="*/ 690 h 782"/>
                <a:gd name="T68" fmla="*/ 330 w 781"/>
                <a:gd name="T69" fmla="*/ 684 h 782"/>
                <a:gd name="T70" fmla="*/ 274 w 781"/>
                <a:gd name="T71" fmla="*/ 666 h 782"/>
                <a:gd name="T72" fmla="*/ 179 w 781"/>
                <a:gd name="T73" fmla="*/ 603 h 782"/>
                <a:gd name="T74" fmla="*/ 115 w 781"/>
                <a:gd name="T75" fmla="*/ 507 h 782"/>
                <a:gd name="T76" fmla="*/ 97 w 781"/>
                <a:gd name="T77" fmla="*/ 451 h 782"/>
                <a:gd name="T78" fmla="*/ 91 w 781"/>
                <a:gd name="T79" fmla="*/ 390 h 782"/>
                <a:gd name="T80" fmla="*/ 95 w 781"/>
                <a:gd name="T81" fmla="*/ 345 h 782"/>
                <a:gd name="T82" fmla="*/ 109 w 781"/>
                <a:gd name="T83" fmla="*/ 288 h 782"/>
                <a:gd name="T84" fmla="*/ 160 w 781"/>
                <a:gd name="T85" fmla="*/ 201 h 782"/>
                <a:gd name="T86" fmla="*/ 249 w 781"/>
                <a:gd name="T87" fmla="*/ 127 h 782"/>
                <a:gd name="T88" fmla="*/ 316 w 781"/>
                <a:gd name="T89" fmla="*/ 101 h 782"/>
                <a:gd name="T90" fmla="*/ 376 w 781"/>
                <a:gd name="T91" fmla="*/ 91 h 782"/>
                <a:gd name="T92" fmla="*/ 421 w 781"/>
                <a:gd name="T93" fmla="*/ 93 h 782"/>
                <a:gd name="T94" fmla="*/ 480 w 781"/>
                <a:gd name="T95" fmla="*/ 105 h 782"/>
                <a:gd name="T96" fmla="*/ 558 w 781"/>
                <a:gd name="T97" fmla="*/ 143 h 782"/>
                <a:gd name="T98" fmla="*/ 639 w 781"/>
                <a:gd name="T99" fmla="*/ 223 h 782"/>
                <a:gd name="T100" fmla="*/ 677 w 781"/>
                <a:gd name="T101" fmla="*/ 301 h 782"/>
                <a:gd name="T102" fmla="*/ 689 w 781"/>
                <a:gd name="T103" fmla="*/ 360 h 782"/>
                <a:gd name="T104" fmla="*/ 690 w 781"/>
                <a:gd name="T105" fmla="*/ 406 h 782"/>
                <a:gd name="T106" fmla="*/ 681 w 781"/>
                <a:gd name="T107" fmla="*/ 466 h 782"/>
                <a:gd name="T108" fmla="*/ 654 w 781"/>
                <a:gd name="T109" fmla="*/ 533 h 782"/>
                <a:gd name="T110" fmla="*/ 581 w 781"/>
                <a:gd name="T111" fmla="*/ 622 h 782"/>
                <a:gd name="T112" fmla="*/ 493 w 781"/>
                <a:gd name="T113" fmla="*/ 672 h 782"/>
                <a:gd name="T114" fmla="*/ 437 w 781"/>
                <a:gd name="T115" fmla="*/ 687 h 782"/>
                <a:gd name="T116" fmla="*/ 390 w 781"/>
                <a:gd name="T117" fmla="*/ 69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1" h="782">
                  <a:moveTo>
                    <a:pt x="781" y="390"/>
                  </a:moveTo>
                  <a:lnTo>
                    <a:pt x="781" y="390"/>
                  </a:lnTo>
                  <a:lnTo>
                    <a:pt x="781" y="371"/>
                  </a:lnTo>
                  <a:lnTo>
                    <a:pt x="780" y="351"/>
                  </a:lnTo>
                  <a:lnTo>
                    <a:pt x="778" y="331"/>
                  </a:lnTo>
                  <a:lnTo>
                    <a:pt x="774" y="312"/>
                  </a:lnTo>
                  <a:lnTo>
                    <a:pt x="769" y="293"/>
                  </a:lnTo>
                  <a:lnTo>
                    <a:pt x="765" y="274"/>
                  </a:lnTo>
                  <a:lnTo>
                    <a:pt x="759" y="256"/>
                  </a:lnTo>
                  <a:lnTo>
                    <a:pt x="751" y="239"/>
                  </a:lnTo>
                  <a:lnTo>
                    <a:pt x="743" y="221"/>
                  </a:lnTo>
                  <a:lnTo>
                    <a:pt x="735" y="204"/>
                  </a:lnTo>
                  <a:lnTo>
                    <a:pt x="725" y="187"/>
                  </a:lnTo>
                  <a:lnTo>
                    <a:pt x="715" y="172"/>
                  </a:lnTo>
                  <a:lnTo>
                    <a:pt x="705" y="156"/>
                  </a:lnTo>
                  <a:lnTo>
                    <a:pt x="693" y="142"/>
                  </a:lnTo>
                  <a:lnTo>
                    <a:pt x="681" y="127"/>
                  </a:lnTo>
                  <a:lnTo>
                    <a:pt x="667" y="114"/>
                  </a:lnTo>
                  <a:lnTo>
                    <a:pt x="654" y="101"/>
                  </a:lnTo>
                  <a:lnTo>
                    <a:pt x="640" y="89"/>
                  </a:lnTo>
                  <a:lnTo>
                    <a:pt x="624" y="77"/>
                  </a:lnTo>
                  <a:lnTo>
                    <a:pt x="610" y="66"/>
                  </a:lnTo>
                  <a:lnTo>
                    <a:pt x="593" y="57"/>
                  </a:lnTo>
                  <a:lnTo>
                    <a:pt x="577" y="47"/>
                  </a:lnTo>
                  <a:lnTo>
                    <a:pt x="561" y="39"/>
                  </a:lnTo>
                  <a:lnTo>
                    <a:pt x="543" y="30"/>
                  </a:lnTo>
                  <a:lnTo>
                    <a:pt x="525" y="23"/>
                  </a:lnTo>
                  <a:lnTo>
                    <a:pt x="507" y="17"/>
                  </a:lnTo>
                  <a:lnTo>
                    <a:pt x="489" y="12"/>
                  </a:lnTo>
                  <a:lnTo>
                    <a:pt x="469" y="7"/>
                  </a:lnTo>
                  <a:lnTo>
                    <a:pt x="450" y="4"/>
                  </a:lnTo>
                  <a:lnTo>
                    <a:pt x="431" y="1"/>
                  </a:lnTo>
                  <a:lnTo>
                    <a:pt x="411" y="0"/>
                  </a:lnTo>
                  <a:lnTo>
                    <a:pt x="390" y="0"/>
                  </a:lnTo>
                  <a:lnTo>
                    <a:pt x="390" y="0"/>
                  </a:lnTo>
                  <a:lnTo>
                    <a:pt x="371" y="0"/>
                  </a:lnTo>
                  <a:lnTo>
                    <a:pt x="351" y="1"/>
                  </a:lnTo>
                  <a:lnTo>
                    <a:pt x="331" y="4"/>
                  </a:lnTo>
                  <a:lnTo>
                    <a:pt x="312" y="7"/>
                  </a:lnTo>
                  <a:lnTo>
                    <a:pt x="293" y="12"/>
                  </a:lnTo>
                  <a:lnTo>
                    <a:pt x="275" y="17"/>
                  </a:lnTo>
                  <a:lnTo>
                    <a:pt x="256" y="23"/>
                  </a:lnTo>
                  <a:lnTo>
                    <a:pt x="239" y="30"/>
                  </a:lnTo>
                  <a:lnTo>
                    <a:pt x="221" y="39"/>
                  </a:lnTo>
                  <a:lnTo>
                    <a:pt x="204" y="47"/>
                  </a:lnTo>
                  <a:lnTo>
                    <a:pt x="189" y="57"/>
                  </a:lnTo>
                  <a:lnTo>
                    <a:pt x="172" y="66"/>
                  </a:lnTo>
                  <a:lnTo>
                    <a:pt x="157" y="77"/>
                  </a:lnTo>
                  <a:lnTo>
                    <a:pt x="142" y="89"/>
                  </a:lnTo>
                  <a:lnTo>
                    <a:pt x="129" y="101"/>
                  </a:lnTo>
                  <a:lnTo>
                    <a:pt x="114" y="114"/>
                  </a:lnTo>
                  <a:lnTo>
                    <a:pt x="101" y="127"/>
                  </a:lnTo>
                  <a:lnTo>
                    <a:pt x="89" y="142"/>
                  </a:lnTo>
                  <a:lnTo>
                    <a:pt x="78" y="156"/>
                  </a:lnTo>
                  <a:lnTo>
                    <a:pt x="66" y="172"/>
                  </a:lnTo>
                  <a:lnTo>
                    <a:pt x="57" y="187"/>
                  </a:lnTo>
                  <a:lnTo>
                    <a:pt x="47" y="204"/>
                  </a:lnTo>
                  <a:lnTo>
                    <a:pt x="39" y="221"/>
                  </a:lnTo>
                  <a:lnTo>
                    <a:pt x="30" y="239"/>
                  </a:lnTo>
                  <a:lnTo>
                    <a:pt x="24" y="256"/>
                  </a:lnTo>
                  <a:lnTo>
                    <a:pt x="17" y="274"/>
                  </a:lnTo>
                  <a:lnTo>
                    <a:pt x="12" y="293"/>
                  </a:lnTo>
                  <a:lnTo>
                    <a:pt x="7" y="312"/>
                  </a:lnTo>
                  <a:lnTo>
                    <a:pt x="5" y="331"/>
                  </a:lnTo>
                  <a:lnTo>
                    <a:pt x="3" y="351"/>
                  </a:lnTo>
                  <a:lnTo>
                    <a:pt x="0" y="371"/>
                  </a:lnTo>
                  <a:lnTo>
                    <a:pt x="0" y="390"/>
                  </a:lnTo>
                  <a:lnTo>
                    <a:pt x="0" y="390"/>
                  </a:lnTo>
                  <a:lnTo>
                    <a:pt x="0" y="411"/>
                  </a:lnTo>
                  <a:lnTo>
                    <a:pt x="3" y="431"/>
                  </a:lnTo>
                  <a:lnTo>
                    <a:pt x="5" y="450"/>
                  </a:lnTo>
                  <a:lnTo>
                    <a:pt x="7" y="469"/>
                  </a:lnTo>
                  <a:lnTo>
                    <a:pt x="12" y="489"/>
                  </a:lnTo>
                  <a:lnTo>
                    <a:pt x="17" y="507"/>
                  </a:lnTo>
                  <a:lnTo>
                    <a:pt x="24" y="525"/>
                  </a:lnTo>
                  <a:lnTo>
                    <a:pt x="30" y="543"/>
                  </a:lnTo>
                  <a:lnTo>
                    <a:pt x="39" y="561"/>
                  </a:lnTo>
                  <a:lnTo>
                    <a:pt x="47" y="578"/>
                  </a:lnTo>
                  <a:lnTo>
                    <a:pt x="57" y="593"/>
                  </a:lnTo>
                  <a:lnTo>
                    <a:pt x="66" y="609"/>
                  </a:lnTo>
                  <a:lnTo>
                    <a:pt x="78" y="624"/>
                  </a:lnTo>
                  <a:lnTo>
                    <a:pt x="89" y="639"/>
                  </a:lnTo>
                  <a:lnTo>
                    <a:pt x="101" y="653"/>
                  </a:lnTo>
                  <a:lnTo>
                    <a:pt x="114" y="668"/>
                  </a:lnTo>
                  <a:lnTo>
                    <a:pt x="129" y="680"/>
                  </a:lnTo>
                  <a:lnTo>
                    <a:pt x="142" y="693"/>
                  </a:lnTo>
                  <a:lnTo>
                    <a:pt x="157" y="704"/>
                  </a:lnTo>
                  <a:lnTo>
                    <a:pt x="172" y="714"/>
                  </a:lnTo>
                  <a:lnTo>
                    <a:pt x="189" y="725"/>
                  </a:lnTo>
                  <a:lnTo>
                    <a:pt x="204" y="735"/>
                  </a:lnTo>
                  <a:lnTo>
                    <a:pt x="221" y="743"/>
                  </a:lnTo>
                  <a:lnTo>
                    <a:pt x="239" y="750"/>
                  </a:lnTo>
                  <a:lnTo>
                    <a:pt x="256" y="758"/>
                  </a:lnTo>
                  <a:lnTo>
                    <a:pt x="275" y="764"/>
                  </a:lnTo>
                  <a:lnTo>
                    <a:pt x="293" y="770"/>
                  </a:lnTo>
                  <a:lnTo>
                    <a:pt x="312" y="773"/>
                  </a:lnTo>
                  <a:lnTo>
                    <a:pt x="331" y="777"/>
                  </a:lnTo>
                  <a:lnTo>
                    <a:pt x="351" y="779"/>
                  </a:lnTo>
                  <a:lnTo>
                    <a:pt x="371" y="782"/>
                  </a:lnTo>
                  <a:lnTo>
                    <a:pt x="390" y="782"/>
                  </a:lnTo>
                  <a:lnTo>
                    <a:pt x="390" y="782"/>
                  </a:lnTo>
                  <a:lnTo>
                    <a:pt x="411" y="782"/>
                  </a:lnTo>
                  <a:lnTo>
                    <a:pt x="431" y="779"/>
                  </a:lnTo>
                  <a:lnTo>
                    <a:pt x="450" y="777"/>
                  </a:lnTo>
                  <a:lnTo>
                    <a:pt x="469" y="773"/>
                  </a:lnTo>
                  <a:lnTo>
                    <a:pt x="489" y="770"/>
                  </a:lnTo>
                  <a:lnTo>
                    <a:pt x="507" y="764"/>
                  </a:lnTo>
                  <a:lnTo>
                    <a:pt x="525" y="758"/>
                  </a:lnTo>
                  <a:lnTo>
                    <a:pt x="543" y="750"/>
                  </a:lnTo>
                  <a:lnTo>
                    <a:pt x="561" y="743"/>
                  </a:lnTo>
                  <a:lnTo>
                    <a:pt x="577" y="735"/>
                  </a:lnTo>
                  <a:lnTo>
                    <a:pt x="593" y="725"/>
                  </a:lnTo>
                  <a:lnTo>
                    <a:pt x="610" y="714"/>
                  </a:lnTo>
                  <a:lnTo>
                    <a:pt x="624" y="704"/>
                  </a:lnTo>
                  <a:lnTo>
                    <a:pt x="640" y="693"/>
                  </a:lnTo>
                  <a:lnTo>
                    <a:pt x="654" y="680"/>
                  </a:lnTo>
                  <a:lnTo>
                    <a:pt x="667" y="668"/>
                  </a:lnTo>
                  <a:lnTo>
                    <a:pt x="681" y="653"/>
                  </a:lnTo>
                  <a:lnTo>
                    <a:pt x="693" y="639"/>
                  </a:lnTo>
                  <a:lnTo>
                    <a:pt x="705" y="624"/>
                  </a:lnTo>
                  <a:lnTo>
                    <a:pt x="715" y="609"/>
                  </a:lnTo>
                  <a:lnTo>
                    <a:pt x="725" y="593"/>
                  </a:lnTo>
                  <a:lnTo>
                    <a:pt x="735" y="578"/>
                  </a:lnTo>
                  <a:lnTo>
                    <a:pt x="743" y="561"/>
                  </a:lnTo>
                  <a:lnTo>
                    <a:pt x="751" y="543"/>
                  </a:lnTo>
                  <a:lnTo>
                    <a:pt x="759" y="525"/>
                  </a:lnTo>
                  <a:lnTo>
                    <a:pt x="765" y="507"/>
                  </a:lnTo>
                  <a:lnTo>
                    <a:pt x="769" y="489"/>
                  </a:lnTo>
                  <a:lnTo>
                    <a:pt x="774" y="469"/>
                  </a:lnTo>
                  <a:lnTo>
                    <a:pt x="778" y="450"/>
                  </a:lnTo>
                  <a:lnTo>
                    <a:pt x="780" y="431"/>
                  </a:lnTo>
                  <a:lnTo>
                    <a:pt x="781" y="411"/>
                  </a:lnTo>
                  <a:lnTo>
                    <a:pt x="781" y="390"/>
                  </a:lnTo>
                  <a:lnTo>
                    <a:pt x="781" y="390"/>
                  </a:lnTo>
                  <a:close/>
                  <a:moveTo>
                    <a:pt x="390" y="690"/>
                  </a:moveTo>
                  <a:lnTo>
                    <a:pt x="390" y="690"/>
                  </a:lnTo>
                  <a:lnTo>
                    <a:pt x="376" y="690"/>
                  </a:lnTo>
                  <a:lnTo>
                    <a:pt x="360" y="689"/>
                  </a:lnTo>
                  <a:lnTo>
                    <a:pt x="345" y="687"/>
                  </a:lnTo>
                  <a:lnTo>
                    <a:pt x="330" y="684"/>
                  </a:lnTo>
                  <a:lnTo>
                    <a:pt x="316" y="681"/>
                  </a:lnTo>
                  <a:lnTo>
                    <a:pt x="301" y="677"/>
                  </a:lnTo>
                  <a:lnTo>
                    <a:pt x="288" y="672"/>
                  </a:lnTo>
                  <a:lnTo>
                    <a:pt x="274" y="666"/>
                  </a:lnTo>
                  <a:lnTo>
                    <a:pt x="249" y="654"/>
                  </a:lnTo>
                  <a:lnTo>
                    <a:pt x="223" y="639"/>
                  </a:lnTo>
                  <a:lnTo>
                    <a:pt x="201" y="622"/>
                  </a:lnTo>
                  <a:lnTo>
                    <a:pt x="179" y="603"/>
                  </a:lnTo>
                  <a:lnTo>
                    <a:pt x="160" y="581"/>
                  </a:lnTo>
                  <a:lnTo>
                    <a:pt x="143" y="558"/>
                  </a:lnTo>
                  <a:lnTo>
                    <a:pt x="127" y="533"/>
                  </a:lnTo>
                  <a:lnTo>
                    <a:pt x="115" y="507"/>
                  </a:lnTo>
                  <a:lnTo>
                    <a:pt x="109" y="494"/>
                  </a:lnTo>
                  <a:lnTo>
                    <a:pt x="105" y="480"/>
                  </a:lnTo>
                  <a:lnTo>
                    <a:pt x="101" y="466"/>
                  </a:lnTo>
                  <a:lnTo>
                    <a:pt x="97" y="451"/>
                  </a:lnTo>
                  <a:lnTo>
                    <a:pt x="95" y="436"/>
                  </a:lnTo>
                  <a:lnTo>
                    <a:pt x="93" y="421"/>
                  </a:lnTo>
                  <a:lnTo>
                    <a:pt x="91" y="406"/>
                  </a:lnTo>
                  <a:lnTo>
                    <a:pt x="91" y="390"/>
                  </a:lnTo>
                  <a:lnTo>
                    <a:pt x="91" y="390"/>
                  </a:lnTo>
                  <a:lnTo>
                    <a:pt x="91" y="375"/>
                  </a:lnTo>
                  <a:lnTo>
                    <a:pt x="93" y="360"/>
                  </a:lnTo>
                  <a:lnTo>
                    <a:pt x="95" y="345"/>
                  </a:lnTo>
                  <a:lnTo>
                    <a:pt x="97" y="330"/>
                  </a:lnTo>
                  <a:lnTo>
                    <a:pt x="101" y="316"/>
                  </a:lnTo>
                  <a:lnTo>
                    <a:pt x="105" y="301"/>
                  </a:lnTo>
                  <a:lnTo>
                    <a:pt x="109" y="288"/>
                  </a:lnTo>
                  <a:lnTo>
                    <a:pt x="115" y="274"/>
                  </a:lnTo>
                  <a:lnTo>
                    <a:pt x="127" y="247"/>
                  </a:lnTo>
                  <a:lnTo>
                    <a:pt x="143" y="223"/>
                  </a:lnTo>
                  <a:lnTo>
                    <a:pt x="160" y="201"/>
                  </a:lnTo>
                  <a:lnTo>
                    <a:pt x="179" y="179"/>
                  </a:lnTo>
                  <a:lnTo>
                    <a:pt x="201" y="160"/>
                  </a:lnTo>
                  <a:lnTo>
                    <a:pt x="223" y="143"/>
                  </a:lnTo>
                  <a:lnTo>
                    <a:pt x="249" y="127"/>
                  </a:lnTo>
                  <a:lnTo>
                    <a:pt x="274" y="115"/>
                  </a:lnTo>
                  <a:lnTo>
                    <a:pt x="288" y="109"/>
                  </a:lnTo>
                  <a:lnTo>
                    <a:pt x="301" y="105"/>
                  </a:lnTo>
                  <a:lnTo>
                    <a:pt x="316" y="101"/>
                  </a:lnTo>
                  <a:lnTo>
                    <a:pt x="330" y="97"/>
                  </a:lnTo>
                  <a:lnTo>
                    <a:pt x="345" y="95"/>
                  </a:lnTo>
                  <a:lnTo>
                    <a:pt x="360" y="93"/>
                  </a:lnTo>
                  <a:lnTo>
                    <a:pt x="376" y="91"/>
                  </a:lnTo>
                  <a:lnTo>
                    <a:pt x="390" y="91"/>
                  </a:lnTo>
                  <a:lnTo>
                    <a:pt x="390" y="91"/>
                  </a:lnTo>
                  <a:lnTo>
                    <a:pt x="406" y="91"/>
                  </a:lnTo>
                  <a:lnTo>
                    <a:pt x="421" y="93"/>
                  </a:lnTo>
                  <a:lnTo>
                    <a:pt x="437" y="95"/>
                  </a:lnTo>
                  <a:lnTo>
                    <a:pt x="451" y="97"/>
                  </a:lnTo>
                  <a:lnTo>
                    <a:pt x="466" y="101"/>
                  </a:lnTo>
                  <a:lnTo>
                    <a:pt x="480" y="105"/>
                  </a:lnTo>
                  <a:lnTo>
                    <a:pt x="493" y="109"/>
                  </a:lnTo>
                  <a:lnTo>
                    <a:pt x="508" y="115"/>
                  </a:lnTo>
                  <a:lnTo>
                    <a:pt x="533" y="127"/>
                  </a:lnTo>
                  <a:lnTo>
                    <a:pt x="558" y="143"/>
                  </a:lnTo>
                  <a:lnTo>
                    <a:pt x="581" y="160"/>
                  </a:lnTo>
                  <a:lnTo>
                    <a:pt x="603" y="179"/>
                  </a:lnTo>
                  <a:lnTo>
                    <a:pt x="622" y="201"/>
                  </a:lnTo>
                  <a:lnTo>
                    <a:pt x="639" y="223"/>
                  </a:lnTo>
                  <a:lnTo>
                    <a:pt x="654" y="247"/>
                  </a:lnTo>
                  <a:lnTo>
                    <a:pt x="666" y="274"/>
                  </a:lnTo>
                  <a:lnTo>
                    <a:pt x="672" y="288"/>
                  </a:lnTo>
                  <a:lnTo>
                    <a:pt x="677" y="301"/>
                  </a:lnTo>
                  <a:lnTo>
                    <a:pt x="681" y="316"/>
                  </a:lnTo>
                  <a:lnTo>
                    <a:pt x="684" y="330"/>
                  </a:lnTo>
                  <a:lnTo>
                    <a:pt x="687" y="345"/>
                  </a:lnTo>
                  <a:lnTo>
                    <a:pt x="689" y="360"/>
                  </a:lnTo>
                  <a:lnTo>
                    <a:pt x="690" y="375"/>
                  </a:lnTo>
                  <a:lnTo>
                    <a:pt x="690" y="390"/>
                  </a:lnTo>
                  <a:lnTo>
                    <a:pt x="690" y="390"/>
                  </a:lnTo>
                  <a:lnTo>
                    <a:pt x="690" y="406"/>
                  </a:lnTo>
                  <a:lnTo>
                    <a:pt x="689" y="421"/>
                  </a:lnTo>
                  <a:lnTo>
                    <a:pt x="687" y="436"/>
                  </a:lnTo>
                  <a:lnTo>
                    <a:pt x="684" y="451"/>
                  </a:lnTo>
                  <a:lnTo>
                    <a:pt x="681" y="466"/>
                  </a:lnTo>
                  <a:lnTo>
                    <a:pt x="677" y="480"/>
                  </a:lnTo>
                  <a:lnTo>
                    <a:pt x="672" y="494"/>
                  </a:lnTo>
                  <a:lnTo>
                    <a:pt x="666" y="507"/>
                  </a:lnTo>
                  <a:lnTo>
                    <a:pt x="654" y="533"/>
                  </a:lnTo>
                  <a:lnTo>
                    <a:pt x="639" y="558"/>
                  </a:lnTo>
                  <a:lnTo>
                    <a:pt x="622" y="581"/>
                  </a:lnTo>
                  <a:lnTo>
                    <a:pt x="603" y="603"/>
                  </a:lnTo>
                  <a:lnTo>
                    <a:pt x="581" y="622"/>
                  </a:lnTo>
                  <a:lnTo>
                    <a:pt x="558" y="639"/>
                  </a:lnTo>
                  <a:lnTo>
                    <a:pt x="533" y="654"/>
                  </a:lnTo>
                  <a:lnTo>
                    <a:pt x="508" y="666"/>
                  </a:lnTo>
                  <a:lnTo>
                    <a:pt x="493" y="672"/>
                  </a:lnTo>
                  <a:lnTo>
                    <a:pt x="480" y="677"/>
                  </a:lnTo>
                  <a:lnTo>
                    <a:pt x="466" y="681"/>
                  </a:lnTo>
                  <a:lnTo>
                    <a:pt x="451" y="684"/>
                  </a:lnTo>
                  <a:lnTo>
                    <a:pt x="437" y="687"/>
                  </a:lnTo>
                  <a:lnTo>
                    <a:pt x="421" y="689"/>
                  </a:lnTo>
                  <a:lnTo>
                    <a:pt x="406" y="690"/>
                  </a:lnTo>
                  <a:lnTo>
                    <a:pt x="390" y="690"/>
                  </a:lnTo>
                  <a:lnTo>
                    <a:pt x="390" y="6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B4B4B"/>
                </a:solidFill>
                <a:effectLst/>
                <a:uLnTx/>
                <a:uFillTx/>
                <a:ea typeface="+mn-ea"/>
                <a:cs typeface="+mn-cs"/>
              </a:endParaRPr>
            </a:p>
          </p:txBody>
        </p:sp>
      </p:grpSp>
      <p:sp>
        <p:nvSpPr>
          <p:cNvPr id="2" name="Titel 1">
            <a:extLst>
              <a:ext uri="{FF2B5EF4-FFF2-40B4-BE49-F238E27FC236}">
                <a16:creationId xmlns:a16="http://schemas.microsoft.com/office/drawing/2014/main" id="{B39F117D-550C-4DBC-A457-F4C75C78CB4B}"/>
              </a:ext>
            </a:extLst>
          </p:cNvPr>
          <p:cNvSpPr>
            <a:spLocks noGrp="1"/>
          </p:cNvSpPr>
          <p:nvPr>
            <p:ph type="title" hasCustomPrompt="1"/>
          </p:nvPr>
        </p:nvSpPr>
        <p:spPr>
          <a:xfrm>
            <a:off x="478156" y="304091"/>
            <a:ext cx="8455029" cy="838177"/>
          </a:xfrm>
        </p:spPr>
        <p:txBody>
          <a:bodyPr/>
          <a:lstStyle>
            <a:lvl1pPr>
              <a:defRPr>
                <a:solidFill>
                  <a:schemeClr val="accent1">
                    <a:lumMod val="50000"/>
                  </a:schemeClr>
                </a:solidFill>
              </a:defRPr>
            </a:lvl1pPr>
          </a:lstStyle>
          <a:p>
            <a:r>
              <a:rPr lang="de-DE" dirty="0"/>
              <a:t>Beispiel: Thema oder #</a:t>
            </a:r>
          </a:p>
        </p:txBody>
      </p:sp>
      <p:sp>
        <p:nvSpPr>
          <p:cNvPr id="10" name="Foliennummernplatzhalter 5">
            <a:extLst>
              <a:ext uri="{FF2B5EF4-FFF2-40B4-BE49-F238E27FC236}">
                <a16:creationId xmlns:a16="http://schemas.microsoft.com/office/drawing/2014/main" id="{CD57D111-09DA-4FE5-9E04-E9518281DA5C}"/>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11" name="Fußzeilenplatzhalter 4">
            <a:extLst>
              <a:ext uri="{FF2B5EF4-FFF2-40B4-BE49-F238E27FC236}">
                <a16:creationId xmlns:a16="http://schemas.microsoft.com/office/drawing/2014/main" id="{7B0438D4-FEF7-4D50-9555-BD476166D053}"/>
              </a:ext>
              <a:ext uri="{C183D7F6-B498-43B3-948B-1728B52AA6E4}">
                <adec:decorative xmlns:adec="http://schemas.microsoft.com/office/drawing/2017/decorative" val="1"/>
              </a:ext>
            </a:extLst>
          </p:cNvPr>
          <p:cNvSpPr>
            <a:spLocks noGrp="1"/>
          </p:cNvSpPr>
          <p:nvPr>
            <p:ph type="ftr" sz="quarter" idx="3"/>
          </p:nvPr>
        </p:nvSpPr>
        <p:spPr bwMode="black">
          <a:xfrm>
            <a:off x="478156" y="6453000"/>
            <a:ext cx="8455029"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a:t>Telekom MMS | Fiona Heilemann | Accessibility Day</a:t>
            </a:r>
          </a:p>
        </p:txBody>
      </p:sp>
      <p:sp>
        <p:nvSpPr>
          <p:cNvPr id="5" name="Inhaltsplatzhalter 4">
            <a:extLst>
              <a:ext uri="{FF2B5EF4-FFF2-40B4-BE49-F238E27FC236}">
                <a16:creationId xmlns:a16="http://schemas.microsoft.com/office/drawing/2014/main" id="{1CC391CF-BDBA-465A-95B4-0A1B85898FF0}"/>
              </a:ext>
            </a:extLst>
          </p:cNvPr>
          <p:cNvSpPr>
            <a:spLocks noGrp="1"/>
          </p:cNvSpPr>
          <p:nvPr>
            <p:ph sz="quarter" idx="10" hasCustomPrompt="1"/>
          </p:nvPr>
        </p:nvSpPr>
        <p:spPr>
          <a:xfrm>
            <a:off x="477838" y="1404018"/>
            <a:ext cx="8455025" cy="4787232"/>
          </a:xfrm>
        </p:spPr>
        <p:txBody>
          <a:bodyPr/>
          <a:lstStyle>
            <a:lvl1pPr>
              <a:defRPr/>
            </a:lvl1pPr>
          </a:lstStyle>
          <a:p>
            <a:pPr lvl="0"/>
            <a:r>
              <a:rPr lang="de-DE" dirty="0"/>
              <a:t>Bild oder Text</a:t>
            </a:r>
          </a:p>
        </p:txBody>
      </p:sp>
    </p:spTree>
    <p:extLst>
      <p:ext uri="{BB962C8B-B14F-4D97-AF65-F5344CB8AC3E}">
        <p14:creationId xmlns:p14="http://schemas.microsoft.com/office/powerpoint/2010/main" val="2545063163"/>
      </p:ext>
    </p:extLst>
  </p:cSld>
  <p:clrMapOvr>
    <a:masterClrMapping/>
  </p:clrMapOvr>
  <p:extLst>
    <p:ext uri="{DCECCB84-F9BA-43D5-87BE-67443E8EF086}">
      <p15:sldGuideLst xmlns:p15="http://schemas.microsoft.com/office/powerpoint/2012/main">
        <p15:guide id="1" orient="horz" pos="6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_Demo - lang">
    <p:spTree>
      <p:nvGrpSpPr>
        <p:cNvPr id="1" name=""/>
        <p:cNvGrpSpPr/>
        <p:nvPr/>
      </p:nvGrpSpPr>
      <p:grpSpPr>
        <a:xfrm>
          <a:off x="0" y="0"/>
          <a:ext cx="0" cy="0"/>
          <a:chOff x="0" y="0"/>
          <a:chExt cx="0" cy="0"/>
        </a:xfrm>
      </p:grpSpPr>
      <p:sp>
        <p:nvSpPr>
          <p:cNvPr id="13" name="Freihandform: Form 12">
            <a:extLst>
              <a:ext uri="{FF2B5EF4-FFF2-40B4-BE49-F238E27FC236}">
                <a16:creationId xmlns:a16="http://schemas.microsoft.com/office/drawing/2014/main" id="{9D3E4C28-3E76-4083-B728-DF5E10E64548}"/>
              </a:ext>
              <a:ext uri="{C183D7F6-B498-43B3-948B-1728B52AA6E4}">
                <adec:decorative xmlns:adec="http://schemas.microsoft.com/office/drawing/2017/decorative" val="1"/>
              </a:ext>
            </a:extLst>
          </p:cNvPr>
          <p:cNvSpPr/>
          <p:nvPr userDrawn="1"/>
        </p:nvSpPr>
        <p:spPr>
          <a:xfrm flipH="1">
            <a:off x="8592000" y="0"/>
            <a:ext cx="3600000" cy="6858000"/>
          </a:xfrm>
          <a:custGeom>
            <a:avLst/>
            <a:gdLst>
              <a:gd name="connsiteX0" fmla="*/ 2333232 w 3534646"/>
              <a:gd name="connsiteY0" fmla="*/ 0 h 6858000"/>
              <a:gd name="connsiteX1" fmla="*/ 3534646 w 3534646"/>
              <a:gd name="connsiteY1" fmla="*/ 6858000 h 6858000"/>
              <a:gd name="connsiteX2" fmla="*/ 0 w 3534646"/>
              <a:gd name="connsiteY2" fmla="*/ 6858000 h 6858000"/>
              <a:gd name="connsiteX3" fmla="*/ 0 w 3534646"/>
              <a:gd name="connsiteY3" fmla="*/ 0 h 6858000"/>
            </a:gdLst>
            <a:ahLst/>
            <a:cxnLst>
              <a:cxn ang="0">
                <a:pos x="connsiteX0" y="connsiteY0"/>
              </a:cxn>
              <a:cxn ang="0">
                <a:pos x="connsiteX1" y="connsiteY1"/>
              </a:cxn>
              <a:cxn ang="0">
                <a:pos x="connsiteX2" y="connsiteY2"/>
              </a:cxn>
              <a:cxn ang="0">
                <a:pos x="connsiteX3" y="connsiteY3"/>
              </a:cxn>
            </a:cxnLst>
            <a:rect l="l" t="t" r="r" b="b"/>
            <a:pathLst>
              <a:path w="3534646" h="6858000">
                <a:moveTo>
                  <a:pt x="2333232" y="0"/>
                </a:moveTo>
                <a:lnTo>
                  <a:pt x="3534646" y="6858000"/>
                </a:lnTo>
                <a:lnTo>
                  <a:pt x="0" y="6858000"/>
                </a:lnTo>
                <a:lnTo>
                  <a:pt x="0" y="0"/>
                </a:lnTo>
                <a:close/>
              </a:path>
            </a:pathLst>
          </a:cu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216000" rIns="216000" bIns="216000" rtlCol="0" anchor="ctr">
            <a:noAutofit/>
          </a:bodyPr>
          <a:lstStyle/>
          <a:p>
            <a:pPr algn="ctr"/>
            <a:endParaRPr lang="de-DE" dirty="0"/>
          </a:p>
        </p:txBody>
      </p:sp>
      <p:sp>
        <p:nvSpPr>
          <p:cNvPr id="2" name="Titel 1">
            <a:extLst>
              <a:ext uri="{FF2B5EF4-FFF2-40B4-BE49-F238E27FC236}">
                <a16:creationId xmlns:a16="http://schemas.microsoft.com/office/drawing/2014/main" id="{461E4B97-546A-4469-8786-7639E6302ADF}"/>
              </a:ext>
            </a:extLst>
          </p:cNvPr>
          <p:cNvSpPr>
            <a:spLocks noGrp="1"/>
          </p:cNvSpPr>
          <p:nvPr>
            <p:ph type="title" hasCustomPrompt="1"/>
          </p:nvPr>
        </p:nvSpPr>
        <p:spPr>
          <a:xfrm>
            <a:off x="478156" y="304091"/>
            <a:ext cx="8204959" cy="838177"/>
          </a:xfrm>
        </p:spPr>
        <p:txBody>
          <a:bodyPr/>
          <a:lstStyle>
            <a:lvl1pPr>
              <a:defRPr>
                <a:solidFill>
                  <a:schemeClr val="accent5">
                    <a:lumMod val="75000"/>
                  </a:schemeClr>
                </a:solidFill>
              </a:defRPr>
            </a:lvl1pPr>
          </a:lstStyle>
          <a:p>
            <a:r>
              <a:rPr lang="de-DE" dirty="0"/>
              <a:t>Demo: Thema oder #</a:t>
            </a:r>
          </a:p>
        </p:txBody>
      </p:sp>
      <p:sp>
        <p:nvSpPr>
          <p:cNvPr id="10" name="Foliennummernplatzhalter 5">
            <a:extLst>
              <a:ext uri="{FF2B5EF4-FFF2-40B4-BE49-F238E27FC236}">
                <a16:creationId xmlns:a16="http://schemas.microsoft.com/office/drawing/2014/main" id="{812D3AF2-F800-4D13-A107-8EEB5B0F852C}"/>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11" name="Fußzeilenplatzhalter 4">
            <a:extLst>
              <a:ext uri="{FF2B5EF4-FFF2-40B4-BE49-F238E27FC236}">
                <a16:creationId xmlns:a16="http://schemas.microsoft.com/office/drawing/2014/main" id="{630C825B-7C61-485D-B561-9A356278AAAC}"/>
              </a:ext>
              <a:ext uri="{C183D7F6-B498-43B3-948B-1728B52AA6E4}">
                <adec:decorative xmlns:adec="http://schemas.microsoft.com/office/drawing/2017/decorative" val="1"/>
              </a:ext>
            </a:extLst>
          </p:cNvPr>
          <p:cNvSpPr>
            <a:spLocks noGrp="1"/>
          </p:cNvSpPr>
          <p:nvPr>
            <p:ph type="ftr" sz="quarter" idx="3"/>
          </p:nvPr>
        </p:nvSpPr>
        <p:spPr bwMode="black">
          <a:xfrm>
            <a:off x="478806" y="6453000"/>
            <a:ext cx="8204327"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a:t>Telekom MMS | Fiona Heilemann | Accessibility Day</a:t>
            </a:r>
          </a:p>
        </p:txBody>
      </p:sp>
      <p:sp>
        <p:nvSpPr>
          <p:cNvPr id="12" name="Textplatzhalter 3">
            <a:extLst>
              <a:ext uri="{FF2B5EF4-FFF2-40B4-BE49-F238E27FC236}">
                <a16:creationId xmlns:a16="http://schemas.microsoft.com/office/drawing/2014/main" id="{32E587AE-0DB2-411B-8988-48FB9DE699EF}"/>
              </a:ext>
            </a:extLst>
          </p:cNvPr>
          <p:cNvSpPr>
            <a:spLocks noGrp="1"/>
          </p:cNvSpPr>
          <p:nvPr>
            <p:ph type="body" sz="quarter" idx="10"/>
          </p:nvPr>
        </p:nvSpPr>
        <p:spPr>
          <a:xfrm>
            <a:off x="478801" y="1436688"/>
            <a:ext cx="8204022" cy="47466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0" name="Group 155">
            <a:extLst>
              <a:ext uri="{FF2B5EF4-FFF2-40B4-BE49-F238E27FC236}">
                <a16:creationId xmlns:a16="http://schemas.microsoft.com/office/drawing/2014/main" id="{58770BA3-0B12-41C6-9518-A0EC7DB731B5}"/>
              </a:ext>
            </a:extLst>
          </p:cNvPr>
          <p:cNvGrpSpPr>
            <a:grpSpLocks noChangeAspect="1"/>
          </p:cNvGrpSpPr>
          <p:nvPr userDrawn="1"/>
        </p:nvGrpSpPr>
        <p:grpSpPr bwMode="auto">
          <a:xfrm>
            <a:off x="9715498" y="1804988"/>
            <a:ext cx="3491404" cy="4262980"/>
            <a:chOff x="6346" y="2996"/>
            <a:chExt cx="362" cy="442"/>
          </a:xfrm>
          <a:solidFill>
            <a:schemeClr val="bg1"/>
          </a:solidFill>
        </p:grpSpPr>
        <p:sp>
          <p:nvSpPr>
            <p:cNvPr id="21" name="Freeform 156">
              <a:extLst>
                <a:ext uri="{FF2B5EF4-FFF2-40B4-BE49-F238E27FC236}">
                  <a16:creationId xmlns:a16="http://schemas.microsoft.com/office/drawing/2014/main" id="{504A10FC-9912-402F-AF8C-FE0DC7124DA6}"/>
                </a:ext>
              </a:extLst>
            </p:cNvPr>
            <p:cNvSpPr>
              <a:spLocks/>
            </p:cNvSpPr>
            <p:nvPr/>
          </p:nvSpPr>
          <p:spPr bwMode="auto">
            <a:xfrm>
              <a:off x="6417" y="3382"/>
              <a:ext cx="39" cy="16"/>
            </a:xfrm>
            <a:custGeom>
              <a:avLst/>
              <a:gdLst>
                <a:gd name="T0" fmla="*/ 13 w 67"/>
                <a:gd name="T1" fmla="*/ 27 h 27"/>
                <a:gd name="T2" fmla="*/ 53 w 67"/>
                <a:gd name="T3" fmla="*/ 27 h 27"/>
                <a:gd name="T4" fmla="*/ 67 w 67"/>
                <a:gd name="T5" fmla="*/ 13 h 27"/>
                <a:gd name="T6" fmla="*/ 53 w 67"/>
                <a:gd name="T7" fmla="*/ 0 h 27"/>
                <a:gd name="T8" fmla="*/ 13 w 67"/>
                <a:gd name="T9" fmla="*/ 0 h 27"/>
                <a:gd name="T10" fmla="*/ 0 w 67"/>
                <a:gd name="T11" fmla="*/ 13 h 27"/>
                <a:gd name="T12" fmla="*/ 13 w 6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67" h="27">
                  <a:moveTo>
                    <a:pt x="13" y="27"/>
                  </a:moveTo>
                  <a:cubicBezTo>
                    <a:pt x="53" y="27"/>
                    <a:pt x="53" y="27"/>
                    <a:pt x="53" y="27"/>
                  </a:cubicBezTo>
                  <a:cubicBezTo>
                    <a:pt x="61" y="27"/>
                    <a:pt x="67" y="21"/>
                    <a:pt x="67" y="13"/>
                  </a:cubicBezTo>
                  <a:cubicBezTo>
                    <a:pt x="67" y="6"/>
                    <a:pt x="61" y="0"/>
                    <a:pt x="53" y="0"/>
                  </a:cubicBezTo>
                  <a:cubicBezTo>
                    <a:pt x="13" y="0"/>
                    <a:pt x="13" y="0"/>
                    <a:pt x="13" y="0"/>
                  </a:cubicBezTo>
                  <a:cubicBezTo>
                    <a:pt x="6" y="0"/>
                    <a:pt x="0" y="6"/>
                    <a:pt x="0" y="13"/>
                  </a:cubicBezTo>
                  <a:cubicBezTo>
                    <a:pt x="0" y="21"/>
                    <a:pt x="6" y="27"/>
                    <a:pt x="1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001" tIns="40000" rIns="80001" bIns="4000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B4B4B"/>
                </a:solidFill>
                <a:effectLst/>
                <a:uLnTx/>
                <a:uFillTx/>
                <a:ea typeface="+mn-ea"/>
                <a:cs typeface="+mn-cs"/>
              </a:endParaRPr>
            </a:p>
          </p:txBody>
        </p:sp>
        <p:sp>
          <p:nvSpPr>
            <p:cNvPr id="22" name="Freeform 157">
              <a:extLst>
                <a:ext uri="{FF2B5EF4-FFF2-40B4-BE49-F238E27FC236}">
                  <a16:creationId xmlns:a16="http://schemas.microsoft.com/office/drawing/2014/main" id="{C4E11523-8D65-4BD3-BC7F-B588C6A5116A}"/>
                </a:ext>
              </a:extLst>
            </p:cNvPr>
            <p:cNvSpPr>
              <a:spLocks/>
            </p:cNvSpPr>
            <p:nvPr/>
          </p:nvSpPr>
          <p:spPr bwMode="auto">
            <a:xfrm>
              <a:off x="6425" y="2996"/>
              <a:ext cx="283" cy="402"/>
            </a:xfrm>
            <a:custGeom>
              <a:avLst/>
              <a:gdLst>
                <a:gd name="T0" fmla="*/ 454 w 480"/>
                <a:gd name="T1" fmla="*/ 0 h 680"/>
                <a:gd name="T2" fmla="*/ 27 w 480"/>
                <a:gd name="T3" fmla="*/ 0 h 680"/>
                <a:gd name="T4" fmla="*/ 0 w 480"/>
                <a:gd name="T5" fmla="*/ 26 h 680"/>
                <a:gd name="T6" fmla="*/ 0 w 480"/>
                <a:gd name="T7" fmla="*/ 173 h 680"/>
                <a:gd name="T8" fmla="*/ 19 w 480"/>
                <a:gd name="T9" fmla="*/ 173 h 680"/>
                <a:gd name="T10" fmla="*/ 22 w 480"/>
                <a:gd name="T11" fmla="*/ 173 h 680"/>
                <a:gd name="T12" fmla="*/ 40 w 480"/>
                <a:gd name="T13" fmla="*/ 173 h 680"/>
                <a:gd name="T14" fmla="*/ 40 w 480"/>
                <a:gd name="T15" fmla="*/ 40 h 680"/>
                <a:gd name="T16" fmla="*/ 440 w 480"/>
                <a:gd name="T17" fmla="*/ 40 h 680"/>
                <a:gd name="T18" fmla="*/ 440 w 480"/>
                <a:gd name="T19" fmla="*/ 640 h 680"/>
                <a:gd name="T20" fmla="*/ 200 w 480"/>
                <a:gd name="T21" fmla="*/ 640 h 680"/>
                <a:gd name="T22" fmla="*/ 200 w 480"/>
                <a:gd name="T23" fmla="*/ 680 h 680"/>
                <a:gd name="T24" fmla="*/ 454 w 480"/>
                <a:gd name="T25" fmla="*/ 680 h 680"/>
                <a:gd name="T26" fmla="*/ 480 w 480"/>
                <a:gd name="T27" fmla="*/ 653 h 680"/>
                <a:gd name="T28" fmla="*/ 480 w 480"/>
                <a:gd name="T29" fmla="*/ 26 h 680"/>
                <a:gd name="T30" fmla="*/ 454 w 480"/>
                <a:gd name="T31"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0" h="680">
                  <a:moveTo>
                    <a:pt x="454" y="0"/>
                  </a:moveTo>
                  <a:cubicBezTo>
                    <a:pt x="27" y="0"/>
                    <a:pt x="27" y="0"/>
                    <a:pt x="27" y="0"/>
                  </a:cubicBezTo>
                  <a:cubicBezTo>
                    <a:pt x="12" y="0"/>
                    <a:pt x="0" y="12"/>
                    <a:pt x="0" y="26"/>
                  </a:cubicBezTo>
                  <a:cubicBezTo>
                    <a:pt x="0" y="173"/>
                    <a:pt x="0" y="173"/>
                    <a:pt x="0" y="173"/>
                  </a:cubicBezTo>
                  <a:cubicBezTo>
                    <a:pt x="6" y="173"/>
                    <a:pt x="12" y="173"/>
                    <a:pt x="19" y="173"/>
                  </a:cubicBezTo>
                  <a:cubicBezTo>
                    <a:pt x="22" y="173"/>
                    <a:pt x="22" y="173"/>
                    <a:pt x="22" y="173"/>
                  </a:cubicBezTo>
                  <a:cubicBezTo>
                    <a:pt x="28" y="173"/>
                    <a:pt x="34" y="173"/>
                    <a:pt x="40" y="173"/>
                  </a:cubicBezTo>
                  <a:cubicBezTo>
                    <a:pt x="40" y="40"/>
                    <a:pt x="40" y="40"/>
                    <a:pt x="40" y="40"/>
                  </a:cubicBezTo>
                  <a:cubicBezTo>
                    <a:pt x="440" y="40"/>
                    <a:pt x="440" y="40"/>
                    <a:pt x="440" y="40"/>
                  </a:cubicBezTo>
                  <a:cubicBezTo>
                    <a:pt x="440" y="640"/>
                    <a:pt x="440" y="640"/>
                    <a:pt x="440" y="640"/>
                  </a:cubicBezTo>
                  <a:cubicBezTo>
                    <a:pt x="200" y="640"/>
                    <a:pt x="200" y="640"/>
                    <a:pt x="200" y="640"/>
                  </a:cubicBezTo>
                  <a:cubicBezTo>
                    <a:pt x="200" y="680"/>
                    <a:pt x="200" y="680"/>
                    <a:pt x="200" y="680"/>
                  </a:cubicBezTo>
                  <a:cubicBezTo>
                    <a:pt x="454" y="680"/>
                    <a:pt x="454" y="680"/>
                    <a:pt x="454" y="680"/>
                  </a:cubicBezTo>
                  <a:cubicBezTo>
                    <a:pt x="468" y="680"/>
                    <a:pt x="480" y="668"/>
                    <a:pt x="480" y="653"/>
                  </a:cubicBezTo>
                  <a:cubicBezTo>
                    <a:pt x="480" y="26"/>
                    <a:pt x="480" y="26"/>
                    <a:pt x="480" y="26"/>
                  </a:cubicBezTo>
                  <a:cubicBezTo>
                    <a:pt x="480" y="12"/>
                    <a:pt x="468" y="0"/>
                    <a:pt x="4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001" tIns="40000" rIns="80001" bIns="4000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B4B4B"/>
                </a:solidFill>
                <a:effectLst/>
                <a:uLnTx/>
                <a:uFillTx/>
                <a:ea typeface="+mn-ea"/>
                <a:cs typeface="+mn-cs"/>
              </a:endParaRPr>
            </a:p>
          </p:txBody>
        </p:sp>
        <p:sp>
          <p:nvSpPr>
            <p:cNvPr id="23" name="Freeform 158">
              <a:extLst>
                <a:ext uri="{FF2B5EF4-FFF2-40B4-BE49-F238E27FC236}">
                  <a16:creationId xmlns:a16="http://schemas.microsoft.com/office/drawing/2014/main" id="{1BDB03B8-732D-4147-B24D-C40427E6A4C4}"/>
                </a:ext>
              </a:extLst>
            </p:cNvPr>
            <p:cNvSpPr>
              <a:spLocks noEditPoints="1"/>
            </p:cNvSpPr>
            <p:nvPr/>
          </p:nvSpPr>
          <p:spPr bwMode="auto">
            <a:xfrm>
              <a:off x="6346" y="3114"/>
              <a:ext cx="181" cy="324"/>
            </a:xfrm>
            <a:custGeom>
              <a:avLst/>
              <a:gdLst>
                <a:gd name="T0" fmla="*/ 294 w 307"/>
                <a:gd name="T1" fmla="*/ 25 h 548"/>
                <a:gd name="T2" fmla="*/ 155 w 307"/>
                <a:gd name="T3" fmla="*/ 0 h 548"/>
                <a:gd name="T4" fmla="*/ 152 w 307"/>
                <a:gd name="T5" fmla="*/ 0 h 548"/>
                <a:gd name="T6" fmla="*/ 12 w 307"/>
                <a:gd name="T7" fmla="*/ 25 h 548"/>
                <a:gd name="T8" fmla="*/ 0 w 307"/>
                <a:gd name="T9" fmla="*/ 43 h 548"/>
                <a:gd name="T10" fmla="*/ 0 w 307"/>
                <a:gd name="T11" fmla="*/ 504 h 548"/>
                <a:gd name="T12" fmla="*/ 12 w 307"/>
                <a:gd name="T13" fmla="*/ 522 h 548"/>
                <a:gd name="T14" fmla="*/ 153 w 307"/>
                <a:gd name="T15" fmla="*/ 548 h 548"/>
                <a:gd name="T16" fmla="*/ 294 w 307"/>
                <a:gd name="T17" fmla="*/ 522 h 548"/>
                <a:gd name="T18" fmla="*/ 307 w 307"/>
                <a:gd name="T19" fmla="*/ 504 h 548"/>
                <a:gd name="T20" fmla="*/ 307 w 307"/>
                <a:gd name="T21" fmla="*/ 43 h 548"/>
                <a:gd name="T22" fmla="*/ 294 w 307"/>
                <a:gd name="T23" fmla="*/ 25 h 548"/>
                <a:gd name="T24" fmla="*/ 267 w 307"/>
                <a:gd name="T25" fmla="*/ 489 h 548"/>
                <a:gd name="T26" fmla="*/ 153 w 307"/>
                <a:gd name="T27" fmla="*/ 508 h 548"/>
                <a:gd name="T28" fmla="*/ 40 w 307"/>
                <a:gd name="T29" fmla="*/ 489 h 548"/>
                <a:gd name="T30" fmla="*/ 40 w 307"/>
                <a:gd name="T31" fmla="*/ 439 h 548"/>
                <a:gd name="T32" fmla="*/ 267 w 307"/>
                <a:gd name="T33" fmla="*/ 439 h 548"/>
                <a:gd name="T34" fmla="*/ 267 w 307"/>
                <a:gd name="T35" fmla="*/ 489 h 548"/>
                <a:gd name="T36" fmla="*/ 267 w 307"/>
                <a:gd name="T37" fmla="*/ 412 h 548"/>
                <a:gd name="T38" fmla="*/ 40 w 307"/>
                <a:gd name="T39" fmla="*/ 412 h 548"/>
                <a:gd name="T40" fmla="*/ 40 w 307"/>
                <a:gd name="T41" fmla="*/ 106 h 548"/>
                <a:gd name="T42" fmla="*/ 267 w 307"/>
                <a:gd name="T43" fmla="*/ 106 h 548"/>
                <a:gd name="T44" fmla="*/ 267 w 307"/>
                <a:gd name="T45" fmla="*/ 412 h 548"/>
                <a:gd name="T46" fmla="*/ 267 w 307"/>
                <a:gd name="T47" fmla="*/ 80 h 548"/>
                <a:gd name="T48" fmla="*/ 40 w 307"/>
                <a:gd name="T49" fmla="*/ 80 h 548"/>
                <a:gd name="T50" fmla="*/ 40 w 307"/>
                <a:gd name="T51" fmla="*/ 58 h 548"/>
                <a:gd name="T52" fmla="*/ 152 w 307"/>
                <a:gd name="T53" fmla="*/ 40 h 548"/>
                <a:gd name="T54" fmla="*/ 155 w 307"/>
                <a:gd name="T55" fmla="*/ 40 h 548"/>
                <a:gd name="T56" fmla="*/ 267 w 307"/>
                <a:gd name="T57" fmla="*/ 58 h 548"/>
                <a:gd name="T58" fmla="*/ 267 w 307"/>
                <a:gd name="T59" fmla="*/ 8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548">
                  <a:moveTo>
                    <a:pt x="294" y="25"/>
                  </a:moveTo>
                  <a:cubicBezTo>
                    <a:pt x="249" y="8"/>
                    <a:pt x="202" y="0"/>
                    <a:pt x="155" y="0"/>
                  </a:cubicBezTo>
                  <a:cubicBezTo>
                    <a:pt x="152" y="0"/>
                    <a:pt x="152" y="0"/>
                    <a:pt x="152" y="0"/>
                  </a:cubicBezTo>
                  <a:cubicBezTo>
                    <a:pt x="104" y="0"/>
                    <a:pt x="56" y="9"/>
                    <a:pt x="12" y="25"/>
                  </a:cubicBezTo>
                  <a:cubicBezTo>
                    <a:pt x="5" y="28"/>
                    <a:pt x="0" y="35"/>
                    <a:pt x="0" y="43"/>
                  </a:cubicBezTo>
                  <a:cubicBezTo>
                    <a:pt x="0" y="504"/>
                    <a:pt x="0" y="504"/>
                    <a:pt x="0" y="504"/>
                  </a:cubicBezTo>
                  <a:cubicBezTo>
                    <a:pt x="0" y="512"/>
                    <a:pt x="5" y="519"/>
                    <a:pt x="12" y="522"/>
                  </a:cubicBezTo>
                  <a:cubicBezTo>
                    <a:pt x="57" y="539"/>
                    <a:pt x="105" y="548"/>
                    <a:pt x="153" y="548"/>
                  </a:cubicBezTo>
                  <a:cubicBezTo>
                    <a:pt x="200" y="548"/>
                    <a:pt x="248" y="540"/>
                    <a:pt x="294" y="522"/>
                  </a:cubicBezTo>
                  <a:cubicBezTo>
                    <a:pt x="302" y="519"/>
                    <a:pt x="307" y="512"/>
                    <a:pt x="307" y="504"/>
                  </a:cubicBezTo>
                  <a:cubicBezTo>
                    <a:pt x="307" y="43"/>
                    <a:pt x="307" y="43"/>
                    <a:pt x="307" y="43"/>
                  </a:cubicBezTo>
                  <a:cubicBezTo>
                    <a:pt x="307" y="35"/>
                    <a:pt x="302" y="28"/>
                    <a:pt x="294" y="25"/>
                  </a:cubicBezTo>
                  <a:close/>
                  <a:moveTo>
                    <a:pt x="267" y="489"/>
                  </a:moveTo>
                  <a:cubicBezTo>
                    <a:pt x="230" y="502"/>
                    <a:pt x="192" y="508"/>
                    <a:pt x="153" y="508"/>
                  </a:cubicBezTo>
                  <a:cubicBezTo>
                    <a:pt x="115" y="508"/>
                    <a:pt x="77" y="502"/>
                    <a:pt x="40" y="489"/>
                  </a:cubicBezTo>
                  <a:cubicBezTo>
                    <a:pt x="40" y="439"/>
                    <a:pt x="40" y="439"/>
                    <a:pt x="40" y="439"/>
                  </a:cubicBezTo>
                  <a:cubicBezTo>
                    <a:pt x="267" y="439"/>
                    <a:pt x="267" y="439"/>
                    <a:pt x="267" y="439"/>
                  </a:cubicBezTo>
                  <a:lnTo>
                    <a:pt x="267" y="489"/>
                  </a:lnTo>
                  <a:close/>
                  <a:moveTo>
                    <a:pt x="267" y="412"/>
                  </a:moveTo>
                  <a:cubicBezTo>
                    <a:pt x="40" y="412"/>
                    <a:pt x="40" y="412"/>
                    <a:pt x="40" y="412"/>
                  </a:cubicBezTo>
                  <a:cubicBezTo>
                    <a:pt x="40" y="106"/>
                    <a:pt x="40" y="106"/>
                    <a:pt x="40" y="106"/>
                  </a:cubicBezTo>
                  <a:cubicBezTo>
                    <a:pt x="267" y="106"/>
                    <a:pt x="267" y="106"/>
                    <a:pt x="267" y="106"/>
                  </a:cubicBezTo>
                  <a:lnTo>
                    <a:pt x="267" y="412"/>
                  </a:lnTo>
                  <a:close/>
                  <a:moveTo>
                    <a:pt x="267" y="80"/>
                  </a:moveTo>
                  <a:cubicBezTo>
                    <a:pt x="40" y="80"/>
                    <a:pt x="40" y="80"/>
                    <a:pt x="40" y="80"/>
                  </a:cubicBezTo>
                  <a:cubicBezTo>
                    <a:pt x="40" y="58"/>
                    <a:pt x="40" y="58"/>
                    <a:pt x="40" y="58"/>
                  </a:cubicBezTo>
                  <a:cubicBezTo>
                    <a:pt x="76" y="46"/>
                    <a:pt x="114" y="40"/>
                    <a:pt x="152" y="40"/>
                  </a:cubicBezTo>
                  <a:cubicBezTo>
                    <a:pt x="155" y="40"/>
                    <a:pt x="155" y="40"/>
                    <a:pt x="155" y="40"/>
                  </a:cubicBezTo>
                  <a:cubicBezTo>
                    <a:pt x="193" y="40"/>
                    <a:pt x="231" y="46"/>
                    <a:pt x="267" y="58"/>
                  </a:cubicBezTo>
                  <a:lnTo>
                    <a:pt x="26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001" tIns="40000" rIns="80001" bIns="4000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B4B4B"/>
                </a:solidFill>
                <a:effectLst/>
                <a:uLnTx/>
                <a:uFillTx/>
                <a:ea typeface="+mn-ea"/>
                <a:cs typeface="+mn-cs"/>
              </a:endParaRPr>
            </a:p>
          </p:txBody>
        </p:sp>
      </p:grpSp>
    </p:spTree>
    <p:extLst>
      <p:ext uri="{BB962C8B-B14F-4D97-AF65-F5344CB8AC3E}">
        <p14:creationId xmlns:p14="http://schemas.microsoft.com/office/powerpoint/2010/main" val="782975772"/>
      </p:ext>
    </p:extLst>
  </p:cSld>
  <p:clrMapOvr>
    <a:masterClrMapping/>
  </p:clrMapOvr>
  <p:extLst>
    <p:ext uri="{DCECCB84-F9BA-43D5-87BE-67443E8EF086}">
      <p15:sldGuideLst xmlns:p15="http://schemas.microsoft.com/office/powerpoint/2012/main">
        <p15:guide id="1" orient="horz" pos="6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16488906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skussion - lang2">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EAE9355A-3566-41D0-A1D0-C5F25F6FB59A}"/>
              </a:ext>
              <a:ext uri="{C183D7F6-B498-43B3-948B-1728B52AA6E4}">
                <adec:decorative xmlns:adec="http://schemas.microsoft.com/office/drawing/2017/decorative" val="1"/>
              </a:ext>
            </a:extLst>
          </p:cNvPr>
          <p:cNvSpPr/>
          <p:nvPr userDrawn="1"/>
        </p:nvSpPr>
        <p:spPr>
          <a:xfrm flipH="1">
            <a:off x="8592000" y="0"/>
            <a:ext cx="3600000" cy="6858000"/>
          </a:xfrm>
          <a:custGeom>
            <a:avLst/>
            <a:gdLst>
              <a:gd name="connsiteX0" fmla="*/ 2333232 w 3534646"/>
              <a:gd name="connsiteY0" fmla="*/ 0 h 6858000"/>
              <a:gd name="connsiteX1" fmla="*/ 3534646 w 3534646"/>
              <a:gd name="connsiteY1" fmla="*/ 6858000 h 6858000"/>
              <a:gd name="connsiteX2" fmla="*/ 0 w 3534646"/>
              <a:gd name="connsiteY2" fmla="*/ 6858000 h 6858000"/>
              <a:gd name="connsiteX3" fmla="*/ 0 w 3534646"/>
              <a:gd name="connsiteY3" fmla="*/ 0 h 6858000"/>
            </a:gdLst>
            <a:ahLst/>
            <a:cxnLst>
              <a:cxn ang="0">
                <a:pos x="connsiteX0" y="connsiteY0"/>
              </a:cxn>
              <a:cxn ang="0">
                <a:pos x="connsiteX1" y="connsiteY1"/>
              </a:cxn>
              <a:cxn ang="0">
                <a:pos x="connsiteX2" y="connsiteY2"/>
              </a:cxn>
              <a:cxn ang="0">
                <a:pos x="connsiteX3" y="connsiteY3"/>
              </a:cxn>
            </a:cxnLst>
            <a:rect l="l" t="t" r="r" b="b"/>
            <a:pathLst>
              <a:path w="3534646" h="6858000">
                <a:moveTo>
                  <a:pt x="2333232" y="0"/>
                </a:moveTo>
                <a:lnTo>
                  <a:pt x="3534646" y="6858000"/>
                </a:lnTo>
                <a:lnTo>
                  <a:pt x="0" y="6858000"/>
                </a:lnTo>
                <a:lnTo>
                  <a:pt x="0" y="0"/>
                </a:lnTo>
                <a:close/>
              </a:path>
            </a:pathLst>
          </a:cu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216000" rIns="216000" bIns="216000" rtlCol="0" anchor="ctr">
            <a:noAutofit/>
          </a:bodyPr>
          <a:lstStyle/>
          <a:p>
            <a:pPr algn="ctr"/>
            <a:endParaRPr lang="de-DE" dirty="0"/>
          </a:p>
        </p:txBody>
      </p:sp>
      <p:sp>
        <p:nvSpPr>
          <p:cNvPr id="2" name="Titel 1">
            <a:extLst>
              <a:ext uri="{FF2B5EF4-FFF2-40B4-BE49-F238E27FC236}">
                <a16:creationId xmlns:a16="http://schemas.microsoft.com/office/drawing/2014/main" id="{461E4B97-546A-4469-8786-7639E6302ADF}"/>
              </a:ext>
            </a:extLst>
          </p:cNvPr>
          <p:cNvSpPr>
            <a:spLocks noGrp="1"/>
          </p:cNvSpPr>
          <p:nvPr>
            <p:ph type="title" hasCustomPrompt="1"/>
          </p:nvPr>
        </p:nvSpPr>
        <p:spPr>
          <a:xfrm>
            <a:off x="478156" y="304091"/>
            <a:ext cx="8204959" cy="838177"/>
          </a:xfrm>
        </p:spPr>
        <p:txBody>
          <a:bodyPr/>
          <a:lstStyle>
            <a:lvl1pPr>
              <a:defRPr>
                <a:solidFill>
                  <a:schemeClr val="accent6">
                    <a:lumMod val="50000"/>
                  </a:schemeClr>
                </a:solidFill>
              </a:defRPr>
            </a:lvl1pPr>
          </a:lstStyle>
          <a:p>
            <a:r>
              <a:rPr lang="de-DE" dirty="0"/>
              <a:t>Diskussion: Thema oder #</a:t>
            </a:r>
          </a:p>
        </p:txBody>
      </p:sp>
      <p:sp>
        <p:nvSpPr>
          <p:cNvPr id="10" name="Foliennummernplatzhalter 5">
            <a:extLst>
              <a:ext uri="{FF2B5EF4-FFF2-40B4-BE49-F238E27FC236}">
                <a16:creationId xmlns:a16="http://schemas.microsoft.com/office/drawing/2014/main" id="{812D3AF2-F800-4D13-A107-8EEB5B0F852C}"/>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11" name="Fußzeilenplatzhalter 4">
            <a:extLst>
              <a:ext uri="{FF2B5EF4-FFF2-40B4-BE49-F238E27FC236}">
                <a16:creationId xmlns:a16="http://schemas.microsoft.com/office/drawing/2014/main" id="{630C825B-7C61-485D-B561-9A356278AAAC}"/>
              </a:ext>
              <a:ext uri="{C183D7F6-B498-43B3-948B-1728B52AA6E4}">
                <adec:decorative xmlns:adec="http://schemas.microsoft.com/office/drawing/2017/decorative" val="1"/>
              </a:ext>
            </a:extLst>
          </p:cNvPr>
          <p:cNvSpPr>
            <a:spLocks noGrp="1"/>
          </p:cNvSpPr>
          <p:nvPr>
            <p:ph type="ftr" sz="quarter" idx="3"/>
          </p:nvPr>
        </p:nvSpPr>
        <p:spPr bwMode="black">
          <a:xfrm>
            <a:off x="478806" y="6453000"/>
            <a:ext cx="8204327"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a:t>Telekom MMS | Fiona Heilemann | Accessibility Day</a:t>
            </a:r>
          </a:p>
        </p:txBody>
      </p:sp>
      <p:sp>
        <p:nvSpPr>
          <p:cNvPr id="12" name="Textplatzhalter 3">
            <a:extLst>
              <a:ext uri="{FF2B5EF4-FFF2-40B4-BE49-F238E27FC236}">
                <a16:creationId xmlns:a16="http://schemas.microsoft.com/office/drawing/2014/main" id="{32E587AE-0DB2-411B-8988-48FB9DE699EF}"/>
              </a:ext>
            </a:extLst>
          </p:cNvPr>
          <p:cNvSpPr>
            <a:spLocks noGrp="1"/>
          </p:cNvSpPr>
          <p:nvPr>
            <p:ph type="body" sz="quarter" idx="10"/>
          </p:nvPr>
        </p:nvSpPr>
        <p:spPr>
          <a:xfrm>
            <a:off x="478801" y="1436688"/>
            <a:ext cx="8204022" cy="47466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pSp>
        <p:nvGrpSpPr>
          <p:cNvPr id="14" name="Gruppieren 13">
            <a:extLst>
              <a:ext uri="{FF2B5EF4-FFF2-40B4-BE49-F238E27FC236}">
                <a16:creationId xmlns:a16="http://schemas.microsoft.com/office/drawing/2014/main" id="{2527D439-34C3-4FDF-8E04-9A07B799A530}"/>
              </a:ext>
            </a:extLst>
          </p:cNvPr>
          <p:cNvGrpSpPr>
            <a:grpSpLocks noChangeAspect="1"/>
          </p:cNvGrpSpPr>
          <p:nvPr userDrawn="1"/>
        </p:nvGrpSpPr>
        <p:grpSpPr>
          <a:xfrm>
            <a:off x="9164815" y="3393419"/>
            <a:ext cx="3173137" cy="2563954"/>
            <a:chOff x="4659313" y="4539734"/>
            <a:chExt cx="436800" cy="352942"/>
          </a:xfrm>
          <a:solidFill>
            <a:schemeClr val="bg1"/>
          </a:solidFill>
        </p:grpSpPr>
        <p:sp>
          <p:nvSpPr>
            <p:cNvPr id="15" name="Freeform 23">
              <a:extLst>
                <a:ext uri="{FF2B5EF4-FFF2-40B4-BE49-F238E27FC236}">
                  <a16:creationId xmlns:a16="http://schemas.microsoft.com/office/drawing/2014/main" id="{4AD52663-7BFD-4A27-85A1-44A73529691C}"/>
                </a:ext>
              </a:extLst>
            </p:cNvPr>
            <p:cNvSpPr>
              <a:spLocks noEditPoints="1"/>
            </p:cNvSpPr>
            <p:nvPr/>
          </p:nvSpPr>
          <p:spPr bwMode="auto">
            <a:xfrm>
              <a:off x="4659313" y="4611688"/>
              <a:ext cx="312738" cy="280988"/>
            </a:xfrm>
            <a:custGeom>
              <a:avLst/>
              <a:gdLst>
                <a:gd name="T0" fmla="*/ 390 w 791"/>
                <a:gd name="T1" fmla="*/ 0 h 711"/>
                <a:gd name="T2" fmla="*/ 294 w 791"/>
                <a:gd name="T3" fmla="*/ 10 h 711"/>
                <a:gd name="T4" fmla="*/ 160 w 791"/>
                <a:gd name="T5" fmla="*/ 58 h 711"/>
                <a:gd name="T6" fmla="*/ 93 w 791"/>
                <a:gd name="T7" fmla="*/ 106 h 711"/>
                <a:gd name="T8" fmla="*/ 41 w 791"/>
                <a:gd name="T9" fmla="*/ 165 h 711"/>
                <a:gd name="T10" fmla="*/ 10 w 791"/>
                <a:gd name="T11" fmla="*/ 232 h 711"/>
                <a:gd name="T12" fmla="*/ 0 w 791"/>
                <a:gd name="T13" fmla="*/ 291 h 711"/>
                <a:gd name="T14" fmla="*/ 6 w 791"/>
                <a:gd name="T15" fmla="*/ 348 h 711"/>
                <a:gd name="T16" fmla="*/ 41 w 791"/>
                <a:gd name="T17" fmla="*/ 430 h 711"/>
                <a:gd name="T18" fmla="*/ 105 w 791"/>
                <a:gd name="T19" fmla="*/ 501 h 711"/>
                <a:gd name="T20" fmla="*/ 142 w 791"/>
                <a:gd name="T21" fmla="*/ 557 h 711"/>
                <a:gd name="T22" fmla="*/ 94 w 791"/>
                <a:gd name="T23" fmla="*/ 634 h 711"/>
                <a:gd name="T24" fmla="*/ 82 w 791"/>
                <a:gd name="T25" fmla="*/ 670 h 711"/>
                <a:gd name="T26" fmla="*/ 88 w 791"/>
                <a:gd name="T27" fmla="*/ 693 h 711"/>
                <a:gd name="T28" fmla="*/ 111 w 791"/>
                <a:gd name="T29" fmla="*/ 710 h 711"/>
                <a:gd name="T30" fmla="*/ 120 w 791"/>
                <a:gd name="T31" fmla="*/ 711 h 711"/>
                <a:gd name="T32" fmla="*/ 178 w 791"/>
                <a:gd name="T33" fmla="*/ 688 h 711"/>
                <a:gd name="T34" fmla="*/ 280 w 791"/>
                <a:gd name="T35" fmla="*/ 627 h 711"/>
                <a:gd name="T36" fmla="*/ 337 w 791"/>
                <a:gd name="T37" fmla="*/ 597 h 711"/>
                <a:gd name="T38" fmla="*/ 389 w 791"/>
                <a:gd name="T39" fmla="*/ 600 h 711"/>
                <a:gd name="T40" fmla="*/ 460 w 791"/>
                <a:gd name="T41" fmla="*/ 597 h 711"/>
                <a:gd name="T42" fmla="*/ 586 w 791"/>
                <a:gd name="T43" fmla="*/ 566 h 711"/>
                <a:gd name="T44" fmla="*/ 661 w 791"/>
                <a:gd name="T45" fmla="*/ 525 h 711"/>
                <a:gd name="T46" fmla="*/ 723 w 791"/>
                <a:gd name="T47" fmla="*/ 473 h 711"/>
                <a:gd name="T48" fmla="*/ 766 w 791"/>
                <a:gd name="T49" fmla="*/ 411 h 711"/>
                <a:gd name="T50" fmla="*/ 789 w 791"/>
                <a:gd name="T51" fmla="*/ 340 h 711"/>
                <a:gd name="T52" fmla="*/ 791 w 791"/>
                <a:gd name="T53" fmla="*/ 304 h 711"/>
                <a:gd name="T54" fmla="*/ 779 w 791"/>
                <a:gd name="T55" fmla="*/ 230 h 711"/>
                <a:gd name="T56" fmla="*/ 744 w 791"/>
                <a:gd name="T57" fmla="*/ 161 h 711"/>
                <a:gd name="T58" fmla="*/ 690 w 791"/>
                <a:gd name="T59" fmla="*/ 102 h 711"/>
                <a:gd name="T60" fmla="*/ 621 w 791"/>
                <a:gd name="T61" fmla="*/ 56 h 711"/>
                <a:gd name="T62" fmla="*/ 537 w 791"/>
                <a:gd name="T63" fmla="*/ 22 h 711"/>
                <a:gd name="T64" fmla="*/ 443 w 791"/>
                <a:gd name="T65" fmla="*/ 4 h 711"/>
                <a:gd name="T66" fmla="*/ 214 w 791"/>
                <a:gd name="T67" fmla="*/ 563 h 711"/>
                <a:gd name="T68" fmla="*/ 227 w 791"/>
                <a:gd name="T69" fmla="*/ 525 h 711"/>
                <a:gd name="T70" fmla="*/ 216 w 791"/>
                <a:gd name="T71" fmla="*/ 497 h 711"/>
                <a:gd name="T72" fmla="*/ 175 w 791"/>
                <a:gd name="T73" fmla="*/ 471 h 711"/>
                <a:gd name="T74" fmla="*/ 113 w 791"/>
                <a:gd name="T75" fmla="*/ 417 h 711"/>
                <a:gd name="T76" fmla="*/ 76 w 791"/>
                <a:gd name="T77" fmla="*/ 352 h 711"/>
                <a:gd name="T78" fmla="*/ 66 w 791"/>
                <a:gd name="T79" fmla="*/ 293 h 711"/>
                <a:gd name="T80" fmla="*/ 73 w 791"/>
                <a:gd name="T81" fmla="*/ 248 h 711"/>
                <a:gd name="T82" fmla="*/ 106 w 791"/>
                <a:gd name="T83" fmla="*/ 185 h 711"/>
                <a:gd name="T84" fmla="*/ 210 w 791"/>
                <a:gd name="T85" fmla="*/ 105 h 711"/>
                <a:gd name="T86" fmla="*/ 358 w 791"/>
                <a:gd name="T87" fmla="*/ 68 h 711"/>
                <a:gd name="T88" fmla="*/ 433 w 791"/>
                <a:gd name="T89" fmla="*/ 69 h 711"/>
                <a:gd name="T90" fmla="*/ 582 w 791"/>
                <a:gd name="T91" fmla="*/ 111 h 711"/>
                <a:gd name="T92" fmla="*/ 687 w 791"/>
                <a:gd name="T93" fmla="*/ 195 h 711"/>
                <a:gd name="T94" fmla="*/ 720 w 791"/>
                <a:gd name="T95" fmla="*/ 258 h 711"/>
                <a:gd name="T96" fmla="*/ 726 w 791"/>
                <a:gd name="T97" fmla="*/ 308 h 711"/>
                <a:gd name="T98" fmla="*/ 719 w 791"/>
                <a:gd name="T99" fmla="*/ 353 h 711"/>
                <a:gd name="T100" fmla="*/ 685 w 791"/>
                <a:gd name="T101" fmla="*/ 416 h 711"/>
                <a:gd name="T102" fmla="*/ 582 w 791"/>
                <a:gd name="T103" fmla="*/ 496 h 711"/>
                <a:gd name="T104" fmla="*/ 435 w 791"/>
                <a:gd name="T105" fmla="*/ 533 h 711"/>
                <a:gd name="T106" fmla="*/ 366 w 791"/>
                <a:gd name="T107" fmla="*/ 533 h 711"/>
                <a:gd name="T108" fmla="*/ 323 w 791"/>
                <a:gd name="T109" fmla="*/ 532 h 711"/>
                <a:gd name="T110" fmla="*/ 279 w 791"/>
                <a:gd name="T111" fmla="*/ 552 h 711"/>
                <a:gd name="T112" fmla="*/ 187 w 791"/>
                <a:gd name="T113" fmla="*/ 608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11">
                  <a:moveTo>
                    <a:pt x="403" y="2"/>
                  </a:moveTo>
                  <a:lnTo>
                    <a:pt x="403" y="2"/>
                  </a:lnTo>
                  <a:lnTo>
                    <a:pt x="396" y="0"/>
                  </a:lnTo>
                  <a:lnTo>
                    <a:pt x="390" y="0"/>
                  </a:lnTo>
                  <a:lnTo>
                    <a:pt x="390" y="0"/>
                  </a:lnTo>
                  <a:lnTo>
                    <a:pt x="371" y="2"/>
                  </a:lnTo>
                  <a:lnTo>
                    <a:pt x="352" y="3"/>
                  </a:lnTo>
                  <a:lnTo>
                    <a:pt x="331" y="4"/>
                  </a:lnTo>
                  <a:lnTo>
                    <a:pt x="313" y="6"/>
                  </a:lnTo>
                  <a:lnTo>
                    <a:pt x="294" y="10"/>
                  </a:lnTo>
                  <a:lnTo>
                    <a:pt x="276" y="14"/>
                  </a:lnTo>
                  <a:lnTo>
                    <a:pt x="240" y="23"/>
                  </a:lnTo>
                  <a:lnTo>
                    <a:pt x="207" y="35"/>
                  </a:lnTo>
                  <a:lnTo>
                    <a:pt x="174" y="50"/>
                  </a:lnTo>
                  <a:lnTo>
                    <a:pt x="160" y="58"/>
                  </a:lnTo>
                  <a:lnTo>
                    <a:pt x="145" y="66"/>
                  </a:lnTo>
                  <a:lnTo>
                    <a:pt x="131" y="76"/>
                  </a:lnTo>
                  <a:lnTo>
                    <a:pt x="118" y="86"/>
                  </a:lnTo>
                  <a:lnTo>
                    <a:pt x="105" y="95"/>
                  </a:lnTo>
                  <a:lnTo>
                    <a:pt x="93" y="106"/>
                  </a:lnTo>
                  <a:lnTo>
                    <a:pt x="81" y="117"/>
                  </a:lnTo>
                  <a:lnTo>
                    <a:pt x="70" y="128"/>
                  </a:lnTo>
                  <a:lnTo>
                    <a:pt x="60" y="140"/>
                  </a:lnTo>
                  <a:lnTo>
                    <a:pt x="51" y="152"/>
                  </a:lnTo>
                  <a:lnTo>
                    <a:pt x="41" y="165"/>
                  </a:lnTo>
                  <a:lnTo>
                    <a:pt x="34" y="177"/>
                  </a:lnTo>
                  <a:lnTo>
                    <a:pt x="27" y="190"/>
                  </a:lnTo>
                  <a:lnTo>
                    <a:pt x="21" y="204"/>
                  </a:lnTo>
                  <a:lnTo>
                    <a:pt x="15" y="218"/>
                  </a:lnTo>
                  <a:lnTo>
                    <a:pt x="10" y="232"/>
                  </a:lnTo>
                  <a:lnTo>
                    <a:pt x="6" y="246"/>
                  </a:lnTo>
                  <a:lnTo>
                    <a:pt x="4" y="261"/>
                  </a:lnTo>
                  <a:lnTo>
                    <a:pt x="1" y="276"/>
                  </a:lnTo>
                  <a:lnTo>
                    <a:pt x="0" y="291"/>
                  </a:lnTo>
                  <a:lnTo>
                    <a:pt x="0" y="291"/>
                  </a:lnTo>
                  <a:lnTo>
                    <a:pt x="0" y="297"/>
                  </a:lnTo>
                  <a:lnTo>
                    <a:pt x="0" y="297"/>
                  </a:lnTo>
                  <a:lnTo>
                    <a:pt x="1" y="315"/>
                  </a:lnTo>
                  <a:lnTo>
                    <a:pt x="4" y="332"/>
                  </a:lnTo>
                  <a:lnTo>
                    <a:pt x="6" y="348"/>
                  </a:lnTo>
                  <a:lnTo>
                    <a:pt x="11" y="365"/>
                  </a:lnTo>
                  <a:lnTo>
                    <a:pt x="17" y="382"/>
                  </a:lnTo>
                  <a:lnTo>
                    <a:pt x="24" y="399"/>
                  </a:lnTo>
                  <a:lnTo>
                    <a:pt x="33" y="414"/>
                  </a:lnTo>
                  <a:lnTo>
                    <a:pt x="41" y="430"/>
                  </a:lnTo>
                  <a:lnTo>
                    <a:pt x="52" y="444"/>
                  </a:lnTo>
                  <a:lnTo>
                    <a:pt x="64" y="460"/>
                  </a:lnTo>
                  <a:lnTo>
                    <a:pt x="76" y="474"/>
                  </a:lnTo>
                  <a:lnTo>
                    <a:pt x="90" y="488"/>
                  </a:lnTo>
                  <a:lnTo>
                    <a:pt x="105" y="501"/>
                  </a:lnTo>
                  <a:lnTo>
                    <a:pt x="120" y="513"/>
                  </a:lnTo>
                  <a:lnTo>
                    <a:pt x="137" y="525"/>
                  </a:lnTo>
                  <a:lnTo>
                    <a:pt x="155" y="536"/>
                  </a:lnTo>
                  <a:lnTo>
                    <a:pt x="155" y="536"/>
                  </a:lnTo>
                  <a:lnTo>
                    <a:pt x="142" y="557"/>
                  </a:lnTo>
                  <a:lnTo>
                    <a:pt x="123" y="586"/>
                  </a:lnTo>
                  <a:lnTo>
                    <a:pt x="123" y="586"/>
                  </a:lnTo>
                  <a:lnTo>
                    <a:pt x="109" y="608"/>
                  </a:lnTo>
                  <a:lnTo>
                    <a:pt x="96" y="628"/>
                  </a:lnTo>
                  <a:lnTo>
                    <a:pt x="94" y="634"/>
                  </a:lnTo>
                  <a:lnTo>
                    <a:pt x="94" y="634"/>
                  </a:lnTo>
                  <a:lnTo>
                    <a:pt x="89" y="642"/>
                  </a:lnTo>
                  <a:lnTo>
                    <a:pt x="85" y="651"/>
                  </a:lnTo>
                  <a:lnTo>
                    <a:pt x="83" y="659"/>
                  </a:lnTo>
                  <a:lnTo>
                    <a:pt x="82" y="670"/>
                  </a:lnTo>
                  <a:lnTo>
                    <a:pt x="82" y="670"/>
                  </a:lnTo>
                  <a:lnTo>
                    <a:pt x="82" y="675"/>
                  </a:lnTo>
                  <a:lnTo>
                    <a:pt x="82" y="681"/>
                  </a:lnTo>
                  <a:lnTo>
                    <a:pt x="84" y="687"/>
                  </a:lnTo>
                  <a:lnTo>
                    <a:pt x="88" y="693"/>
                  </a:lnTo>
                  <a:lnTo>
                    <a:pt x="91" y="699"/>
                  </a:lnTo>
                  <a:lnTo>
                    <a:pt x="96" y="704"/>
                  </a:lnTo>
                  <a:lnTo>
                    <a:pt x="102" y="707"/>
                  </a:lnTo>
                  <a:lnTo>
                    <a:pt x="108" y="708"/>
                  </a:lnTo>
                  <a:lnTo>
                    <a:pt x="111" y="710"/>
                  </a:lnTo>
                  <a:lnTo>
                    <a:pt x="111" y="710"/>
                  </a:lnTo>
                  <a:lnTo>
                    <a:pt x="120" y="711"/>
                  </a:lnTo>
                  <a:lnTo>
                    <a:pt x="120" y="711"/>
                  </a:lnTo>
                  <a:lnTo>
                    <a:pt x="120" y="711"/>
                  </a:lnTo>
                  <a:lnTo>
                    <a:pt x="120" y="711"/>
                  </a:lnTo>
                  <a:lnTo>
                    <a:pt x="133" y="708"/>
                  </a:lnTo>
                  <a:lnTo>
                    <a:pt x="145" y="705"/>
                  </a:lnTo>
                  <a:lnTo>
                    <a:pt x="157" y="699"/>
                  </a:lnTo>
                  <a:lnTo>
                    <a:pt x="169" y="693"/>
                  </a:lnTo>
                  <a:lnTo>
                    <a:pt x="178" y="688"/>
                  </a:lnTo>
                  <a:lnTo>
                    <a:pt x="178" y="688"/>
                  </a:lnTo>
                  <a:lnTo>
                    <a:pt x="211" y="669"/>
                  </a:lnTo>
                  <a:lnTo>
                    <a:pt x="246" y="648"/>
                  </a:lnTo>
                  <a:lnTo>
                    <a:pt x="246" y="648"/>
                  </a:lnTo>
                  <a:lnTo>
                    <a:pt x="280" y="627"/>
                  </a:lnTo>
                  <a:lnTo>
                    <a:pt x="280" y="627"/>
                  </a:lnTo>
                  <a:lnTo>
                    <a:pt x="304" y="614"/>
                  </a:lnTo>
                  <a:lnTo>
                    <a:pt x="323" y="603"/>
                  </a:lnTo>
                  <a:lnTo>
                    <a:pt x="323" y="603"/>
                  </a:lnTo>
                  <a:lnTo>
                    <a:pt x="337" y="597"/>
                  </a:lnTo>
                  <a:lnTo>
                    <a:pt x="337" y="597"/>
                  </a:lnTo>
                  <a:lnTo>
                    <a:pt x="337" y="596"/>
                  </a:lnTo>
                  <a:lnTo>
                    <a:pt x="337" y="596"/>
                  </a:lnTo>
                  <a:lnTo>
                    <a:pt x="364" y="599"/>
                  </a:lnTo>
                  <a:lnTo>
                    <a:pt x="389" y="600"/>
                  </a:lnTo>
                  <a:lnTo>
                    <a:pt x="401" y="600"/>
                  </a:lnTo>
                  <a:lnTo>
                    <a:pt x="401" y="600"/>
                  </a:lnTo>
                  <a:lnTo>
                    <a:pt x="421" y="599"/>
                  </a:lnTo>
                  <a:lnTo>
                    <a:pt x="441" y="598"/>
                  </a:lnTo>
                  <a:lnTo>
                    <a:pt x="460" y="597"/>
                  </a:lnTo>
                  <a:lnTo>
                    <a:pt x="479" y="594"/>
                  </a:lnTo>
                  <a:lnTo>
                    <a:pt x="498" y="591"/>
                  </a:lnTo>
                  <a:lnTo>
                    <a:pt x="516" y="587"/>
                  </a:lnTo>
                  <a:lnTo>
                    <a:pt x="552" y="578"/>
                  </a:lnTo>
                  <a:lnTo>
                    <a:pt x="586" y="566"/>
                  </a:lnTo>
                  <a:lnTo>
                    <a:pt x="601" y="558"/>
                  </a:lnTo>
                  <a:lnTo>
                    <a:pt x="617" y="551"/>
                  </a:lnTo>
                  <a:lnTo>
                    <a:pt x="633" y="543"/>
                  </a:lnTo>
                  <a:lnTo>
                    <a:pt x="647" y="534"/>
                  </a:lnTo>
                  <a:lnTo>
                    <a:pt x="661" y="525"/>
                  </a:lnTo>
                  <a:lnTo>
                    <a:pt x="675" y="515"/>
                  </a:lnTo>
                  <a:lnTo>
                    <a:pt x="688" y="506"/>
                  </a:lnTo>
                  <a:lnTo>
                    <a:pt x="700" y="495"/>
                  </a:lnTo>
                  <a:lnTo>
                    <a:pt x="712" y="484"/>
                  </a:lnTo>
                  <a:lnTo>
                    <a:pt x="723" y="473"/>
                  </a:lnTo>
                  <a:lnTo>
                    <a:pt x="732" y="461"/>
                  </a:lnTo>
                  <a:lnTo>
                    <a:pt x="742" y="449"/>
                  </a:lnTo>
                  <a:lnTo>
                    <a:pt x="750" y="436"/>
                  </a:lnTo>
                  <a:lnTo>
                    <a:pt x="759" y="424"/>
                  </a:lnTo>
                  <a:lnTo>
                    <a:pt x="766" y="411"/>
                  </a:lnTo>
                  <a:lnTo>
                    <a:pt x="772" y="396"/>
                  </a:lnTo>
                  <a:lnTo>
                    <a:pt x="778" y="383"/>
                  </a:lnTo>
                  <a:lnTo>
                    <a:pt x="781" y="369"/>
                  </a:lnTo>
                  <a:lnTo>
                    <a:pt x="786" y="354"/>
                  </a:lnTo>
                  <a:lnTo>
                    <a:pt x="789" y="340"/>
                  </a:lnTo>
                  <a:lnTo>
                    <a:pt x="790" y="324"/>
                  </a:lnTo>
                  <a:lnTo>
                    <a:pt x="791" y="310"/>
                  </a:lnTo>
                  <a:lnTo>
                    <a:pt x="791" y="310"/>
                  </a:lnTo>
                  <a:lnTo>
                    <a:pt x="791" y="304"/>
                  </a:lnTo>
                  <a:lnTo>
                    <a:pt x="791" y="304"/>
                  </a:lnTo>
                  <a:lnTo>
                    <a:pt x="791" y="288"/>
                  </a:lnTo>
                  <a:lnTo>
                    <a:pt x="790" y="274"/>
                  </a:lnTo>
                  <a:lnTo>
                    <a:pt x="786" y="258"/>
                  </a:lnTo>
                  <a:lnTo>
                    <a:pt x="784" y="244"/>
                  </a:lnTo>
                  <a:lnTo>
                    <a:pt x="779" y="230"/>
                  </a:lnTo>
                  <a:lnTo>
                    <a:pt x="774" y="215"/>
                  </a:lnTo>
                  <a:lnTo>
                    <a:pt x="767" y="201"/>
                  </a:lnTo>
                  <a:lnTo>
                    <a:pt x="761" y="188"/>
                  </a:lnTo>
                  <a:lnTo>
                    <a:pt x="753" y="174"/>
                  </a:lnTo>
                  <a:lnTo>
                    <a:pt x="744" y="161"/>
                  </a:lnTo>
                  <a:lnTo>
                    <a:pt x="735" y="149"/>
                  </a:lnTo>
                  <a:lnTo>
                    <a:pt x="725" y="137"/>
                  </a:lnTo>
                  <a:lnTo>
                    <a:pt x="714" y="125"/>
                  </a:lnTo>
                  <a:lnTo>
                    <a:pt x="702" y="113"/>
                  </a:lnTo>
                  <a:lnTo>
                    <a:pt x="690" y="102"/>
                  </a:lnTo>
                  <a:lnTo>
                    <a:pt x="678" y="93"/>
                  </a:lnTo>
                  <a:lnTo>
                    <a:pt x="664" y="82"/>
                  </a:lnTo>
                  <a:lnTo>
                    <a:pt x="651" y="72"/>
                  </a:lnTo>
                  <a:lnTo>
                    <a:pt x="636" y="64"/>
                  </a:lnTo>
                  <a:lnTo>
                    <a:pt x="621" y="56"/>
                  </a:lnTo>
                  <a:lnTo>
                    <a:pt x="605" y="47"/>
                  </a:lnTo>
                  <a:lnTo>
                    <a:pt x="588" y="40"/>
                  </a:lnTo>
                  <a:lnTo>
                    <a:pt x="571" y="34"/>
                  </a:lnTo>
                  <a:lnTo>
                    <a:pt x="555" y="27"/>
                  </a:lnTo>
                  <a:lnTo>
                    <a:pt x="537" y="22"/>
                  </a:lnTo>
                  <a:lnTo>
                    <a:pt x="519" y="17"/>
                  </a:lnTo>
                  <a:lnTo>
                    <a:pt x="501" y="12"/>
                  </a:lnTo>
                  <a:lnTo>
                    <a:pt x="481" y="9"/>
                  </a:lnTo>
                  <a:lnTo>
                    <a:pt x="462" y="5"/>
                  </a:lnTo>
                  <a:lnTo>
                    <a:pt x="443" y="4"/>
                  </a:lnTo>
                  <a:lnTo>
                    <a:pt x="423" y="2"/>
                  </a:lnTo>
                  <a:lnTo>
                    <a:pt x="403" y="2"/>
                  </a:lnTo>
                  <a:lnTo>
                    <a:pt x="403" y="2"/>
                  </a:lnTo>
                  <a:close/>
                  <a:moveTo>
                    <a:pt x="211" y="568"/>
                  </a:moveTo>
                  <a:lnTo>
                    <a:pt x="214" y="563"/>
                  </a:lnTo>
                  <a:lnTo>
                    <a:pt x="214" y="563"/>
                  </a:lnTo>
                  <a:lnTo>
                    <a:pt x="219" y="555"/>
                  </a:lnTo>
                  <a:lnTo>
                    <a:pt x="222" y="546"/>
                  </a:lnTo>
                  <a:lnTo>
                    <a:pt x="226" y="537"/>
                  </a:lnTo>
                  <a:lnTo>
                    <a:pt x="227" y="525"/>
                  </a:lnTo>
                  <a:lnTo>
                    <a:pt x="227" y="525"/>
                  </a:lnTo>
                  <a:lnTo>
                    <a:pt x="226" y="516"/>
                  </a:lnTo>
                  <a:lnTo>
                    <a:pt x="222" y="507"/>
                  </a:lnTo>
                  <a:lnTo>
                    <a:pt x="220" y="501"/>
                  </a:lnTo>
                  <a:lnTo>
                    <a:pt x="216" y="497"/>
                  </a:lnTo>
                  <a:lnTo>
                    <a:pt x="211" y="492"/>
                  </a:lnTo>
                  <a:lnTo>
                    <a:pt x="207" y="490"/>
                  </a:lnTo>
                  <a:lnTo>
                    <a:pt x="207" y="490"/>
                  </a:lnTo>
                  <a:lnTo>
                    <a:pt x="190" y="480"/>
                  </a:lnTo>
                  <a:lnTo>
                    <a:pt x="175" y="471"/>
                  </a:lnTo>
                  <a:lnTo>
                    <a:pt x="161" y="461"/>
                  </a:lnTo>
                  <a:lnTo>
                    <a:pt x="147" y="450"/>
                  </a:lnTo>
                  <a:lnTo>
                    <a:pt x="135" y="440"/>
                  </a:lnTo>
                  <a:lnTo>
                    <a:pt x="123" y="429"/>
                  </a:lnTo>
                  <a:lnTo>
                    <a:pt x="113" y="417"/>
                  </a:lnTo>
                  <a:lnTo>
                    <a:pt x="103" y="405"/>
                  </a:lnTo>
                  <a:lnTo>
                    <a:pt x="95" y="392"/>
                  </a:lnTo>
                  <a:lnTo>
                    <a:pt x="87" y="380"/>
                  </a:lnTo>
                  <a:lnTo>
                    <a:pt x="81" y="366"/>
                  </a:lnTo>
                  <a:lnTo>
                    <a:pt x="76" y="352"/>
                  </a:lnTo>
                  <a:lnTo>
                    <a:pt x="71" y="339"/>
                  </a:lnTo>
                  <a:lnTo>
                    <a:pt x="69" y="324"/>
                  </a:lnTo>
                  <a:lnTo>
                    <a:pt x="66" y="311"/>
                  </a:lnTo>
                  <a:lnTo>
                    <a:pt x="66" y="297"/>
                  </a:lnTo>
                  <a:lnTo>
                    <a:pt x="66" y="293"/>
                  </a:lnTo>
                  <a:lnTo>
                    <a:pt x="66" y="293"/>
                  </a:lnTo>
                  <a:lnTo>
                    <a:pt x="66" y="281"/>
                  </a:lnTo>
                  <a:lnTo>
                    <a:pt x="67" y="270"/>
                  </a:lnTo>
                  <a:lnTo>
                    <a:pt x="70" y="258"/>
                  </a:lnTo>
                  <a:lnTo>
                    <a:pt x="73" y="248"/>
                  </a:lnTo>
                  <a:lnTo>
                    <a:pt x="77" y="237"/>
                  </a:lnTo>
                  <a:lnTo>
                    <a:pt x="82" y="226"/>
                  </a:lnTo>
                  <a:lnTo>
                    <a:pt x="87" y="215"/>
                  </a:lnTo>
                  <a:lnTo>
                    <a:pt x="93" y="206"/>
                  </a:lnTo>
                  <a:lnTo>
                    <a:pt x="106" y="185"/>
                  </a:lnTo>
                  <a:lnTo>
                    <a:pt x="123" y="166"/>
                  </a:lnTo>
                  <a:lnTo>
                    <a:pt x="142" y="149"/>
                  </a:lnTo>
                  <a:lnTo>
                    <a:pt x="162" y="132"/>
                  </a:lnTo>
                  <a:lnTo>
                    <a:pt x="185" y="118"/>
                  </a:lnTo>
                  <a:lnTo>
                    <a:pt x="210" y="105"/>
                  </a:lnTo>
                  <a:lnTo>
                    <a:pt x="237" y="94"/>
                  </a:lnTo>
                  <a:lnTo>
                    <a:pt x="265" y="84"/>
                  </a:lnTo>
                  <a:lnTo>
                    <a:pt x="295" y="76"/>
                  </a:lnTo>
                  <a:lnTo>
                    <a:pt x="325" y="71"/>
                  </a:lnTo>
                  <a:lnTo>
                    <a:pt x="358" y="68"/>
                  </a:lnTo>
                  <a:lnTo>
                    <a:pt x="390" y="66"/>
                  </a:lnTo>
                  <a:lnTo>
                    <a:pt x="390" y="66"/>
                  </a:lnTo>
                  <a:lnTo>
                    <a:pt x="401" y="66"/>
                  </a:lnTo>
                  <a:lnTo>
                    <a:pt x="401" y="66"/>
                  </a:lnTo>
                  <a:lnTo>
                    <a:pt x="433" y="69"/>
                  </a:lnTo>
                  <a:lnTo>
                    <a:pt x="466" y="72"/>
                  </a:lnTo>
                  <a:lnTo>
                    <a:pt x="497" y="80"/>
                  </a:lnTo>
                  <a:lnTo>
                    <a:pt x="527" y="88"/>
                  </a:lnTo>
                  <a:lnTo>
                    <a:pt x="556" y="98"/>
                  </a:lnTo>
                  <a:lnTo>
                    <a:pt x="582" y="111"/>
                  </a:lnTo>
                  <a:lnTo>
                    <a:pt x="607" y="124"/>
                  </a:lnTo>
                  <a:lnTo>
                    <a:pt x="630" y="140"/>
                  </a:lnTo>
                  <a:lnTo>
                    <a:pt x="652" y="156"/>
                  </a:lnTo>
                  <a:lnTo>
                    <a:pt x="671" y="174"/>
                  </a:lnTo>
                  <a:lnTo>
                    <a:pt x="687" y="195"/>
                  </a:lnTo>
                  <a:lnTo>
                    <a:pt x="701" y="215"/>
                  </a:lnTo>
                  <a:lnTo>
                    <a:pt x="707" y="225"/>
                  </a:lnTo>
                  <a:lnTo>
                    <a:pt x="712" y="236"/>
                  </a:lnTo>
                  <a:lnTo>
                    <a:pt x="717" y="246"/>
                  </a:lnTo>
                  <a:lnTo>
                    <a:pt x="720" y="258"/>
                  </a:lnTo>
                  <a:lnTo>
                    <a:pt x="723" y="269"/>
                  </a:lnTo>
                  <a:lnTo>
                    <a:pt x="725" y="281"/>
                  </a:lnTo>
                  <a:lnTo>
                    <a:pt x="726" y="292"/>
                  </a:lnTo>
                  <a:lnTo>
                    <a:pt x="726" y="304"/>
                  </a:lnTo>
                  <a:lnTo>
                    <a:pt x="726" y="308"/>
                  </a:lnTo>
                  <a:lnTo>
                    <a:pt x="726" y="308"/>
                  </a:lnTo>
                  <a:lnTo>
                    <a:pt x="725" y="320"/>
                  </a:lnTo>
                  <a:lnTo>
                    <a:pt x="724" y="332"/>
                  </a:lnTo>
                  <a:lnTo>
                    <a:pt x="721" y="342"/>
                  </a:lnTo>
                  <a:lnTo>
                    <a:pt x="719" y="353"/>
                  </a:lnTo>
                  <a:lnTo>
                    <a:pt x="715" y="364"/>
                  </a:lnTo>
                  <a:lnTo>
                    <a:pt x="711" y="375"/>
                  </a:lnTo>
                  <a:lnTo>
                    <a:pt x="706" y="386"/>
                  </a:lnTo>
                  <a:lnTo>
                    <a:pt x="700" y="396"/>
                  </a:lnTo>
                  <a:lnTo>
                    <a:pt x="685" y="416"/>
                  </a:lnTo>
                  <a:lnTo>
                    <a:pt x="670" y="435"/>
                  </a:lnTo>
                  <a:lnTo>
                    <a:pt x="651" y="452"/>
                  </a:lnTo>
                  <a:lnTo>
                    <a:pt x="630" y="468"/>
                  </a:lnTo>
                  <a:lnTo>
                    <a:pt x="606" y="483"/>
                  </a:lnTo>
                  <a:lnTo>
                    <a:pt x="582" y="496"/>
                  </a:lnTo>
                  <a:lnTo>
                    <a:pt x="555" y="507"/>
                  </a:lnTo>
                  <a:lnTo>
                    <a:pt x="527" y="516"/>
                  </a:lnTo>
                  <a:lnTo>
                    <a:pt x="497" y="525"/>
                  </a:lnTo>
                  <a:lnTo>
                    <a:pt x="466" y="530"/>
                  </a:lnTo>
                  <a:lnTo>
                    <a:pt x="435" y="533"/>
                  </a:lnTo>
                  <a:lnTo>
                    <a:pt x="401" y="534"/>
                  </a:lnTo>
                  <a:lnTo>
                    <a:pt x="401" y="534"/>
                  </a:lnTo>
                  <a:lnTo>
                    <a:pt x="390" y="534"/>
                  </a:lnTo>
                  <a:lnTo>
                    <a:pt x="390" y="534"/>
                  </a:lnTo>
                  <a:lnTo>
                    <a:pt x="366" y="533"/>
                  </a:lnTo>
                  <a:lnTo>
                    <a:pt x="343" y="531"/>
                  </a:lnTo>
                  <a:lnTo>
                    <a:pt x="343" y="531"/>
                  </a:lnTo>
                  <a:lnTo>
                    <a:pt x="336" y="531"/>
                  </a:lnTo>
                  <a:lnTo>
                    <a:pt x="336" y="531"/>
                  </a:lnTo>
                  <a:lnTo>
                    <a:pt x="323" y="532"/>
                  </a:lnTo>
                  <a:lnTo>
                    <a:pt x="312" y="536"/>
                  </a:lnTo>
                  <a:lnTo>
                    <a:pt x="300" y="540"/>
                  </a:lnTo>
                  <a:lnTo>
                    <a:pt x="289" y="546"/>
                  </a:lnTo>
                  <a:lnTo>
                    <a:pt x="279" y="552"/>
                  </a:lnTo>
                  <a:lnTo>
                    <a:pt x="279" y="552"/>
                  </a:lnTo>
                  <a:lnTo>
                    <a:pt x="249" y="570"/>
                  </a:lnTo>
                  <a:lnTo>
                    <a:pt x="215" y="591"/>
                  </a:lnTo>
                  <a:lnTo>
                    <a:pt x="215" y="591"/>
                  </a:lnTo>
                  <a:lnTo>
                    <a:pt x="187" y="608"/>
                  </a:lnTo>
                  <a:lnTo>
                    <a:pt x="187" y="608"/>
                  </a:lnTo>
                  <a:lnTo>
                    <a:pt x="199" y="587"/>
                  </a:lnTo>
                  <a:lnTo>
                    <a:pt x="211" y="568"/>
                  </a:lnTo>
                  <a:lnTo>
                    <a:pt x="211" y="56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B4B4B"/>
                </a:solidFill>
                <a:effectLst/>
                <a:uLnTx/>
                <a:uFillTx/>
                <a:ea typeface="+mn-ea"/>
                <a:cs typeface="+mn-cs"/>
              </a:endParaRPr>
            </a:p>
          </p:txBody>
        </p:sp>
        <p:sp>
          <p:nvSpPr>
            <p:cNvPr id="16" name="Freeform 24">
              <a:extLst>
                <a:ext uri="{FF2B5EF4-FFF2-40B4-BE49-F238E27FC236}">
                  <a16:creationId xmlns:a16="http://schemas.microsoft.com/office/drawing/2014/main" id="{0DF3E5FF-34AD-4B42-A373-0C4BEE15ACD3}"/>
                </a:ext>
              </a:extLst>
            </p:cNvPr>
            <p:cNvSpPr>
              <a:spLocks/>
            </p:cNvSpPr>
            <p:nvPr/>
          </p:nvSpPr>
          <p:spPr bwMode="auto">
            <a:xfrm>
              <a:off x="4870089" y="4539734"/>
              <a:ext cx="226024" cy="205601"/>
            </a:xfrm>
            <a:custGeom>
              <a:avLst/>
              <a:gdLst>
                <a:gd name="T0" fmla="*/ 570 w 662"/>
                <a:gd name="T1" fmla="*/ 513 h 603"/>
                <a:gd name="T2" fmla="*/ 533 w 662"/>
                <a:gd name="T3" fmla="*/ 455 h 603"/>
                <a:gd name="T4" fmla="*/ 587 w 662"/>
                <a:gd name="T5" fmla="*/ 414 h 603"/>
                <a:gd name="T6" fmla="*/ 628 w 662"/>
                <a:gd name="T7" fmla="*/ 365 h 603"/>
                <a:gd name="T8" fmla="*/ 653 w 662"/>
                <a:gd name="T9" fmla="*/ 311 h 603"/>
                <a:gd name="T10" fmla="*/ 662 w 662"/>
                <a:gd name="T11" fmla="*/ 252 h 603"/>
                <a:gd name="T12" fmla="*/ 661 w 662"/>
                <a:gd name="T13" fmla="*/ 235 h 603"/>
                <a:gd name="T14" fmla="*/ 650 w 662"/>
                <a:gd name="T15" fmla="*/ 185 h 603"/>
                <a:gd name="T16" fmla="*/ 620 w 662"/>
                <a:gd name="T17" fmla="*/ 128 h 603"/>
                <a:gd name="T18" fmla="*/ 540 w 662"/>
                <a:gd name="T19" fmla="*/ 56 h 603"/>
                <a:gd name="T20" fmla="*/ 428 w 662"/>
                <a:gd name="T21" fmla="*/ 11 h 603"/>
                <a:gd name="T22" fmla="*/ 326 w 662"/>
                <a:gd name="T23" fmla="*/ 0 h 603"/>
                <a:gd name="T24" fmla="*/ 294 w 662"/>
                <a:gd name="T25" fmla="*/ 2 h 603"/>
                <a:gd name="T26" fmla="*/ 191 w 662"/>
                <a:gd name="T27" fmla="*/ 23 h 603"/>
                <a:gd name="T28" fmla="*/ 104 w 662"/>
                <a:gd name="T29" fmla="*/ 66 h 603"/>
                <a:gd name="T30" fmla="*/ 37 w 662"/>
                <a:gd name="T31" fmla="*/ 127 h 603"/>
                <a:gd name="T32" fmla="*/ 0 w 662"/>
                <a:gd name="T33" fmla="*/ 197 h 603"/>
                <a:gd name="T34" fmla="*/ 59 w 662"/>
                <a:gd name="T35" fmla="*/ 206 h 603"/>
                <a:gd name="T36" fmla="*/ 79 w 662"/>
                <a:gd name="T37" fmla="*/ 169 h 603"/>
                <a:gd name="T38" fmla="*/ 130 w 662"/>
                <a:gd name="T39" fmla="*/ 120 h 603"/>
                <a:gd name="T40" fmla="*/ 198 w 662"/>
                <a:gd name="T41" fmla="*/ 83 h 603"/>
                <a:gd name="T42" fmla="*/ 278 w 662"/>
                <a:gd name="T43" fmla="*/ 62 h 603"/>
                <a:gd name="T44" fmla="*/ 330 w 662"/>
                <a:gd name="T45" fmla="*/ 59 h 603"/>
                <a:gd name="T46" fmla="*/ 412 w 662"/>
                <a:gd name="T47" fmla="*/ 67 h 603"/>
                <a:gd name="T48" fmla="*/ 503 w 662"/>
                <a:gd name="T49" fmla="*/ 103 h 603"/>
                <a:gd name="T50" fmla="*/ 570 w 662"/>
                <a:gd name="T51" fmla="*/ 158 h 603"/>
                <a:gd name="T52" fmla="*/ 601 w 662"/>
                <a:gd name="T53" fmla="*/ 230 h 603"/>
                <a:gd name="T54" fmla="*/ 602 w 662"/>
                <a:gd name="T55" fmla="*/ 264 h 603"/>
                <a:gd name="T56" fmla="*/ 592 w 662"/>
                <a:gd name="T57" fmla="*/ 309 h 603"/>
                <a:gd name="T58" fmla="*/ 564 w 662"/>
                <a:gd name="T59" fmla="*/ 353 h 603"/>
                <a:gd name="T60" fmla="*/ 524 w 662"/>
                <a:gd name="T61" fmla="*/ 390 h 603"/>
                <a:gd name="T62" fmla="*/ 486 w 662"/>
                <a:gd name="T63" fmla="*/ 413 h 603"/>
                <a:gd name="T64" fmla="*/ 472 w 662"/>
                <a:gd name="T65" fmla="*/ 428 h 603"/>
                <a:gd name="T66" fmla="*/ 469 w 662"/>
                <a:gd name="T67" fmla="*/ 455 h 603"/>
                <a:gd name="T68" fmla="*/ 481 w 662"/>
                <a:gd name="T69" fmla="*/ 482 h 603"/>
                <a:gd name="T70" fmla="*/ 479 w 662"/>
                <a:gd name="T71" fmla="*/ 498 h 603"/>
                <a:gd name="T72" fmla="*/ 418 w 662"/>
                <a:gd name="T73" fmla="*/ 462 h 603"/>
                <a:gd name="T74" fmla="*/ 388 w 662"/>
                <a:gd name="T75" fmla="*/ 450 h 603"/>
                <a:gd name="T76" fmla="*/ 372 w 662"/>
                <a:gd name="T77" fmla="*/ 447 h 603"/>
                <a:gd name="T78" fmla="*/ 343 w 662"/>
                <a:gd name="T79" fmla="*/ 467 h 603"/>
                <a:gd name="T80" fmla="*/ 358 w 662"/>
                <a:gd name="T81" fmla="*/ 509 h 603"/>
                <a:gd name="T82" fmla="*/ 376 w 662"/>
                <a:gd name="T83" fmla="*/ 507 h 603"/>
                <a:gd name="T84" fmla="*/ 424 w 662"/>
                <a:gd name="T85" fmla="*/ 533 h 603"/>
                <a:gd name="T86" fmla="*/ 510 w 662"/>
                <a:gd name="T87" fmla="*/ 584 h 603"/>
                <a:gd name="T88" fmla="*/ 538 w 662"/>
                <a:gd name="T89" fmla="*/ 599 h 603"/>
                <a:gd name="T90" fmla="*/ 559 w 662"/>
                <a:gd name="T91" fmla="*/ 603 h 603"/>
                <a:gd name="T92" fmla="*/ 575 w 662"/>
                <a:gd name="T93" fmla="*/ 600 h 603"/>
                <a:gd name="T94" fmla="*/ 592 w 662"/>
                <a:gd name="T95" fmla="*/ 583 h 603"/>
                <a:gd name="T96" fmla="*/ 594 w 662"/>
                <a:gd name="T97" fmla="*/ 569 h 603"/>
                <a:gd name="T98" fmla="*/ 583 w 662"/>
                <a:gd name="T99" fmla="*/ 536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2" h="603">
                  <a:moveTo>
                    <a:pt x="583" y="536"/>
                  </a:moveTo>
                  <a:lnTo>
                    <a:pt x="581" y="531"/>
                  </a:lnTo>
                  <a:lnTo>
                    <a:pt x="581" y="531"/>
                  </a:lnTo>
                  <a:lnTo>
                    <a:pt x="570" y="513"/>
                  </a:lnTo>
                  <a:lnTo>
                    <a:pt x="558" y="495"/>
                  </a:lnTo>
                  <a:lnTo>
                    <a:pt x="558" y="495"/>
                  </a:lnTo>
                  <a:lnTo>
                    <a:pt x="533" y="455"/>
                  </a:lnTo>
                  <a:lnTo>
                    <a:pt x="533" y="455"/>
                  </a:lnTo>
                  <a:lnTo>
                    <a:pt x="547" y="445"/>
                  </a:lnTo>
                  <a:lnTo>
                    <a:pt x="562" y="435"/>
                  </a:lnTo>
                  <a:lnTo>
                    <a:pt x="575" y="425"/>
                  </a:lnTo>
                  <a:lnTo>
                    <a:pt x="587" y="414"/>
                  </a:lnTo>
                  <a:lnTo>
                    <a:pt x="599" y="402"/>
                  </a:lnTo>
                  <a:lnTo>
                    <a:pt x="610" y="390"/>
                  </a:lnTo>
                  <a:lnTo>
                    <a:pt x="619" y="378"/>
                  </a:lnTo>
                  <a:lnTo>
                    <a:pt x="628" y="365"/>
                  </a:lnTo>
                  <a:lnTo>
                    <a:pt x="636" y="351"/>
                  </a:lnTo>
                  <a:lnTo>
                    <a:pt x="642" y="338"/>
                  </a:lnTo>
                  <a:lnTo>
                    <a:pt x="648" y="324"/>
                  </a:lnTo>
                  <a:lnTo>
                    <a:pt x="653" y="311"/>
                  </a:lnTo>
                  <a:lnTo>
                    <a:pt x="658" y="296"/>
                  </a:lnTo>
                  <a:lnTo>
                    <a:pt x="660" y="282"/>
                  </a:lnTo>
                  <a:lnTo>
                    <a:pt x="661" y="266"/>
                  </a:lnTo>
                  <a:lnTo>
                    <a:pt x="662" y="252"/>
                  </a:lnTo>
                  <a:lnTo>
                    <a:pt x="662" y="252"/>
                  </a:lnTo>
                  <a:lnTo>
                    <a:pt x="662" y="247"/>
                  </a:lnTo>
                  <a:lnTo>
                    <a:pt x="662" y="247"/>
                  </a:lnTo>
                  <a:lnTo>
                    <a:pt x="661" y="235"/>
                  </a:lnTo>
                  <a:lnTo>
                    <a:pt x="660" y="222"/>
                  </a:lnTo>
                  <a:lnTo>
                    <a:pt x="658" y="210"/>
                  </a:lnTo>
                  <a:lnTo>
                    <a:pt x="654" y="197"/>
                  </a:lnTo>
                  <a:lnTo>
                    <a:pt x="650" y="185"/>
                  </a:lnTo>
                  <a:lnTo>
                    <a:pt x="646" y="173"/>
                  </a:lnTo>
                  <a:lnTo>
                    <a:pt x="640" y="162"/>
                  </a:lnTo>
                  <a:lnTo>
                    <a:pt x="634" y="150"/>
                  </a:lnTo>
                  <a:lnTo>
                    <a:pt x="620" y="128"/>
                  </a:lnTo>
                  <a:lnTo>
                    <a:pt x="604" y="108"/>
                  </a:lnTo>
                  <a:lnTo>
                    <a:pt x="584" y="90"/>
                  </a:lnTo>
                  <a:lnTo>
                    <a:pt x="563" y="72"/>
                  </a:lnTo>
                  <a:lnTo>
                    <a:pt x="540" y="56"/>
                  </a:lnTo>
                  <a:lnTo>
                    <a:pt x="515" y="42"/>
                  </a:lnTo>
                  <a:lnTo>
                    <a:pt x="487" y="30"/>
                  </a:lnTo>
                  <a:lnTo>
                    <a:pt x="458" y="19"/>
                  </a:lnTo>
                  <a:lnTo>
                    <a:pt x="428" y="11"/>
                  </a:lnTo>
                  <a:lnTo>
                    <a:pt x="397" y="5"/>
                  </a:lnTo>
                  <a:lnTo>
                    <a:pt x="365" y="1"/>
                  </a:lnTo>
                  <a:lnTo>
                    <a:pt x="330" y="0"/>
                  </a:lnTo>
                  <a:lnTo>
                    <a:pt x="326" y="0"/>
                  </a:lnTo>
                  <a:lnTo>
                    <a:pt x="326" y="0"/>
                  </a:lnTo>
                  <a:lnTo>
                    <a:pt x="320" y="0"/>
                  </a:lnTo>
                  <a:lnTo>
                    <a:pt x="320" y="0"/>
                  </a:lnTo>
                  <a:lnTo>
                    <a:pt x="294" y="2"/>
                  </a:lnTo>
                  <a:lnTo>
                    <a:pt x="266" y="5"/>
                  </a:lnTo>
                  <a:lnTo>
                    <a:pt x="241" y="9"/>
                  </a:lnTo>
                  <a:lnTo>
                    <a:pt x="216" y="15"/>
                  </a:lnTo>
                  <a:lnTo>
                    <a:pt x="191" y="23"/>
                  </a:lnTo>
                  <a:lnTo>
                    <a:pt x="168" y="31"/>
                  </a:lnTo>
                  <a:lnTo>
                    <a:pt x="145" y="42"/>
                  </a:lnTo>
                  <a:lnTo>
                    <a:pt x="124" y="53"/>
                  </a:lnTo>
                  <a:lnTo>
                    <a:pt x="104" y="66"/>
                  </a:lnTo>
                  <a:lnTo>
                    <a:pt x="85" y="79"/>
                  </a:lnTo>
                  <a:lnTo>
                    <a:pt x="67" y="95"/>
                  </a:lnTo>
                  <a:lnTo>
                    <a:pt x="52" y="110"/>
                  </a:lnTo>
                  <a:lnTo>
                    <a:pt x="37" y="127"/>
                  </a:lnTo>
                  <a:lnTo>
                    <a:pt x="25" y="145"/>
                  </a:lnTo>
                  <a:lnTo>
                    <a:pt x="14" y="163"/>
                  </a:lnTo>
                  <a:lnTo>
                    <a:pt x="5" y="183"/>
                  </a:lnTo>
                  <a:lnTo>
                    <a:pt x="0" y="197"/>
                  </a:lnTo>
                  <a:lnTo>
                    <a:pt x="14" y="199"/>
                  </a:lnTo>
                  <a:lnTo>
                    <a:pt x="14" y="199"/>
                  </a:lnTo>
                  <a:lnTo>
                    <a:pt x="50" y="205"/>
                  </a:lnTo>
                  <a:lnTo>
                    <a:pt x="59" y="206"/>
                  </a:lnTo>
                  <a:lnTo>
                    <a:pt x="62" y="198"/>
                  </a:lnTo>
                  <a:lnTo>
                    <a:pt x="62" y="198"/>
                  </a:lnTo>
                  <a:lnTo>
                    <a:pt x="71" y="183"/>
                  </a:lnTo>
                  <a:lnTo>
                    <a:pt x="79" y="169"/>
                  </a:lnTo>
                  <a:lnTo>
                    <a:pt x="90" y="156"/>
                  </a:lnTo>
                  <a:lnTo>
                    <a:pt x="102" y="143"/>
                  </a:lnTo>
                  <a:lnTo>
                    <a:pt x="115" y="131"/>
                  </a:lnTo>
                  <a:lnTo>
                    <a:pt x="130" y="120"/>
                  </a:lnTo>
                  <a:lnTo>
                    <a:pt x="145" y="109"/>
                  </a:lnTo>
                  <a:lnTo>
                    <a:pt x="162" y="99"/>
                  </a:lnTo>
                  <a:lnTo>
                    <a:pt x="180" y="91"/>
                  </a:lnTo>
                  <a:lnTo>
                    <a:pt x="198" y="83"/>
                  </a:lnTo>
                  <a:lnTo>
                    <a:pt x="217" y="77"/>
                  </a:lnTo>
                  <a:lnTo>
                    <a:pt x="238" y="71"/>
                  </a:lnTo>
                  <a:lnTo>
                    <a:pt x="258" y="66"/>
                  </a:lnTo>
                  <a:lnTo>
                    <a:pt x="278" y="62"/>
                  </a:lnTo>
                  <a:lnTo>
                    <a:pt x="300" y="60"/>
                  </a:lnTo>
                  <a:lnTo>
                    <a:pt x="323" y="59"/>
                  </a:lnTo>
                  <a:lnTo>
                    <a:pt x="323" y="59"/>
                  </a:lnTo>
                  <a:lnTo>
                    <a:pt x="330" y="59"/>
                  </a:lnTo>
                  <a:lnTo>
                    <a:pt x="330" y="59"/>
                  </a:lnTo>
                  <a:lnTo>
                    <a:pt x="359" y="60"/>
                  </a:lnTo>
                  <a:lnTo>
                    <a:pt x="385" y="63"/>
                  </a:lnTo>
                  <a:lnTo>
                    <a:pt x="412" y="67"/>
                  </a:lnTo>
                  <a:lnTo>
                    <a:pt x="436" y="74"/>
                  </a:lnTo>
                  <a:lnTo>
                    <a:pt x="460" y="81"/>
                  </a:lnTo>
                  <a:lnTo>
                    <a:pt x="482" y="91"/>
                  </a:lnTo>
                  <a:lnTo>
                    <a:pt x="503" y="103"/>
                  </a:lnTo>
                  <a:lnTo>
                    <a:pt x="522" y="115"/>
                  </a:lnTo>
                  <a:lnTo>
                    <a:pt x="540" y="128"/>
                  </a:lnTo>
                  <a:lnTo>
                    <a:pt x="556" y="143"/>
                  </a:lnTo>
                  <a:lnTo>
                    <a:pt x="570" y="158"/>
                  </a:lnTo>
                  <a:lnTo>
                    <a:pt x="581" y="175"/>
                  </a:lnTo>
                  <a:lnTo>
                    <a:pt x="590" y="193"/>
                  </a:lnTo>
                  <a:lnTo>
                    <a:pt x="598" y="211"/>
                  </a:lnTo>
                  <a:lnTo>
                    <a:pt x="601" y="230"/>
                  </a:lnTo>
                  <a:lnTo>
                    <a:pt x="604" y="249"/>
                  </a:lnTo>
                  <a:lnTo>
                    <a:pt x="604" y="252"/>
                  </a:lnTo>
                  <a:lnTo>
                    <a:pt x="604" y="252"/>
                  </a:lnTo>
                  <a:lnTo>
                    <a:pt x="602" y="264"/>
                  </a:lnTo>
                  <a:lnTo>
                    <a:pt x="601" y="276"/>
                  </a:lnTo>
                  <a:lnTo>
                    <a:pt x="599" y="287"/>
                  </a:lnTo>
                  <a:lnTo>
                    <a:pt x="595" y="299"/>
                  </a:lnTo>
                  <a:lnTo>
                    <a:pt x="592" y="309"/>
                  </a:lnTo>
                  <a:lnTo>
                    <a:pt x="586" y="320"/>
                  </a:lnTo>
                  <a:lnTo>
                    <a:pt x="580" y="331"/>
                  </a:lnTo>
                  <a:lnTo>
                    <a:pt x="572" y="342"/>
                  </a:lnTo>
                  <a:lnTo>
                    <a:pt x="564" y="353"/>
                  </a:lnTo>
                  <a:lnTo>
                    <a:pt x="556" y="362"/>
                  </a:lnTo>
                  <a:lnTo>
                    <a:pt x="546" y="372"/>
                  </a:lnTo>
                  <a:lnTo>
                    <a:pt x="535" y="381"/>
                  </a:lnTo>
                  <a:lnTo>
                    <a:pt x="524" y="390"/>
                  </a:lnTo>
                  <a:lnTo>
                    <a:pt x="512" y="398"/>
                  </a:lnTo>
                  <a:lnTo>
                    <a:pt x="499" y="405"/>
                  </a:lnTo>
                  <a:lnTo>
                    <a:pt x="486" y="413"/>
                  </a:lnTo>
                  <a:lnTo>
                    <a:pt x="486" y="413"/>
                  </a:lnTo>
                  <a:lnTo>
                    <a:pt x="481" y="416"/>
                  </a:lnTo>
                  <a:lnTo>
                    <a:pt x="478" y="420"/>
                  </a:lnTo>
                  <a:lnTo>
                    <a:pt x="474" y="423"/>
                  </a:lnTo>
                  <a:lnTo>
                    <a:pt x="472" y="428"/>
                  </a:lnTo>
                  <a:lnTo>
                    <a:pt x="468" y="437"/>
                  </a:lnTo>
                  <a:lnTo>
                    <a:pt x="468" y="445"/>
                  </a:lnTo>
                  <a:lnTo>
                    <a:pt x="468" y="445"/>
                  </a:lnTo>
                  <a:lnTo>
                    <a:pt x="469" y="455"/>
                  </a:lnTo>
                  <a:lnTo>
                    <a:pt x="472" y="463"/>
                  </a:lnTo>
                  <a:lnTo>
                    <a:pt x="475" y="470"/>
                  </a:lnTo>
                  <a:lnTo>
                    <a:pt x="479" y="479"/>
                  </a:lnTo>
                  <a:lnTo>
                    <a:pt x="481" y="482"/>
                  </a:lnTo>
                  <a:lnTo>
                    <a:pt x="481" y="482"/>
                  </a:lnTo>
                  <a:lnTo>
                    <a:pt x="497" y="509"/>
                  </a:lnTo>
                  <a:lnTo>
                    <a:pt x="497" y="509"/>
                  </a:lnTo>
                  <a:lnTo>
                    <a:pt x="479" y="498"/>
                  </a:lnTo>
                  <a:lnTo>
                    <a:pt x="479" y="498"/>
                  </a:lnTo>
                  <a:lnTo>
                    <a:pt x="451" y="481"/>
                  </a:lnTo>
                  <a:lnTo>
                    <a:pt x="426" y="467"/>
                  </a:lnTo>
                  <a:lnTo>
                    <a:pt x="418" y="462"/>
                  </a:lnTo>
                  <a:lnTo>
                    <a:pt x="418" y="462"/>
                  </a:lnTo>
                  <a:lnTo>
                    <a:pt x="408" y="457"/>
                  </a:lnTo>
                  <a:lnTo>
                    <a:pt x="398" y="452"/>
                  </a:lnTo>
                  <a:lnTo>
                    <a:pt x="388" y="450"/>
                  </a:lnTo>
                  <a:lnTo>
                    <a:pt x="377" y="447"/>
                  </a:lnTo>
                  <a:lnTo>
                    <a:pt x="377" y="447"/>
                  </a:lnTo>
                  <a:lnTo>
                    <a:pt x="372" y="447"/>
                  </a:lnTo>
                  <a:lnTo>
                    <a:pt x="372" y="447"/>
                  </a:lnTo>
                  <a:lnTo>
                    <a:pt x="360" y="449"/>
                  </a:lnTo>
                  <a:lnTo>
                    <a:pt x="341" y="450"/>
                  </a:lnTo>
                  <a:lnTo>
                    <a:pt x="343" y="467"/>
                  </a:lnTo>
                  <a:lnTo>
                    <a:pt x="343" y="467"/>
                  </a:lnTo>
                  <a:lnTo>
                    <a:pt x="344" y="480"/>
                  </a:lnTo>
                  <a:lnTo>
                    <a:pt x="346" y="486"/>
                  </a:lnTo>
                  <a:lnTo>
                    <a:pt x="344" y="510"/>
                  </a:lnTo>
                  <a:lnTo>
                    <a:pt x="358" y="509"/>
                  </a:lnTo>
                  <a:lnTo>
                    <a:pt x="358" y="509"/>
                  </a:lnTo>
                  <a:lnTo>
                    <a:pt x="376" y="507"/>
                  </a:lnTo>
                  <a:lnTo>
                    <a:pt x="376" y="507"/>
                  </a:lnTo>
                  <a:lnTo>
                    <a:pt x="376" y="507"/>
                  </a:lnTo>
                  <a:lnTo>
                    <a:pt x="386" y="512"/>
                  </a:lnTo>
                  <a:lnTo>
                    <a:pt x="386" y="512"/>
                  </a:lnTo>
                  <a:lnTo>
                    <a:pt x="424" y="533"/>
                  </a:lnTo>
                  <a:lnTo>
                    <a:pt x="424" y="533"/>
                  </a:lnTo>
                  <a:lnTo>
                    <a:pt x="452" y="551"/>
                  </a:lnTo>
                  <a:lnTo>
                    <a:pt x="452" y="551"/>
                  </a:lnTo>
                  <a:lnTo>
                    <a:pt x="481" y="569"/>
                  </a:lnTo>
                  <a:lnTo>
                    <a:pt x="510" y="584"/>
                  </a:lnTo>
                  <a:lnTo>
                    <a:pt x="517" y="589"/>
                  </a:lnTo>
                  <a:lnTo>
                    <a:pt x="517" y="589"/>
                  </a:lnTo>
                  <a:lnTo>
                    <a:pt x="528" y="594"/>
                  </a:lnTo>
                  <a:lnTo>
                    <a:pt x="538" y="599"/>
                  </a:lnTo>
                  <a:lnTo>
                    <a:pt x="547" y="602"/>
                  </a:lnTo>
                  <a:lnTo>
                    <a:pt x="559" y="603"/>
                  </a:lnTo>
                  <a:lnTo>
                    <a:pt x="559" y="603"/>
                  </a:lnTo>
                  <a:lnTo>
                    <a:pt x="559" y="603"/>
                  </a:lnTo>
                  <a:lnTo>
                    <a:pt x="566" y="602"/>
                  </a:lnTo>
                  <a:lnTo>
                    <a:pt x="569" y="602"/>
                  </a:lnTo>
                  <a:lnTo>
                    <a:pt x="569" y="602"/>
                  </a:lnTo>
                  <a:lnTo>
                    <a:pt x="575" y="600"/>
                  </a:lnTo>
                  <a:lnTo>
                    <a:pt x="580" y="597"/>
                  </a:lnTo>
                  <a:lnTo>
                    <a:pt x="584" y="593"/>
                  </a:lnTo>
                  <a:lnTo>
                    <a:pt x="588" y="588"/>
                  </a:lnTo>
                  <a:lnTo>
                    <a:pt x="592" y="583"/>
                  </a:lnTo>
                  <a:lnTo>
                    <a:pt x="593" y="578"/>
                  </a:lnTo>
                  <a:lnTo>
                    <a:pt x="594" y="573"/>
                  </a:lnTo>
                  <a:lnTo>
                    <a:pt x="594" y="569"/>
                  </a:lnTo>
                  <a:lnTo>
                    <a:pt x="594" y="569"/>
                  </a:lnTo>
                  <a:lnTo>
                    <a:pt x="593" y="559"/>
                  </a:lnTo>
                  <a:lnTo>
                    <a:pt x="590" y="551"/>
                  </a:lnTo>
                  <a:lnTo>
                    <a:pt x="583" y="536"/>
                  </a:lnTo>
                  <a:lnTo>
                    <a:pt x="583" y="5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B4B4B"/>
                </a:solidFill>
                <a:effectLst/>
                <a:uLnTx/>
                <a:uFillTx/>
                <a:ea typeface="+mn-ea"/>
                <a:cs typeface="+mn-cs"/>
              </a:endParaRPr>
            </a:p>
          </p:txBody>
        </p:sp>
      </p:grpSp>
    </p:spTree>
    <p:extLst>
      <p:ext uri="{BB962C8B-B14F-4D97-AF65-F5344CB8AC3E}">
        <p14:creationId xmlns:p14="http://schemas.microsoft.com/office/powerpoint/2010/main" val="4015471038"/>
      </p:ext>
    </p:extLst>
  </p:cSld>
  <p:clrMapOvr>
    <a:masterClrMapping/>
  </p:clrMapOvr>
  <p:extLst>
    <p:ext uri="{DCECCB84-F9BA-43D5-87BE-67443E8EF086}">
      <p15:sldGuideLst xmlns:p15="http://schemas.microsoft.com/office/powerpoint/2012/main">
        <p15:guide id="1" orient="horz" pos="6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Übung - lang">
    <p:spTree>
      <p:nvGrpSpPr>
        <p:cNvPr id="1" name=""/>
        <p:cNvGrpSpPr/>
        <p:nvPr/>
      </p:nvGrpSpPr>
      <p:grpSpPr>
        <a:xfrm>
          <a:off x="0" y="0"/>
          <a:ext cx="0" cy="0"/>
          <a:chOff x="0" y="0"/>
          <a:chExt cx="0" cy="0"/>
        </a:xfrm>
      </p:grpSpPr>
      <p:sp>
        <p:nvSpPr>
          <p:cNvPr id="15" name="Freihandform: Form 14">
            <a:extLst>
              <a:ext uri="{FF2B5EF4-FFF2-40B4-BE49-F238E27FC236}">
                <a16:creationId xmlns:a16="http://schemas.microsoft.com/office/drawing/2014/main" id="{4F2E46DA-D808-4F3D-85AF-448016B27107}"/>
              </a:ext>
              <a:ext uri="{C183D7F6-B498-43B3-948B-1728B52AA6E4}">
                <adec:decorative xmlns:adec="http://schemas.microsoft.com/office/drawing/2017/decorative" val="1"/>
              </a:ext>
            </a:extLst>
          </p:cNvPr>
          <p:cNvSpPr/>
          <p:nvPr userDrawn="1"/>
        </p:nvSpPr>
        <p:spPr>
          <a:xfrm flipH="1">
            <a:off x="8592000" y="0"/>
            <a:ext cx="3600000" cy="6858000"/>
          </a:xfrm>
          <a:custGeom>
            <a:avLst/>
            <a:gdLst>
              <a:gd name="connsiteX0" fmla="*/ 2333232 w 3534646"/>
              <a:gd name="connsiteY0" fmla="*/ 0 h 6858000"/>
              <a:gd name="connsiteX1" fmla="*/ 3534646 w 3534646"/>
              <a:gd name="connsiteY1" fmla="*/ 6858000 h 6858000"/>
              <a:gd name="connsiteX2" fmla="*/ 0 w 3534646"/>
              <a:gd name="connsiteY2" fmla="*/ 6858000 h 6858000"/>
              <a:gd name="connsiteX3" fmla="*/ 0 w 3534646"/>
              <a:gd name="connsiteY3" fmla="*/ 0 h 6858000"/>
            </a:gdLst>
            <a:ahLst/>
            <a:cxnLst>
              <a:cxn ang="0">
                <a:pos x="connsiteX0" y="connsiteY0"/>
              </a:cxn>
              <a:cxn ang="0">
                <a:pos x="connsiteX1" y="connsiteY1"/>
              </a:cxn>
              <a:cxn ang="0">
                <a:pos x="connsiteX2" y="connsiteY2"/>
              </a:cxn>
              <a:cxn ang="0">
                <a:pos x="connsiteX3" y="connsiteY3"/>
              </a:cxn>
            </a:cxnLst>
            <a:rect l="l" t="t" r="r" b="b"/>
            <a:pathLst>
              <a:path w="3534646" h="6858000">
                <a:moveTo>
                  <a:pt x="2333232" y="0"/>
                </a:moveTo>
                <a:lnTo>
                  <a:pt x="3534646" y="6858000"/>
                </a:lnTo>
                <a:lnTo>
                  <a:pt x="0" y="6858000"/>
                </a:lnTo>
                <a:lnTo>
                  <a:pt x="0" y="0"/>
                </a:lnTo>
                <a:close/>
              </a:path>
            </a:pathLst>
          </a:cu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216000" rIns="216000" bIns="216000" rtlCol="0" anchor="ctr">
            <a:noAutofit/>
          </a:bodyPr>
          <a:lstStyle/>
          <a:p>
            <a:pPr algn="ctr"/>
            <a:endParaRPr lang="de-DE" dirty="0"/>
          </a:p>
        </p:txBody>
      </p:sp>
      <p:sp>
        <p:nvSpPr>
          <p:cNvPr id="2" name="Titel 1">
            <a:extLst>
              <a:ext uri="{FF2B5EF4-FFF2-40B4-BE49-F238E27FC236}">
                <a16:creationId xmlns:a16="http://schemas.microsoft.com/office/drawing/2014/main" id="{461E4B97-546A-4469-8786-7639E6302ADF}"/>
              </a:ext>
            </a:extLst>
          </p:cNvPr>
          <p:cNvSpPr>
            <a:spLocks noGrp="1"/>
          </p:cNvSpPr>
          <p:nvPr>
            <p:ph type="title" hasCustomPrompt="1"/>
          </p:nvPr>
        </p:nvSpPr>
        <p:spPr>
          <a:xfrm>
            <a:off x="478156" y="304091"/>
            <a:ext cx="8204959" cy="838177"/>
          </a:xfrm>
        </p:spPr>
        <p:txBody>
          <a:bodyPr/>
          <a:lstStyle>
            <a:lvl1pPr>
              <a:defRPr>
                <a:solidFill>
                  <a:schemeClr val="accent4">
                    <a:lumMod val="50000"/>
                  </a:schemeClr>
                </a:solidFill>
              </a:defRPr>
            </a:lvl1pPr>
          </a:lstStyle>
          <a:p>
            <a:r>
              <a:rPr lang="de-DE" dirty="0"/>
              <a:t>Übung: Thema oder #</a:t>
            </a:r>
          </a:p>
        </p:txBody>
      </p:sp>
      <p:sp>
        <p:nvSpPr>
          <p:cNvPr id="10" name="Foliennummernplatzhalter 5">
            <a:extLst>
              <a:ext uri="{FF2B5EF4-FFF2-40B4-BE49-F238E27FC236}">
                <a16:creationId xmlns:a16="http://schemas.microsoft.com/office/drawing/2014/main" id="{812D3AF2-F800-4D13-A107-8EEB5B0F852C}"/>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11" name="Fußzeilenplatzhalter 4">
            <a:extLst>
              <a:ext uri="{FF2B5EF4-FFF2-40B4-BE49-F238E27FC236}">
                <a16:creationId xmlns:a16="http://schemas.microsoft.com/office/drawing/2014/main" id="{630C825B-7C61-485D-B561-9A356278AAAC}"/>
              </a:ext>
              <a:ext uri="{C183D7F6-B498-43B3-948B-1728B52AA6E4}">
                <adec:decorative xmlns:adec="http://schemas.microsoft.com/office/drawing/2017/decorative" val="1"/>
              </a:ext>
            </a:extLst>
          </p:cNvPr>
          <p:cNvSpPr>
            <a:spLocks noGrp="1"/>
          </p:cNvSpPr>
          <p:nvPr>
            <p:ph type="ftr" sz="quarter" idx="3"/>
          </p:nvPr>
        </p:nvSpPr>
        <p:spPr bwMode="black">
          <a:xfrm>
            <a:off x="478806" y="6453000"/>
            <a:ext cx="8204327"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a:t>Telekom MMS | Fiona Heilemann | Accessibility Day</a:t>
            </a:r>
          </a:p>
        </p:txBody>
      </p:sp>
      <p:sp>
        <p:nvSpPr>
          <p:cNvPr id="12" name="Textplatzhalter 3">
            <a:extLst>
              <a:ext uri="{FF2B5EF4-FFF2-40B4-BE49-F238E27FC236}">
                <a16:creationId xmlns:a16="http://schemas.microsoft.com/office/drawing/2014/main" id="{32E587AE-0DB2-411B-8988-48FB9DE699EF}"/>
              </a:ext>
            </a:extLst>
          </p:cNvPr>
          <p:cNvSpPr>
            <a:spLocks noGrp="1"/>
          </p:cNvSpPr>
          <p:nvPr>
            <p:ph type="body" sz="quarter" idx="10"/>
          </p:nvPr>
        </p:nvSpPr>
        <p:spPr>
          <a:xfrm>
            <a:off x="478801" y="1436688"/>
            <a:ext cx="8204022" cy="1992311"/>
          </a:xfrm>
        </p:spPr>
        <p:txBody>
          <a:bodyPr/>
          <a:lstStyle>
            <a:lvl1pPr marL="342900" indent="-342900">
              <a:buFont typeface="+mj-lt"/>
              <a:buAutoNum type="arabicPeriod"/>
              <a:defRPr/>
            </a:lvl1pPr>
            <a:lvl2pPr marL="342900" indent="-342900">
              <a:buFont typeface="+mj-lt"/>
              <a:buAutoNum type="arabicPeriod"/>
              <a:defRPr/>
            </a:lvl2pPr>
            <a:lvl3pPr marL="342900" indent="-342900">
              <a:buFont typeface="+mj-lt"/>
              <a:buAutoNum type="arabicPeriod"/>
              <a:defRPr/>
            </a:lvl3pPr>
            <a:lvl4pPr marL="486900" indent="-342900">
              <a:buFont typeface="+mj-lt"/>
              <a:buAutoNum type="arabicPeriod"/>
              <a:defRPr/>
            </a:lvl4pPr>
            <a:lvl5pPr marL="630900" indent="-342900">
              <a:buFont typeface="+mj-lt"/>
              <a:buAutoNum type="arabicPeriod"/>
              <a:defRPr/>
            </a:lvl5pPr>
          </a:lstStyle>
          <a:p>
            <a:pPr lvl="0"/>
            <a:r>
              <a:rPr lang="de-DE" dirty="0"/>
              <a:t>Mastertextformat bearbeiten</a:t>
            </a:r>
          </a:p>
          <a:p>
            <a:pPr marL="342900" marR="0" lvl="0" indent="-342900" algn="l" defTabSz="914400" rtl="0" eaLnBrk="1" fontAlgn="auto" latinLnBrk="0" hangingPunct="1">
              <a:lnSpc>
                <a:spcPct val="100000"/>
              </a:lnSpc>
              <a:spcBef>
                <a:spcPts val="0"/>
              </a:spcBef>
              <a:spcAft>
                <a:spcPts val="900"/>
              </a:spcAft>
              <a:buClrTx/>
              <a:buSzTx/>
              <a:buFont typeface="+mj-lt"/>
              <a:buAutoNum type="arabicPeriod"/>
              <a:tabLst/>
              <a:defRPr/>
            </a:pPr>
            <a:r>
              <a:rPr lang="de-DE" dirty="0"/>
              <a:t>Mastertextformat bearbeiten</a:t>
            </a:r>
          </a:p>
          <a:p>
            <a:pPr marL="342900" marR="0" lvl="0" indent="-342900" algn="l" defTabSz="914400" rtl="0" eaLnBrk="1" fontAlgn="auto" latinLnBrk="0" hangingPunct="1">
              <a:lnSpc>
                <a:spcPct val="100000"/>
              </a:lnSpc>
              <a:spcBef>
                <a:spcPts val="0"/>
              </a:spcBef>
              <a:spcAft>
                <a:spcPts val="900"/>
              </a:spcAft>
              <a:buClrTx/>
              <a:buSzTx/>
              <a:buFont typeface="+mj-lt"/>
              <a:buAutoNum type="arabicPeriod"/>
              <a:tabLst/>
              <a:defRPr/>
            </a:pPr>
            <a:r>
              <a:rPr lang="de-DE" dirty="0"/>
              <a:t>Mastertextformat bearbeiten</a:t>
            </a:r>
          </a:p>
        </p:txBody>
      </p:sp>
      <p:grpSp>
        <p:nvGrpSpPr>
          <p:cNvPr id="13" name="Gruppieren 12">
            <a:extLst>
              <a:ext uri="{FF2B5EF4-FFF2-40B4-BE49-F238E27FC236}">
                <a16:creationId xmlns:a16="http://schemas.microsoft.com/office/drawing/2014/main" id="{539C632B-E174-4401-AF0C-CA9D3696BFDA}"/>
              </a:ext>
            </a:extLst>
          </p:cNvPr>
          <p:cNvGrpSpPr>
            <a:grpSpLocks noChangeAspect="1"/>
          </p:cNvGrpSpPr>
          <p:nvPr userDrawn="1"/>
        </p:nvGrpSpPr>
        <p:grpSpPr>
          <a:xfrm>
            <a:off x="9617177" y="2705801"/>
            <a:ext cx="3779328" cy="3477512"/>
            <a:chOff x="6497638" y="1735138"/>
            <a:chExt cx="457200" cy="420688"/>
          </a:xfrm>
          <a:solidFill>
            <a:schemeClr val="bg1"/>
          </a:solidFill>
        </p:grpSpPr>
        <p:sp>
          <p:nvSpPr>
            <p:cNvPr id="14" name="Freeform 51">
              <a:extLst>
                <a:ext uri="{FF2B5EF4-FFF2-40B4-BE49-F238E27FC236}">
                  <a16:creationId xmlns:a16="http://schemas.microsoft.com/office/drawing/2014/main" id="{F4042B3B-E318-481E-AE67-413B6149E9C2}"/>
                </a:ext>
              </a:extLst>
            </p:cNvPr>
            <p:cNvSpPr>
              <a:spLocks noEditPoints="1"/>
            </p:cNvSpPr>
            <p:nvPr/>
          </p:nvSpPr>
          <p:spPr bwMode="auto">
            <a:xfrm>
              <a:off x="6616700" y="1735138"/>
              <a:ext cx="338138" cy="341313"/>
            </a:xfrm>
            <a:custGeom>
              <a:avLst/>
              <a:gdLst>
                <a:gd name="T0" fmla="*/ 850 w 855"/>
                <a:gd name="T1" fmla="*/ 129 h 860"/>
                <a:gd name="T2" fmla="*/ 731 w 855"/>
                <a:gd name="T3" fmla="*/ 4 h 860"/>
                <a:gd name="T4" fmla="*/ 731 w 855"/>
                <a:gd name="T5" fmla="*/ 4 h 860"/>
                <a:gd name="T6" fmla="*/ 728 w 855"/>
                <a:gd name="T7" fmla="*/ 2 h 860"/>
                <a:gd name="T8" fmla="*/ 725 w 855"/>
                <a:gd name="T9" fmla="*/ 1 h 860"/>
                <a:gd name="T10" fmla="*/ 718 w 855"/>
                <a:gd name="T11" fmla="*/ 0 h 860"/>
                <a:gd name="T12" fmla="*/ 711 w 855"/>
                <a:gd name="T13" fmla="*/ 1 h 860"/>
                <a:gd name="T14" fmla="*/ 708 w 855"/>
                <a:gd name="T15" fmla="*/ 2 h 860"/>
                <a:gd name="T16" fmla="*/ 705 w 855"/>
                <a:gd name="T17" fmla="*/ 4 h 860"/>
                <a:gd name="T18" fmla="*/ 146 w 855"/>
                <a:gd name="T19" fmla="*/ 559 h 860"/>
                <a:gd name="T20" fmla="*/ 3 w 855"/>
                <a:gd name="T21" fmla="*/ 834 h 860"/>
                <a:gd name="T22" fmla="*/ 3 w 855"/>
                <a:gd name="T23" fmla="*/ 834 h 860"/>
                <a:gd name="T24" fmla="*/ 0 w 855"/>
                <a:gd name="T25" fmla="*/ 838 h 860"/>
                <a:gd name="T26" fmla="*/ 0 w 855"/>
                <a:gd name="T27" fmla="*/ 844 h 860"/>
                <a:gd name="T28" fmla="*/ 3 w 855"/>
                <a:gd name="T29" fmla="*/ 850 h 860"/>
                <a:gd name="T30" fmla="*/ 6 w 855"/>
                <a:gd name="T31" fmla="*/ 855 h 860"/>
                <a:gd name="T32" fmla="*/ 6 w 855"/>
                <a:gd name="T33" fmla="*/ 855 h 860"/>
                <a:gd name="T34" fmla="*/ 12 w 855"/>
                <a:gd name="T35" fmla="*/ 859 h 860"/>
                <a:gd name="T36" fmla="*/ 18 w 855"/>
                <a:gd name="T37" fmla="*/ 860 h 860"/>
                <a:gd name="T38" fmla="*/ 18 w 855"/>
                <a:gd name="T39" fmla="*/ 860 h 860"/>
                <a:gd name="T40" fmla="*/ 23 w 855"/>
                <a:gd name="T41" fmla="*/ 859 h 860"/>
                <a:gd name="T42" fmla="*/ 28 w 855"/>
                <a:gd name="T43" fmla="*/ 858 h 860"/>
                <a:gd name="T44" fmla="*/ 296 w 855"/>
                <a:gd name="T45" fmla="*/ 708 h 860"/>
                <a:gd name="T46" fmla="*/ 299 w 855"/>
                <a:gd name="T47" fmla="*/ 705 h 860"/>
                <a:gd name="T48" fmla="*/ 850 w 855"/>
                <a:gd name="T49" fmla="*/ 154 h 860"/>
                <a:gd name="T50" fmla="*/ 850 w 855"/>
                <a:gd name="T51" fmla="*/ 154 h 860"/>
                <a:gd name="T52" fmla="*/ 852 w 855"/>
                <a:gd name="T53" fmla="*/ 152 h 860"/>
                <a:gd name="T54" fmla="*/ 854 w 855"/>
                <a:gd name="T55" fmla="*/ 148 h 860"/>
                <a:gd name="T56" fmla="*/ 855 w 855"/>
                <a:gd name="T57" fmla="*/ 141 h 860"/>
                <a:gd name="T58" fmla="*/ 854 w 855"/>
                <a:gd name="T59" fmla="*/ 135 h 860"/>
                <a:gd name="T60" fmla="*/ 852 w 855"/>
                <a:gd name="T61" fmla="*/ 132 h 860"/>
                <a:gd name="T62" fmla="*/ 850 w 855"/>
                <a:gd name="T63" fmla="*/ 129 h 860"/>
                <a:gd name="T64" fmla="*/ 850 w 855"/>
                <a:gd name="T65" fmla="*/ 129 h 860"/>
                <a:gd name="T66" fmla="*/ 718 w 855"/>
                <a:gd name="T67" fmla="*/ 43 h 860"/>
                <a:gd name="T68" fmla="*/ 771 w 855"/>
                <a:gd name="T69" fmla="*/ 98 h 860"/>
                <a:gd name="T70" fmla="*/ 268 w 855"/>
                <a:gd name="T71" fmla="*/ 595 h 860"/>
                <a:gd name="T72" fmla="*/ 214 w 855"/>
                <a:gd name="T73" fmla="*/ 541 h 860"/>
                <a:gd name="T74" fmla="*/ 718 w 855"/>
                <a:gd name="T75" fmla="*/ 43 h 860"/>
                <a:gd name="T76" fmla="*/ 275 w 855"/>
                <a:gd name="T77" fmla="*/ 678 h 860"/>
                <a:gd name="T78" fmla="*/ 155 w 855"/>
                <a:gd name="T79" fmla="*/ 745 h 860"/>
                <a:gd name="T80" fmla="*/ 155 w 855"/>
                <a:gd name="T81" fmla="*/ 745 h 860"/>
                <a:gd name="T82" fmla="*/ 146 w 855"/>
                <a:gd name="T83" fmla="*/ 741 h 860"/>
                <a:gd name="T84" fmla="*/ 137 w 855"/>
                <a:gd name="T85" fmla="*/ 735 h 860"/>
                <a:gd name="T86" fmla="*/ 131 w 855"/>
                <a:gd name="T87" fmla="*/ 730 h 860"/>
                <a:gd name="T88" fmla="*/ 125 w 855"/>
                <a:gd name="T89" fmla="*/ 723 h 860"/>
                <a:gd name="T90" fmla="*/ 122 w 855"/>
                <a:gd name="T91" fmla="*/ 717 h 860"/>
                <a:gd name="T92" fmla="*/ 118 w 855"/>
                <a:gd name="T93" fmla="*/ 710 h 860"/>
                <a:gd name="T94" fmla="*/ 113 w 855"/>
                <a:gd name="T95" fmla="*/ 698 h 860"/>
                <a:gd name="T96" fmla="*/ 173 w 855"/>
                <a:gd name="T97" fmla="*/ 582 h 860"/>
                <a:gd name="T98" fmla="*/ 203 w 855"/>
                <a:gd name="T99" fmla="*/ 553 h 860"/>
                <a:gd name="T100" fmla="*/ 302 w 855"/>
                <a:gd name="T101" fmla="*/ 651 h 860"/>
                <a:gd name="T102" fmla="*/ 275 w 855"/>
                <a:gd name="T103" fmla="*/ 678 h 860"/>
                <a:gd name="T104" fmla="*/ 312 w 855"/>
                <a:gd name="T105" fmla="*/ 640 h 860"/>
                <a:gd name="T106" fmla="*/ 279 w 855"/>
                <a:gd name="T107" fmla="*/ 606 h 860"/>
                <a:gd name="T108" fmla="*/ 782 w 855"/>
                <a:gd name="T109" fmla="*/ 109 h 860"/>
                <a:gd name="T110" fmla="*/ 812 w 855"/>
                <a:gd name="T111" fmla="*/ 141 h 860"/>
                <a:gd name="T112" fmla="*/ 312 w 855"/>
                <a:gd name="T113" fmla="*/ 64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5" h="860">
                  <a:moveTo>
                    <a:pt x="850" y="129"/>
                  </a:moveTo>
                  <a:lnTo>
                    <a:pt x="731" y="4"/>
                  </a:lnTo>
                  <a:lnTo>
                    <a:pt x="731" y="4"/>
                  </a:lnTo>
                  <a:lnTo>
                    <a:pt x="728" y="2"/>
                  </a:lnTo>
                  <a:lnTo>
                    <a:pt x="725" y="1"/>
                  </a:lnTo>
                  <a:lnTo>
                    <a:pt x="718" y="0"/>
                  </a:lnTo>
                  <a:lnTo>
                    <a:pt x="711" y="1"/>
                  </a:lnTo>
                  <a:lnTo>
                    <a:pt x="708" y="2"/>
                  </a:lnTo>
                  <a:lnTo>
                    <a:pt x="705" y="4"/>
                  </a:lnTo>
                  <a:lnTo>
                    <a:pt x="146" y="559"/>
                  </a:lnTo>
                  <a:lnTo>
                    <a:pt x="3" y="834"/>
                  </a:lnTo>
                  <a:lnTo>
                    <a:pt x="3" y="834"/>
                  </a:lnTo>
                  <a:lnTo>
                    <a:pt x="0" y="838"/>
                  </a:lnTo>
                  <a:lnTo>
                    <a:pt x="0" y="844"/>
                  </a:lnTo>
                  <a:lnTo>
                    <a:pt x="3" y="850"/>
                  </a:lnTo>
                  <a:lnTo>
                    <a:pt x="6" y="855"/>
                  </a:lnTo>
                  <a:lnTo>
                    <a:pt x="6" y="855"/>
                  </a:lnTo>
                  <a:lnTo>
                    <a:pt x="12" y="859"/>
                  </a:lnTo>
                  <a:lnTo>
                    <a:pt x="18" y="860"/>
                  </a:lnTo>
                  <a:lnTo>
                    <a:pt x="18" y="860"/>
                  </a:lnTo>
                  <a:lnTo>
                    <a:pt x="23" y="859"/>
                  </a:lnTo>
                  <a:lnTo>
                    <a:pt x="28" y="858"/>
                  </a:lnTo>
                  <a:lnTo>
                    <a:pt x="296" y="708"/>
                  </a:lnTo>
                  <a:lnTo>
                    <a:pt x="299" y="705"/>
                  </a:lnTo>
                  <a:lnTo>
                    <a:pt x="850" y="154"/>
                  </a:lnTo>
                  <a:lnTo>
                    <a:pt x="850" y="154"/>
                  </a:lnTo>
                  <a:lnTo>
                    <a:pt x="852" y="152"/>
                  </a:lnTo>
                  <a:lnTo>
                    <a:pt x="854" y="148"/>
                  </a:lnTo>
                  <a:lnTo>
                    <a:pt x="855" y="141"/>
                  </a:lnTo>
                  <a:lnTo>
                    <a:pt x="854" y="135"/>
                  </a:lnTo>
                  <a:lnTo>
                    <a:pt x="852" y="132"/>
                  </a:lnTo>
                  <a:lnTo>
                    <a:pt x="850" y="129"/>
                  </a:lnTo>
                  <a:lnTo>
                    <a:pt x="850" y="129"/>
                  </a:lnTo>
                  <a:close/>
                  <a:moveTo>
                    <a:pt x="718" y="43"/>
                  </a:moveTo>
                  <a:lnTo>
                    <a:pt x="771" y="98"/>
                  </a:lnTo>
                  <a:lnTo>
                    <a:pt x="268" y="595"/>
                  </a:lnTo>
                  <a:lnTo>
                    <a:pt x="214" y="541"/>
                  </a:lnTo>
                  <a:lnTo>
                    <a:pt x="718" y="43"/>
                  </a:lnTo>
                  <a:close/>
                  <a:moveTo>
                    <a:pt x="275" y="678"/>
                  </a:moveTo>
                  <a:lnTo>
                    <a:pt x="155" y="745"/>
                  </a:lnTo>
                  <a:lnTo>
                    <a:pt x="155" y="745"/>
                  </a:lnTo>
                  <a:lnTo>
                    <a:pt x="146" y="741"/>
                  </a:lnTo>
                  <a:lnTo>
                    <a:pt x="137" y="735"/>
                  </a:lnTo>
                  <a:lnTo>
                    <a:pt x="131" y="730"/>
                  </a:lnTo>
                  <a:lnTo>
                    <a:pt x="125" y="723"/>
                  </a:lnTo>
                  <a:lnTo>
                    <a:pt x="122" y="717"/>
                  </a:lnTo>
                  <a:lnTo>
                    <a:pt x="118" y="710"/>
                  </a:lnTo>
                  <a:lnTo>
                    <a:pt x="113" y="698"/>
                  </a:lnTo>
                  <a:lnTo>
                    <a:pt x="173" y="582"/>
                  </a:lnTo>
                  <a:lnTo>
                    <a:pt x="203" y="553"/>
                  </a:lnTo>
                  <a:lnTo>
                    <a:pt x="302" y="651"/>
                  </a:lnTo>
                  <a:lnTo>
                    <a:pt x="275" y="678"/>
                  </a:lnTo>
                  <a:close/>
                  <a:moveTo>
                    <a:pt x="312" y="640"/>
                  </a:moveTo>
                  <a:lnTo>
                    <a:pt x="279" y="606"/>
                  </a:lnTo>
                  <a:lnTo>
                    <a:pt x="782" y="109"/>
                  </a:lnTo>
                  <a:lnTo>
                    <a:pt x="812" y="141"/>
                  </a:lnTo>
                  <a:lnTo>
                    <a:pt x="312" y="64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B4B4B"/>
                </a:solidFill>
                <a:effectLst/>
                <a:uLnTx/>
                <a:uFillTx/>
                <a:ea typeface="+mn-ea"/>
                <a:cs typeface="+mn-cs"/>
              </a:endParaRPr>
            </a:p>
          </p:txBody>
        </p:sp>
        <p:sp>
          <p:nvSpPr>
            <p:cNvPr id="19" name="Freeform 52">
              <a:extLst>
                <a:ext uri="{FF2B5EF4-FFF2-40B4-BE49-F238E27FC236}">
                  <a16:creationId xmlns:a16="http://schemas.microsoft.com/office/drawing/2014/main" id="{329AA54F-539A-4764-BD8C-87555FCECF3F}"/>
                </a:ext>
              </a:extLst>
            </p:cNvPr>
            <p:cNvSpPr>
              <a:spLocks/>
            </p:cNvSpPr>
            <p:nvPr/>
          </p:nvSpPr>
          <p:spPr bwMode="auto">
            <a:xfrm>
              <a:off x="6561138" y="2065338"/>
              <a:ext cx="44450" cy="6350"/>
            </a:xfrm>
            <a:custGeom>
              <a:avLst/>
              <a:gdLst>
                <a:gd name="T0" fmla="*/ 10 w 113"/>
                <a:gd name="T1" fmla="*/ 0 h 19"/>
                <a:gd name="T2" fmla="*/ 10 w 113"/>
                <a:gd name="T3" fmla="*/ 0 h 19"/>
                <a:gd name="T4" fmla="*/ 6 w 113"/>
                <a:gd name="T5" fmla="*/ 1 h 19"/>
                <a:gd name="T6" fmla="*/ 2 w 113"/>
                <a:gd name="T7" fmla="*/ 2 h 19"/>
                <a:gd name="T8" fmla="*/ 1 w 113"/>
                <a:gd name="T9" fmla="*/ 6 h 19"/>
                <a:gd name="T10" fmla="*/ 0 w 113"/>
                <a:gd name="T11" fmla="*/ 10 h 19"/>
                <a:gd name="T12" fmla="*/ 0 w 113"/>
                <a:gd name="T13" fmla="*/ 10 h 19"/>
                <a:gd name="T14" fmla="*/ 1 w 113"/>
                <a:gd name="T15" fmla="*/ 13 h 19"/>
                <a:gd name="T16" fmla="*/ 2 w 113"/>
                <a:gd name="T17" fmla="*/ 16 h 19"/>
                <a:gd name="T18" fmla="*/ 6 w 113"/>
                <a:gd name="T19" fmla="*/ 18 h 19"/>
                <a:gd name="T20" fmla="*/ 10 w 113"/>
                <a:gd name="T21" fmla="*/ 19 h 19"/>
                <a:gd name="T22" fmla="*/ 103 w 113"/>
                <a:gd name="T23" fmla="*/ 19 h 19"/>
                <a:gd name="T24" fmla="*/ 103 w 113"/>
                <a:gd name="T25" fmla="*/ 19 h 19"/>
                <a:gd name="T26" fmla="*/ 107 w 113"/>
                <a:gd name="T27" fmla="*/ 18 h 19"/>
                <a:gd name="T28" fmla="*/ 110 w 113"/>
                <a:gd name="T29" fmla="*/ 16 h 19"/>
                <a:gd name="T30" fmla="*/ 112 w 113"/>
                <a:gd name="T31" fmla="*/ 13 h 19"/>
                <a:gd name="T32" fmla="*/ 113 w 113"/>
                <a:gd name="T33" fmla="*/ 10 h 19"/>
                <a:gd name="T34" fmla="*/ 113 w 113"/>
                <a:gd name="T35" fmla="*/ 10 h 19"/>
                <a:gd name="T36" fmla="*/ 112 w 113"/>
                <a:gd name="T37" fmla="*/ 6 h 19"/>
                <a:gd name="T38" fmla="*/ 110 w 113"/>
                <a:gd name="T39" fmla="*/ 2 h 19"/>
                <a:gd name="T40" fmla="*/ 107 w 113"/>
                <a:gd name="T41" fmla="*/ 1 h 19"/>
                <a:gd name="T42" fmla="*/ 103 w 113"/>
                <a:gd name="T43" fmla="*/ 0 h 19"/>
                <a:gd name="T44" fmla="*/ 10 w 113"/>
                <a:gd name="T4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9">
                  <a:moveTo>
                    <a:pt x="10" y="0"/>
                  </a:moveTo>
                  <a:lnTo>
                    <a:pt x="10" y="0"/>
                  </a:lnTo>
                  <a:lnTo>
                    <a:pt x="6" y="1"/>
                  </a:lnTo>
                  <a:lnTo>
                    <a:pt x="2" y="2"/>
                  </a:lnTo>
                  <a:lnTo>
                    <a:pt x="1" y="6"/>
                  </a:lnTo>
                  <a:lnTo>
                    <a:pt x="0" y="10"/>
                  </a:lnTo>
                  <a:lnTo>
                    <a:pt x="0" y="10"/>
                  </a:lnTo>
                  <a:lnTo>
                    <a:pt x="1" y="13"/>
                  </a:lnTo>
                  <a:lnTo>
                    <a:pt x="2" y="16"/>
                  </a:lnTo>
                  <a:lnTo>
                    <a:pt x="6" y="18"/>
                  </a:lnTo>
                  <a:lnTo>
                    <a:pt x="10" y="19"/>
                  </a:lnTo>
                  <a:lnTo>
                    <a:pt x="103" y="19"/>
                  </a:lnTo>
                  <a:lnTo>
                    <a:pt x="103" y="19"/>
                  </a:lnTo>
                  <a:lnTo>
                    <a:pt x="107" y="18"/>
                  </a:lnTo>
                  <a:lnTo>
                    <a:pt x="110" y="16"/>
                  </a:lnTo>
                  <a:lnTo>
                    <a:pt x="112" y="13"/>
                  </a:lnTo>
                  <a:lnTo>
                    <a:pt x="113" y="10"/>
                  </a:lnTo>
                  <a:lnTo>
                    <a:pt x="113" y="10"/>
                  </a:lnTo>
                  <a:lnTo>
                    <a:pt x="112" y="6"/>
                  </a:lnTo>
                  <a:lnTo>
                    <a:pt x="110" y="2"/>
                  </a:lnTo>
                  <a:lnTo>
                    <a:pt x="107" y="1"/>
                  </a:lnTo>
                  <a:lnTo>
                    <a:pt x="103" y="0"/>
                  </a:lnTo>
                  <a:lnTo>
                    <a:pt x="1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B4B4B"/>
                </a:solidFill>
                <a:effectLst/>
                <a:uLnTx/>
                <a:uFillTx/>
                <a:ea typeface="+mn-ea"/>
                <a:cs typeface="+mn-cs"/>
              </a:endParaRPr>
            </a:p>
          </p:txBody>
        </p:sp>
        <p:sp>
          <p:nvSpPr>
            <p:cNvPr id="20" name="Freeform 53">
              <a:extLst>
                <a:ext uri="{FF2B5EF4-FFF2-40B4-BE49-F238E27FC236}">
                  <a16:creationId xmlns:a16="http://schemas.microsoft.com/office/drawing/2014/main" id="{3624064B-89B7-4267-A5F8-316D0F613690}"/>
                </a:ext>
              </a:extLst>
            </p:cNvPr>
            <p:cNvSpPr>
              <a:spLocks/>
            </p:cNvSpPr>
            <p:nvPr/>
          </p:nvSpPr>
          <p:spPr bwMode="auto">
            <a:xfrm>
              <a:off x="6561138" y="2008188"/>
              <a:ext cx="63500" cy="6350"/>
            </a:xfrm>
            <a:custGeom>
              <a:avLst/>
              <a:gdLst>
                <a:gd name="T0" fmla="*/ 160 w 160"/>
                <a:gd name="T1" fmla="*/ 10 h 19"/>
                <a:gd name="T2" fmla="*/ 160 w 160"/>
                <a:gd name="T3" fmla="*/ 10 h 19"/>
                <a:gd name="T4" fmla="*/ 158 w 160"/>
                <a:gd name="T5" fmla="*/ 6 h 19"/>
                <a:gd name="T6" fmla="*/ 157 w 160"/>
                <a:gd name="T7" fmla="*/ 2 h 19"/>
                <a:gd name="T8" fmla="*/ 154 w 160"/>
                <a:gd name="T9" fmla="*/ 0 h 19"/>
                <a:gd name="T10" fmla="*/ 150 w 160"/>
                <a:gd name="T11" fmla="*/ 0 h 19"/>
                <a:gd name="T12" fmla="*/ 10 w 160"/>
                <a:gd name="T13" fmla="*/ 0 h 19"/>
                <a:gd name="T14" fmla="*/ 10 w 160"/>
                <a:gd name="T15" fmla="*/ 0 h 19"/>
                <a:gd name="T16" fmla="*/ 6 w 160"/>
                <a:gd name="T17" fmla="*/ 0 h 19"/>
                <a:gd name="T18" fmla="*/ 2 w 160"/>
                <a:gd name="T19" fmla="*/ 2 h 19"/>
                <a:gd name="T20" fmla="*/ 1 w 160"/>
                <a:gd name="T21" fmla="*/ 6 h 19"/>
                <a:gd name="T22" fmla="*/ 0 w 160"/>
                <a:gd name="T23" fmla="*/ 10 h 19"/>
                <a:gd name="T24" fmla="*/ 0 w 160"/>
                <a:gd name="T25" fmla="*/ 10 h 19"/>
                <a:gd name="T26" fmla="*/ 1 w 160"/>
                <a:gd name="T27" fmla="*/ 13 h 19"/>
                <a:gd name="T28" fmla="*/ 2 w 160"/>
                <a:gd name="T29" fmla="*/ 16 h 19"/>
                <a:gd name="T30" fmla="*/ 6 w 160"/>
                <a:gd name="T31" fmla="*/ 18 h 19"/>
                <a:gd name="T32" fmla="*/ 10 w 160"/>
                <a:gd name="T33" fmla="*/ 19 h 19"/>
                <a:gd name="T34" fmla="*/ 150 w 160"/>
                <a:gd name="T35" fmla="*/ 19 h 19"/>
                <a:gd name="T36" fmla="*/ 150 w 160"/>
                <a:gd name="T37" fmla="*/ 19 h 19"/>
                <a:gd name="T38" fmla="*/ 154 w 160"/>
                <a:gd name="T39" fmla="*/ 18 h 19"/>
                <a:gd name="T40" fmla="*/ 157 w 160"/>
                <a:gd name="T41" fmla="*/ 16 h 19"/>
                <a:gd name="T42" fmla="*/ 158 w 160"/>
                <a:gd name="T43" fmla="*/ 13 h 19"/>
                <a:gd name="T44" fmla="*/ 160 w 160"/>
                <a:gd name="T45" fmla="*/ 10 h 19"/>
                <a:gd name="T46" fmla="*/ 160 w 16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9">
                  <a:moveTo>
                    <a:pt x="160" y="10"/>
                  </a:moveTo>
                  <a:lnTo>
                    <a:pt x="160" y="10"/>
                  </a:lnTo>
                  <a:lnTo>
                    <a:pt x="158" y="6"/>
                  </a:lnTo>
                  <a:lnTo>
                    <a:pt x="157" y="2"/>
                  </a:lnTo>
                  <a:lnTo>
                    <a:pt x="154" y="0"/>
                  </a:lnTo>
                  <a:lnTo>
                    <a:pt x="150" y="0"/>
                  </a:lnTo>
                  <a:lnTo>
                    <a:pt x="10" y="0"/>
                  </a:lnTo>
                  <a:lnTo>
                    <a:pt x="10" y="0"/>
                  </a:lnTo>
                  <a:lnTo>
                    <a:pt x="6" y="0"/>
                  </a:lnTo>
                  <a:lnTo>
                    <a:pt x="2" y="2"/>
                  </a:lnTo>
                  <a:lnTo>
                    <a:pt x="1" y="6"/>
                  </a:lnTo>
                  <a:lnTo>
                    <a:pt x="0" y="10"/>
                  </a:lnTo>
                  <a:lnTo>
                    <a:pt x="0" y="10"/>
                  </a:lnTo>
                  <a:lnTo>
                    <a:pt x="1" y="13"/>
                  </a:lnTo>
                  <a:lnTo>
                    <a:pt x="2" y="16"/>
                  </a:lnTo>
                  <a:lnTo>
                    <a:pt x="6" y="18"/>
                  </a:lnTo>
                  <a:lnTo>
                    <a:pt x="10" y="19"/>
                  </a:lnTo>
                  <a:lnTo>
                    <a:pt x="150" y="19"/>
                  </a:lnTo>
                  <a:lnTo>
                    <a:pt x="150" y="19"/>
                  </a:lnTo>
                  <a:lnTo>
                    <a:pt x="154" y="18"/>
                  </a:lnTo>
                  <a:lnTo>
                    <a:pt x="157" y="16"/>
                  </a:lnTo>
                  <a:lnTo>
                    <a:pt x="158" y="13"/>
                  </a:lnTo>
                  <a:lnTo>
                    <a:pt x="160" y="10"/>
                  </a:lnTo>
                  <a:lnTo>
                    <a:pt x="160" y="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B4B4B"/>
                </a:solidFill>
                <a:effectLst/>
                <a:uLnTx/>
                <a:uFillTx/>
                <a:ea typeface="+mn-ea"/>
                <a:cs typeface="+mn-cs"/>
              </a:endParaRPr>
            </a:p>
          </p:txBody>
        </p:sp>
        <p:sp>
          <p:nvSpPr>
            <p:cNvPr id="21" name="Freeform 54">
              <a:extLst>
                <a:ext uri="{FF2B5EF4-FFF2-40B4-BE49-F238E27FC236}">
                  <a16:creationId xmlns:a16="http://schemas.microsoft.com/office/drawing/2014/main" id="{1B47BB60-840C-482C-B2B4-D11B3180647C}"/>
                </a:ext>
              </a:extLst>
            </p:cNvPr>
            <p:cNvSpPr>
              <a:spLocks/>
            </p:cNvSpPr>
            <p:nvPr/>
          </p:nvSpPr>
          <p:spPr bwMode="auto">
            <a:xfrm>
              <a:off x="6561138" y="1951038"/>
              <a:ext cx="90488" cy="6350"/>
            </a:xfrm>
            <a:custGeom>
              <a:avLst/>
              <a:gdLst>
                <a:gd name="T0" fmla="*/ 230 w 230"/>
                <a:gd name="T1" fmla="*/ 8 h 18"/>
                <a:gd name="T2" fmla="*/ 230 w 230"/>
                <a:gd name="T3" fmla="*/ 8 h 18"/>
                <a:gd name="T4" fmla="*/ 229 w 230"/>
                <a:gd name="T5" fmla="*/ 5 h 18"/>
                <a:gd name="T6" fmla="*/ 227 w 230"/>
                <a:gd name="T7" fmla="*/ 2 h 18"/>
                <a:gd name="T8" fmla="*/ 224 w 230"/>
                <a:gd name="T9" fmla="*/ 0 h 18"/>
                <a:gd name="T10" fmla="*/ 221 w 230"/>
                <a:gd name="T11" fmla="*/ 0 h 18"/>
                <a:gd name="T12" fmla="*/ 10 w 230"/>
                <a:gd name="T13" fmla="*/ 0 h 18"/>
                <a:gd name="T14" fmla="*/ 10 w 230"/>
                <a:gd name="T15" fmla="*/ 0 h 18"/>
                <a:gd name="T16" fmla="*/ 6 w 230"/>
                <a:gd name="T17" fmla="*/ 0 h 18"/>
                <a:gd name="T18" fmla="*/ 2 w 230"/>
                <a:gd name="T19" fmla="*/ 2 h 18"/>
                <a:gd name="T20" fmla="*/ 1 w 230"/>
                <a:gd name="T21" fmla="*/ 5 h 18"/>
                <a:gd name="T22" fmla="*/ 0 w 230"/>
                <a:gd name="T23" fmla="*/ 8 h 18"/>
                <a:gd name="T24" fmla="*/ 0 w 230"/>
                <a:gd name="T25" fmla="*/ 8 h 18"/>
                <a:gd name="T26" fmla="*/ 1 w 230"/>
                <a:gd name="T27" fmla="*/ 12 h 18"/>
                <a:gd name="T28" fmla="*/ 2 w 230"/>
                <a:gd name="T29" fmla="*/ 16 h 18"/>
                <a:gd name="T30" fmla="*/ 6 w 230"/>
                <a:gd name="T31" fmla="*/ 18 h 18"/>
                <a:gd name="T32" fmla="*/ 10 w 230"/>
                <a:gd name="T33" fmla="*/ 18 h 18"/>
                <a:gd name="T34" fmla="*/ 221 w 230"/>
                <a:gd name="T35" fmla="*/ 18 h 18"/>
                <a:gd name="T36" fmla="*/ 221 w 230"/>
                <a:gd name="T37" fmla="*/ 18 h 18"/>
                <a:gd name="T38" fmla="*/ 224 w 230"/>
                <a:gd name="T39" fmla="*/ 18 h 18"/>
                <a:gd name="T40" fmla="*/ 227 w 230"/>
                <a:gd name="T41" fmla="*/ 16 h 18"/>
                <a:gd name="T42" fmla="*/ 229 w 230"/>
                <a:gd name="T43" fmla="*/ 12 h 18"/>
                <a:gd name="T44" fmla="*/ 230 w 230"/>
                <a:gd name="T45" fmla="*/ 8 h 18"/>
                <a:gd name="T46" fmla="*/ 230 w 230"/>
                <a:gd name="T4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8">
                  <a:moveTo>
                    <a:pt x="230" y="8"/>
                  </a:moveTo>
                  <a:lnTo>
                    <a:pt x="230" y="8"/>
                  </a:lnTo>
                  <a:lnTo>
                    <a:pt x="229" y="5"/>
                  </a:lnTo>
                  <a:lnTo>
                    <a:pt x="227" y="2"/>
                  </a:lnTo>
                  <a:lnTo>
                    <a:pt x="224" y="0"/>
                  </a:lnTo>
                  <a:lnTo>
                    <a:pt x="221" y="0"/>
                  </a:lnTo>
                  <a:lnTo>
                    <a:pt x="10" y="0"/>
                  </a:lnTo>
                  <a:lnTo>
                    <a:pt x="10" y="0"/>
                  </a:lnTo>
                  <a:lnTo>
                    <a:pt x="6" y="0"/>
                  </a:lnTo>
                  <a:lnTo>
                    <a:pt x="2" y="2"/>
                  </a:lnTo>
                  <a:lnTo>
                    <a:pt x="1" y="5"/>
                  </a:lnTo>
                  <a:lnTo>
                    <a:pt x="0" y="8"/>
                  </a:lnTo>
                  <a:lnTo>
                    <a:pt x="0" y="8"/>
                  </a:lnTo>
                  <a:lnTo>
                    <a:pt x="1" y="12"/>
                  </a:lnTo>
                  <a:lnTo>
                    <a:pt x="2" y="16"/>
                  </a:lnTo>
                  <a:lnTo>
                    <a:pt x="6" y="18"/>
                  </a:lnTo>
                  <a:lnTo>
                    <a:pt x="10" y="18"/>
                  </a:lnTo>
                  <a:lnTo>
                    <a:pt x="221" y="18"/>
                  </a:lnTo>
                  <a:lnTo>
                    <a:pt x="221" y="18"/>
                  </a:lnTo>
                  <a:lnTo>
                    <a:pt x="224" y="18"/>
                  </a:lnTo>
                  <a:lnTo>
                    <a:pt x="227" y="16"/>
                  </a:lnTo>
                  <a:lnTo>
                    <a:pt x="229" y="12"/>
                  </a:lnTo>
                  <a:lnTo>
                    <a:pt x="230" y="8"/>
                  </a:lnTo>
                  <a:lnTo>
                    <a:pt x="230"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B4B4B"/>
                </a:solidFill>
                <a:effectLst/>
                <a:uLnTx/>
                <a:uFillTx/>
                <a:ea typeface="+mn-ea"/>
                <a:cs typeface="+mn-cs"/>
              </a:endParaRPr>
            </a:p>
          </p:txBody>
        </p:sp>
        <p:sp>
          <p:nvSpPr>
            <p:cNvPr id="22" name="Freeform 55">
              <a:extLst>
                <a:ext uri="{FF2B5EF4-FFF2-40B4-BE49-F238E27FC236}">
                  <a16:creationId xmlns:a16="http://schemas.microsoft.com/office/drawing/2014/main" id="{02C689A6-A2AB-437B-9029-C5DC15F8168C}"/>
                </a:ext>
              </a:extLst>
            </p:cNvPr>
            <p:cNvSpPr>
              <a:spLocks/>
            </p:cNvSpPr>
            <p:nvPr/>
          </p:nvSpPr>
          <p:spPr bwMode="auto">
            <a:xfrm>
              <a:off x="6497638" y="1809751"/>
              <a:ext cx="265113" cy="346075"/>
            </a:xfrm>
            <a:custGeom>
              <a:avLst/>
              <a:gdLst>
                <a:gd name="T0" fmla="*/ 613 w 670"/>
                <a:gd name="T1" fmla="*/ 786 h 873"/>
                <a:gd name="T2" fmla="*/ 611 w 670"/>
                <a:gd name="T3" fmla="*/ 797 h 873"/>
                <a:gd name="T4" fmla="*/ 604 w 670"/>
                <a:gd name="T5" fmla="*/ 807 h 873"/>
                <a:gd name="T6" fmla="*/ 594 w 670"/>
                <a:gd name="T7" fmla="*/ 814 h 873"/>
                <a:gd name="T8" fmla="*/ 582 w 670"/>
                <a:gd name="T9" fmla="*/ 816 h 873"/>
                <a:gd name="T10" fmla="*/ 87 w 670"/>
                <a:gd name="T11" fmla="*/ 816 h 873"/>
                <a:gd name="T12" fmla="*/ 75 w 670"/>
                <a:gd name="T13" fmla="*/ 814 h 873"/>
                <a:gd name="T14" fmla="*/ 65 w 670"/>
                <a:gd name="T15" fmla="*/ 807 h 873"/>
                <a:gd name="T16" fmla="*/ 59 w 670"/>
                <a:gd name="T17" fmla="*/ 797 h 873"/>
                <a:gd name="T18" fmla="*/ 57 w 670"/>
                <a:gd name="T19" fmla="*/ 786 h 873"/>
                <a:gd name="T20" fmla="*/ 57 w 670"/>
                <a:gd name="T21" fmla="*/ 87 h 873"/>
                <a:gd name="T22" fmla="*/ 59 w 670"/>
                <a:gd name="T23" fmla="*/ 76 h 873"/>
                <a:gd name="T24" fmla="*/ 65 w 670"/>
                <a:gd name="T25" fmla="*/ 66 h 873"/>
                <a:gd name="T26" fmla="*/ 75 w 670"/>
                <a:gd name="T27" fmla="*/ 59 h 873"/>
                <a:gd name="T28" fmla="*/ 87 w 670"/>
                <a:gd name="T29" fmla="*/ 57 h 873"/>
                <a:gd name="T30" fmla="*/ 418 w 670"/>
                <a:gd name="T31" fmla="*/ 252 h 873"/>
                <a:gd name="T32" fmla="*/ 418 w 670"/>
                <a:gd name="T33" fmla="*/ 258 h 873"/>
                <a:gd name="T34" fmla="*/ 425 w 670"/>
                <a:gd name="T35" fmla="*/ 265 h 873"/>
                <a:gd name="T36" fmla="*/ 457 w 670"/>
                <a:gd name="T37" fmla="*/ 265 h 873"/>
                <a:gd name="T38" fmla="*/ 444 w 670"/>
                <a:gd name="T39" fmla="*/ 239 h 873"/>
                <a:gd name="T40" fmla="*/ 538 w 670"/>
                <a:gd name="T41" fmla="*/ 186 h 873"/>
                <a:gd name="T42" fmla="*/ 451 w 670"/>
                <a:gd name="T43" fmla="*/ 10 h 873"/>
                <a:gd name="T44" fmla="*/ 447 w 670"/>
                <a:gd name="T45" fmla="*/ 6 h 873"/>
                <a:gd name="T46" fmla="*/ 437 w 670"/>
                <a:gd name="T47" fmla="*/ 1 h 873"/>
                <a:gd name="T48" fmla="*/ 87 w 670"/>
                <a:gd name="T49" fmla="*/ 0 h 873"/>
                <a:gd name="T50" fmla="*/ 78 w 670"/>
                <a:gd name="T51" fmla="*/ 1 h 873"/>
                <a:gd name="T52" fmla="*/ 61 w 670"/>
                <a:gd name="T53" fmla="*/ 4 h 873"/>
                <a:gd name="T54" fmla="*/ 46 w 670"/>
                <a:gd name="T55" fmla="*/ 11 h 873"/>
                <a:gd name="T56" fmla="*/ 31 w 670"/>
                <a:gd name="T57" fmla="*/ 21 h 873"/>
                <a:gd name="T58" fmla="*/ 19 w 670"/>
                <a:gd name="T59" fmla="*/ 33 h 873"/>
                <a:gd name="T60" fmla="*/ 11 w 670"/>
                <a:gd name="T61" fmla="*/ 46 h 873"/>
                <a:gd name="T62" fmla="*/ 4 w 670"/>
                <a:gd name="T63" fmla="*/ 61 h 873"/>
                <a:gd name="T64" fmla="*/ 0 w 670"/>
                <a:gd name="T65" fmla="*/ 78 h 873"/>
                <a:gd name="T66" fmla="*/ 0 w 670"/>
                <a:gd name="T67" fmla="*/ 786 h 873"/>
                <a:gd name="T68" fmla="*/ 0 w 670"/>
                <a:gd name="T69" fmla="*/ 795 h 873"/>
                <a:gd name="T70" fmla="*/ 4 w 670"/>
                <a:gd name="T71" fmla="*/ 811 h 873"/>
                <a:gd name="T72" fmla="*/ 11 w 670"/>
                <a:gd name="T73" fmla="*/ 827 h 873"/>
                <a:gd name="T74" fmla="*/ 19 w 670"/>
                <a:gd name="T75" fmla="*/ 840 h 873"/>
                <a:gd name="T76" fmla="*/ 31 w 670"/>
                <a:gd name="T77" fmla="*/ 852 h 873"/>
                <a:gd name="T78" fmla="*/ 46 w 670"/>
                <a:gd name="T79" fmla="*/ 862 h 873"/>
                <a:gd name="T80" fmla="*/ 61 w 670"/>
                <a:gd name="T81" fmla="*/ 869 h 873"/>
                <a:gd name="T82" fmla="*/ 78 w 670"/>
                <a:gd name="T83" fmla="*/ 871 h 873"/>
                <a:gd name="T84" fmla="*/ 582 w 670"/>
                <a:gd name="T85" fmla="*/ 873 h 873"/>
                <a:gd name="T86" fmla="*/ 592 w 670"/>
                <a:gd name="T87" fmla="*/ 871 h 873"/>
                <a:gd name="T88" fmla="*/ 609 w 670"/>
                <a:gd name="T89" fmla="*/ 869 h 873"/>
                <a:gd name="T90" fmla="*/ 624 w 670"/>
                <a:gd name="T91" fmla="*/ 862 h 873"/>
                <a:gd name="T92" fmla="*/ 637 w 670"/>
                <a:gd name="T93" fmla="*/ 852 h 873"/>
                <a:gd name="T94" fmla="*/ 649 w 670"/>
                <a:gd name="T95" fmla="*/ 840 h 873"/>
                <a:gd name="T96" fmla="*/ 659 w 670"/>
                <a:gd name="T97" fmla="*/ 827 h 873"/>
                <a:gd name="T98" fmla="*/ 665 w 670"/>
                <a:gd name="T99" fmla="*/ 811 h 873"/>
                <a:gd name="T100" fmla="*/ 669 w 670"/>
                <a:gd name="T101" fmla="*/ 795 h 873"/>
                <a:gd name="T102" fmla="*/ 670 w 670"/>
                <a:gd name="T103" fmla="*/ 517 h 873"/>
                <a:gd name="T104" fmla="*/ 613 w 670"/>
                <a:gd name="T105" fmla="*/ 78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0" h="873">
                  <a:moveTo>
                    <a:pt x="613" y="786"/>
                  </a:moveTo>
                  <a:lnTo>
                    <a:pt x="613" y="786"/>
                  </a:lnTo>
                  <a:lnTo>
                    <a:pt x="612" y="792"/>
                  </a:lnTo>
                  <a:lnTo>
                    <a:pt x="611" y="797"/>
                  </a:lnTo>
                  <a:lnTo>
                    <a:pt x="607" y="803"/>
                  </a:lnTo>
                  <a:lnTo>
                    <a:pt x="604" y="807"/>
                  </a:lnTo>
                  <a:lnTo>
                    <a:pt x="599" y="810"/>
                  </a:lnTo>
                  <a:lnTo>
                    <a:pt x="594" y="814"/>
                  </a:lnTo>
                  <a:lnTo>
                    <a:pt x="588" y="815"/>
                  </a:lnTo>
                  <a:lnTo>
                    <a:pt x="582" y="816"/>
                  </a:lnTo>
                  <a:lnTo>
                    <a:pt x="87" y="816"/>
                  </a:lnTo>
                  <a:lnTo>
                    <a:pt x="87" y="816"/>
                  </a:lnTo>
                  <a:lnTo>
                    <a:pt x="81" y="815"/>
                  </a:lnTo>
                  <a:lnTo>
                    <a:pt x="75" y="814"/>
                  </a:lnTo>
                  <a:lnTo>
                    <a:pt x="70" y="810"/>
                  </a:lnTo>
                  <a:lnTo>
                    <a:pt x="65" y="807"/>
                  </a:lnTo>
                  <a:lnTo>
                    <a:pt x="61" y="803"/>
                  </a:lnTo>
                  <a:lnTo>
                    <a:pt x="59" y="797"/>
                  </a:lnTo>
                  <a:lnTo>
                    <a:pt x="57" y="792"/>
                  </a:lnTo>
                  <a:lnTo>
                    <a:pt x="57" y="786"/>
                  </a:lnTo>
                  <a:lnTo>
                    <a:pt x="57" y="87"/>
                  </a:lnTo>
                  <a:lnTo>
                    <a:pt x="57" y="87"/>
                  </a:lnTo>
                  <a:lnTo>
                    <a:pt x="57" y="81"/>
                  </a:lnTo>
                  <a:lnTo>
                    <a:pt x="59" y="76"/>
                  </a:lnTo>
                  <a:lnTo>
                    <a:pt x="61" y="70"/>
                  </a:lnTo>
                  <a:lnTo>
                    <a:pt x="65" y="66"/>
                  </a:lnTo>
                  <a:lnTo>
                    <a:pt x="70" y="61"/>
                  </a:lnTo>
                  <a:lnTo>
                    <a:pt x="75" y="59"/>
                  </a:lnTo>
                  <a:lnTo>
                    <a:pt x="81" y="58"/>
                  </a:lnTo>
                  <a:lnTo>
                    <a:pt x="87" y="57"/>
                  </a:lnTo>
                  <a:lnTo>
                    <a:pt x="418" y="57"/>
                  </a:lnTo>
                  <a:lnTo>
                    <a:pt x="418" y="252"/>
                  </a:lnTo>
                  <a:lnTo>
                    <a:pt x="418" y="252"/>
                  </a:lnTo>
                  <a:lnTo>
                    <a:pt x="418" y="258"/>
                  </a:lnTo>
                  <a:lnTo>
                    <a:pt x="421" y="262"/>
                  </a:lnTo>
                  <a:lnTo>
                    <a:pt x="425" y="265"/>
                  </a:lnTo>
                  <a:lnTo>
                    <a:pt x="431" y="265"/>
                  </a:lnTo>
                  <a:lnTo>
                    <a:pt x="457" y="265"/>
                  </a:lnTo>
                  <a:lnTo>
                    <a:pt x="485" y="239"/>
                  </a:lnTo>
                  <a:lnTo>
                    <a:pt x="444" y="239"/>
                  </a:lnTo>
                  <a:lnTo>
                    <a:pt x="444" y="84"/>
                  </a:lnTo>
                  <a:lnTo>
                    <a:pt x="538" y="186"/>
                  </a:lnTo>
                  <a:lnTo>
                    <a:pt x="577" y="147"/>
                  </a:lnTo>
                  <a:lnTo>
                    <a:pt x="451" y="10"/>
                  </a:lnTo>
                  <a:lnTo>
                    <a:pt x="451" y="10"/>
                  </a:lnTo>
                  <a:lnTo>
                    <a:pt x="447" y="6"/>
                  </a:lnTo>
                  <a:lnTo>
                    <a:pt x="442" y="3"/>
                  </a:lnTo>
                  <a:lnTo>
                    <a:pt x="437" y="1"/>
                  </a:lnTo>
                  <a:lnTo>
                    <a:pt x="431" y="0"/>
                  </a:lnTo>
                  <a:lnTo>
                    <a:pt x="87" y="0"/>
                  </a:lnTo>
                  <a:lnTo>
                    <a:pt x="87" y="0"/>
                  </a:lnTo>
                  <a:lnTo>
                    <a:pt x="78" y="1"/>
                  </a:lnTo>
                  <a:lnTo>
                    <a:pt x="69" y="3"/>
                  </a:lnTo>
                  <a:lnTo>
                    <a:pt x="61" y="4"/>
                  </a:lnTo>
                  <a:lnTo>
                    <a:pt x="53" y="7"/>
                  </a:lnTo>
                  <a:lnTo>
                    <a:pt x="46" y="11"/>
                  </a:lnTo>
                  <a:lnTo>
                    <a:pt x="39" y="16"/>
                  </a:lnTo>
                  <a:lnTo>
                    <a:pt x="31" y="21"/>
                  </a:lnTo>
                  <a:lnTo>
                    <a:pt x="25" y="25"/>
                  </a:lnTo>
                  <a:lnTo>
                    <a:pt x="19" y="33"/>
                  </a:lnTo>
                  <a:lnTo>
                    <a:pt x="15" y="39"/>
                  </a:lnTo>
                  <a:lnTo>
                    <a:pt x="11" y="46"/>
                  </a:lnTo>
                  <a:lnTo>
                    <a:pt x="7" y="53"/>
                  </a:lnTo>
                  <a:lnTo>
                    <a:pt x="4" y="61"/>
                  </a:lnTo>
                  <a:lnTo>
                    <a:pt x="1" y="70"/>
                  </a:lnTo>
                  <a:lnTo>
                    <a:pt x="0" y="78"/>
                  </a:lnTo>
                  <a:lnTo>
                    <a:pt x="0" y="87"/>
                  </a:lnTo>
                  <a:lnTo>
                    <a:pt x="0" y="786"/>
                  </a:lnTo>
                  <a:lnTo>
                    <a:pt x="0" y="786"/>
                  </a:lnTo>
                  <a:lnTo>
                    <a:pt x="0" y="795"/>
                  </a:lnTo>
                  <a:lnTo>
                    <a:pt x="1" y="803"/>
                  </a:lnTo>
                  <a:lnTo>
                    <a:pt x="4" y="811"/>
                  </a:lnTo>
                  <a:lnTo>
                    <a:pt x="7" y="820"/>
                  </a:lnTo>
                  <a:lnTo>
                    <a:pt x="11" y="827"/>
                  </a:lnTo>
                  <a:lnTo>
                    <a:pt x="15" y="834"/>
                  </a:lnTo>
                  <a:lnTo>
                    <a:pt x="19" y="840"/>
                  </a:lnTo>
                  <a:lnTo>
                    <a:pt x="25" y="847"/>
                  </a:lnTo>
                  <a:lnTo>
                    <a:pt x="31" y="852"/>
                  </a:lnTo>
                  <a:lnTo>
                    <a:pt x="39" y="857"/>
                  </a:lnTo>
                  <a:lnTo>
                    <a:pt x="46" y="862"/>
                  </a:lnTo>
                  <a:lnTo>
                    <a:pt x="53" y="865"/>
                  </a:lnTo>
                  <a:lnTo>
                    <a:pt x="61" y="869"/>
                  </a:lnTo>
                  <a:lnTo>
                    <a:pt x="69" y="870"/>
                  </a:lnTo>
                  <a:lnTo>
                    <a:pt x="78" y="871"/>
                  </a:lnTo>
                  <a:lnTo>
                    <a:pt x="87" y="873"/>
                  </a:lnTo>
                  <a:lnTo>
                    <a:pt x="582" y="873"/>
                  </a:lnTo>
                  <a:lnTo>
                    <a:pt x="582" y="873"/>
                  </a:lnTo>
                  <a:lnTo>
                    <a:pt x="592" y="871"/>
                  </a:lnTo>
                  <a:lnTo>
                    <a:pt x="600" y="870"/>
                  </a:lnTo>
                  <a:lnTo>
                    <a:pt x="609" y="869"/>
                  </a:lnTo>
                  <a:lnTo>
                    <a:pt x="616" y="865"/>
                  </a:lnTo>
                  <a:lnTo>
                    <a:pt x="624" y="862"/>
                  </a:lnTo>
                  <a:lnTo>
                    <a:pt x="631" y="857"/>
                  </a:lnTo>
                  <a:lnTo>
                    <a:pt x="637" y="852"/>
                  </a:lnTo>
                  <a:lnTo>
                    <a:pt x="643" y="847"/>
                  </a:lnTo>
                  <a:lnTo>
                    <a:pt x="649" y="840"/>
                  </a:lnTo>
                  <a:lnTo>
                    <a:pt x="654" y="834"/>
                  </a:lnTo>
                  <a:lnTo>
                    <a:pt x="659" y="827"/>
                  </a:lnTo>
                  <a:lnTo>
                    <a:pt x="663" y="820"/>
                  </a:lnTo>
                  <a:lnTo>
                    <a:pt x="665" y="811"/>
                  </a:lnTo>
                  <a:lnTo>
                    <a:pt x="667" y="803"/>
                  </a:lnTo>
                  <a:lnTo>
                    <a:pt x="669" y="795"/>
                  </a:lnTo>
                  <a:lnTo>
                    <a:pt x="670" y="786"/>
                  </a:lnTo>
                  <a:lnTo>
                    <a:pt x="670" y="517"/>
                  </a:lnTo>
                  <a:lnTo>
                    <a:pt x="613" y="574"/>
                  </a:lnTo>
                  <a:lnTo>
                    <a:pt x="613" y="78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B4B4B"/>
                </a:solidFill>
                <a:effectLst/>
                <a:uLnTx/>
                <a:uFillTx/>
                <a:ea typeface="+mn-ea"/>
                <a:cs typeface="+mn-cs"/>
              </a:endParaRPr>
            </a:p>
          </p:txBody>
        </p:sp>
      </p:grpSp>
      <p:sp>
        <p:nvSpPr>
          <p:cNvPr id="4" name="Inhaltsplatzhalter 3">
            <a:extLst>
              <a:ext uri="{FF2B5EF4-FFF2-40B4-BE49-F238E27FC236}">
                <a16:creationId xmlns:a16="http://schemas.microsoft.com/office/drawing/2014/main" id="{07E67A3B-57C6-4C14-AD2B-FEAA48BA7C48}"/>
              </a:ext>
            </a:extLst>
          </p:cNvPr>
          <p:cNvSpPr>
            <a:spLocks noGrp="1"/>
          </p:cNvSpPr>
          <p:nvPr>
            <p:ph sz="quarter" idx="11"/>
          </p:nvPr>
        </p:nvSpPr>
        <p:spPr>
          <a:xfrm>
            <a:off x="477838" y="3632200"/>
            <a:ext cx="8205787" cy="27400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2802341"/>
      </p:ext>
    </p:extLst>
  </p:cSld>
  <p:clrMapOvr>
    <a:masterClrMapping/>
  </p:clrMapOvr>
  <p:extLst>
    <p:ext uri="{DCECCB84-F9BA-43D5-87BE-67443E8EF086}">
      <p15:sldGuideLst xmlns:p15="http://schemas.microsoft.com/office/powerpoint/2012/main">
        <p15:guide id="1" orient="horz" pos="6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Merke">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73202A88-54B9-4E88-AA17-3078513559DF}"/>
              </a:ext>
              <a:ext uri="{C183D7F6-B498-43B3-948B-1728B52AA6E4}">
                <adec:decorative xmlns:adec="http://schemas.microsoft.com/office/drawing/2017/decorative" val="1"/>
              </a:ext>
            </a:extLst>
          </p:cNvPr>
          <p:cNvSpPr/>
          <p:nvPr userDrawn="1"/>
        </p:nvSpPr>
        <p:spPr>
          <a:xfrm flipH="1">
            <a:off x="8592000" y="0"/>
            <a:ext cx="3600000" cy="6858000"/>
          </a:xfrm>
          <a:custGeom>
            <a:avLst/>
            <a:gdLst>
              <a:gd name="connsiteX0" fmla="*/ 2333232 w 3534646"/>
              <a:gd name="connsiteY0" fmla="*/ 0 h 6858000"/>
              <a:gd name="connsiteX1" fmla="*/ 3534646 w 3534646"/>
              <a:gd name="connsiteY1" fmla="*/ 6858000 h 6858000"/>
              <a:gd name="connsiteX2" fmla="*/ 0 w 3534646"/>
              <a:gd name="connsiteY2" fmla="*/ 6858000 h 6858000"/>
              <a:gd name="connsiteX3" fmla="*/ 0 w 3534646"/>
              <a:gd name="connsiteY3" fmla="*/ 0 h 6858000"/>
            </a:gdLst>
            <a:ahLst/>
            <a:cxnLst>
              <a:cxn ang="0">
                <a:pos x="connsiteX0" y="connsiteY0"/>
              </a:cxn>
              <a:cxn ang="0">
                <a:pos x="connsiteX1" y="connsiteY1"/>
              </a:cxn>
              <a:cxn ang="0">
                <a:pos x="connsiteX2" y="connsiteY2"/>
              </a:cxn>
              <a:cxn ang="0">
                <a:pos x="connsiteX3" y="connsiteY3"/>
              </a:cxn>
            </a:cxnLst>
            <a:rect l="l" t="t" r="r" b="b"/>
            <a:pathLst>
              <a:path w="3534646" h="6858000">
                <a:moveTo>
                  <a:pt x="2333232" y="0"/>
                </a:moveTo>
                <a:lnTo>
                  <a:pt x="3534646" y="6858000"/>
                </a:lnTo>
                <a:lnTo>
                  <a:pt x="0" y="6858000"/>
                </a:lnTo>
                <a:lnTo>
                  <a:pt x="0" y="0"/>
                </a:lnTo>
                <a:close/>
              </a:path>
            </a:pathLst>
          </a:cu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216000" rIns="216000" bIns="216000" rtlCol="0" anchor="ctr">
            <a:noAutofit/>
          </a:bodyPr>
          <a:lstStyle/>
          <a:p>
            <a:pPr algn="ctr"/>
            <a:endParaRPr lang="de-DE" dirty="0"/>
          </a:p>
        </p:txBody>
      </p:sp>
      <p:sp>
        <p:nvSpPr>
          <p:cNvPr id="2" name="Titel 1">
            <a:extLst>
              <a:ext uri="{FF2B5EF4-FFF2-40B4-BE49-F238E27FC236}">
                <a16:creationId xmlns:a16="http://schemas.microsoft.com/office/drawing/2014/main" id="{461E4B97-546A-4469-8786-7639E6302ADF}"/>
              </a:ext>
            </a:extLst>
          </p:cNvPr>
          <p:cNvSpPr>
            <a:spLocks noGrp="1"/>
          </p:cNvSpPr>
          <p:nvPr>
            <p:ph type="title" hasCustomPrompt="1"/>
          </p:nvPr>
        </p:nvSpPr>
        <p:spPr>
          <a:xfrm>
            <a:off x="478156" y="304091"/>
            <a:ext cx="8204959" cy="838177"/>
          </a:xfrm>
        </p:spPr>
        <p:txBody>
          <a:bodyPr/>
          <a:lstStyle>
            <a:lvl1pPr>
              <a:defRPr>
                <a:solidFill>
                  <a:schemeClr val="accent3">
                    <a:lumMod val="50000"/>
                  </a:schemeClr>
                </a:solidFill>
              </a:defRPr>
            </a:lvl1pPr>
          </a:lstStyle>
          <a:p>
            <a:r>
              <a:rPr lang="de-DE" dirty="0"/>
              <a:t>Merke: Thema</a:t>
            </a:r>
          </a:p>
        </p:txBody>
      </p:sp>
      <p:sp>
        <p:nvSpPr>
          <p:cNvPr id="10" name="Foliennummernplatzhalter 5">
            <a:extLst>
              <a:ext uri="{FF2B5EF4-FFF2-40B4-BE49-F238E27FC236}">
                <a16:creationId xmlns:a16="http://schemas.microsoft.com/office/drawing/2014/main" id="{812D3AF2-F800-4D13-A107-8EEB5B0F852C}"/>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11" name="Fußzeilenplatzhalter 4">
            <a:extLst>
              <a:ext uri="{FF2B5EF4-FFF2-40B4-BE49-F238E27FC236}">
                <a16:creationId xmlns:a16="http://schemas.microsoft.com/office/drawing/2014/main" id="{630C825B-7C61-485D-B561-9A356278AAAC}"/>
              </a:ext>
              <a:ext uri="{C183D7F6-B498-43B3-948B-1728B52AA6E4}">
                <adec:decorative xmlns:adec="http://schemas.microsoft.com/office/drawing/2017/decorative" val="1"/>
              </a:ext>
            </a:extLst>
          </p:cNvPr>
          <p:cNvSpPr>
            <a:spLocks noGrp="1"/>
          </p:cNvSpPr>
          <p:nvPr>
            <p:ph type="ftr" sz="quarter" idx="3"/>
          </p:nvPr>
        </p:nvSpPr>
        <p:spPr bwMode="black">
          <a:xfrm>
            <a:off x="478156" y="6453000"/>
            <a:ext cx="8204959"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a:t>Telekom MMS | Fiona Heilemann | Accessibility Day</a:t>
            </a:r>
          </a:p>
        </p:txBody>
      </p:sp>
      <p:sp>
        <p:nvSpPr>
          <p:cNvPr id="8" name="Freeform 64">
            <a:extLst>
              <a:ext uri="{FF2B5EF4-FFF2-40B4-BE49-F238E27FC236}">
                <a16:creationId xmlns:a16="http://schemas.microsoft.com/office/drawing/2014/main" id="{DB390391-AB04-49BD-90A1-37C14511664F}"/>
              </a:ext>
              <a:ext uri="{C183D7F6-B498-43B3-948B-1728B52AA6E4}">
                <adec:decorative xmlns:adec="http://schemas.microsoft.com/office/drawing/2017/decorative" val="1"/>
              </a:ext>
            </a:extLst>
          </p:cNvPr>
          <p:cNvSpPr>
            <a:spLocks noChangeAspect="1" noEditPoints="1"/>
          </p:cNvSpPr>
          <p:nvPr userDrawn="1"/>
        </p:nvSpPr>
        <p:spPr bwMode="auto">
          <a:xfrm>
            <a:off x="9502277" y="3721100"/>
            <a:ext cx="2349083" cy="2183442"/>
          </a:xfrm>
          <a:custGeom>
            <a:avLst/>
            <a:gdLst>
              <a:gd name="T0" fmla="*/ 393 w 786"/>
              <a:gd name="T1" fmla="*/ 84 h 746"/>
              <a:gd name="T2" fmla="*/ 457 w 786"/>
              <a:gd name="T3" fmla="*/ 279 h 746"/>
              <a:gd name="T4" fmla="*/ 466 w 786"/>
              <a:gd name="T5" fmla="*/ 306 h 746"/>
              <a:gd name="T6" fmla="*/ 495 w 786"/>
              <a:gd name="T7" fmla="*/ 306 h 746"/>
              <a:gd name="T8" fmla="*/ 704 w 786"/>
              <a:gd name="T9" fmla="*/ 306 h 746"/>
              <a:gd name="T10" fmla="*/ 534 w 786"/>
              <a:gd name="T11" fmla="*/ 432 h 746"/>
              <a:gd name="T12" fmla="*/ 511 w 786"/>
              <a:gd name="T13" fmla="*/ 449 h 746"/>
              <a:gd name="T14" fmla="*/ 520 w 786"/>
              <a:gd name="T15" fmla="*/ 476 h 746"/>
              <a:gd name="T16" fmla="*/ 584 w 786"/>
              <a:gd name="T17" fmla="*/ 674 h 746"/>
              <a:gd name="T18" fmla="*/ 416 w 786"/>
              <a:gd name="T19" fmla="*/ 552 h 746"/>
              <a:gd name="T20" fmla="*/ 393 w 786"/>
              <a:gd name="T21" fmla="*/ 535 h 746"/>
              <a:gd name="T22" fmla="*/ 369 w 786"/>
              <a:gd name="T23" fmla="*/ 552 h 746"/>
              <a:gd name="T24" fmla="*/ 201 w 786"/>
              <a:gd name="T25" fmla="*/ 674 h 746"/>
              <a:gd name="T26" fmla="*/ 265 w 786"/>
              <a:gd name="T27" fmla="*/ 476 h 746"/>
              <a:gd name="T28" fmla="*/ 274 w 786"/>
              <a:gd name="T29" fmla="*/ 449 h 746"/>
              <a:gd name="T30" fmla="*/ 251 w 786"/>
              <a:gd name="T31" fmla="*/ 432 h 746"/>
              <a:gd name="T32" fmla="*/ 82 w 786"/>
              <a:gd name="T33" fmla="*/ 306 h 746"/>
              <a:gd name="T34" fmla="*/ 290 w 786"/>
              <a:gd name="T35" fmla="*/ 306 h 746"/>
              <a:gd name="T36" fmla="*/ 319 w 786"/>
              <a:gd name="T37" fmla="*/ 306 h 746"/>
              <a:gd name="T38" fmla="*/ 328 w 786"/>
              <a:gd name="T39" fmla="*/ 279 h 746"/>
              <a:gd name="T40" fmla="*/ 393 w 786"/>
              <a:gd name="T41" fmla="*/ 84 h 746"/>
              <a:gd name="T42" fmla="*/ 393 w 786"/>
              <a:gd name="T43" fmla="*/ 0 h 746"/>
              <a:gd name="T44" fmla="*/ 374 w 786"/>
              <a:gd name="T45" fmla="*/ 13 h 746"/>
              <a:gd name="T46" fmla="*/ 290 w 786"/>
              <a:gd name="T47" fmla="*/ 266 h 746"/>
              <a:gd name="T48" fmla="*/ 21 w 786"/>
              <a:gd name="T49" fmla="*/ 266 h 746"/>
              <a:gd name="T50" fmla="*/ 2 w 786"/>
              <a:gd name="T51" fmla="*/ 280 h 746"/>
              <a:gd name="T52" fmla="*/ 9 w 786"/>
              <a:gd name="T53" fmla="*/ 303 h 746"/>
              <a:gd name="T54" fmla="*/ 227 w 786"/>
              <a:gd name="T55" fmla="*/ 464 h 746"/>
              <a:gd name="T56" fmla="*/ 144 w 786"/>
              <a:gd name="T57" fmla="*/ 720 h 746"/>
              <a:gd name="T58" fmla="*/ 151 w 786"/>
              <a:gd name="T59" fmla="*/ 742 h 746"/>
              <a:gd name="T60" fmla="*/ 163 w 786"/>
              <a:gd name="T61" fmla="*/ 746 h 746"/>
              <a:gd name="T62" fmla="*/ 175 w 786"/>
              <a:gd name="T63" fmla="*/ 742 h 746"/>
              <a:gd name="T64" fmla="*/ 393 w 786"/>
              <a:gd name="T65" fmla="*/ 584 h 746"/>
              <a:gd name="T66" fmla="*/ 610 w 786"/>
              <a:gd name="T67" fmla="*/ 742 h 746"/>
              <a:gd name="T68" fmla="*/ 622 w 786"/>
              <a:gd name="T69" fmla="*/ 746 h 746"/>
              <a:gd name="T70" fmla="*/ 634 w 786"/>
              <a:gd name="T71" fmla="*/ 742 h 746"/>
              <a:gd name="T72" fmla="*/ 641 w 786"/>
              <a:gd name="T73" fmla="*/ 720 h 746"/>
              <a:gd name="T74" fmla="*/ 558 w 786"/>
              <a:gd name="T75" fmla="*/ 464 h 746"/>
              <a:gd name="T76" fmla="*/ 776 w 786"/>
              <a:gd name="T77" fmla="*/ 303 h 746"/>
              <a:gd name="T78" fmla="*/ 783 w 786"/>
              <a:gd name="T79" fmla="*/ 280 h 746"/>
              <a:gd name="T80" fmla="*/ 764 w 786"/>
              <a:gd name="T81" fmla="*/ 266 h 746"/>
              <a:gd name="T82" fmla="*/ 495 w 786"/>
              <a:gd name="T83" fmla="*/ 266 h 746"/>
              <a:gd name="T84" fmla="*/ 412 w 786"/>
              <a:gd name="T85" fmla="*/ 13 h 746"/>
              <a:gd name="T86" fmla="*/ 393 w 786"/>
              <a:gd name="T87"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6" h="746">
                <a:moveTo>
                  <a:pt x="393" y="84"/>
                </a:moveTo>
                <a:cubicBezTo>
                  <a:pt x="457" y="279"/>
                  <a:pt x="457" y="279"/>
                  <a:pt x="457" y="279"/>
                </a:cubicBezTo>
                <a:cubicBezTo>
                  <a:pt x="466" y="306"/>
                  <a:pt x="466" y="306"/>
                  <a:pt x="466" y="306"/>
                </a:cubicBezTo>
                <a:cubicBezTo>
                  <a:pt x="495" y="306"/>
                  <a:pt x="495" y="306"/>
                  <a:pt x="495" y="306"/>
                </a:cubicBezTo>
                <a:cubicBezTo>
                  <a:pt x="704" y="306"/>
                  <a:pt x="704" y="306"/>
                  <a:pt x="704" y="306"/>
                </a:cubicBezTo>
                <a:cubicBezTo>
                  <a:pt x="534" y="432"/>
                  <a:pt x="534" y="432"/>
                  <a:pt x="534" y="432"/>
                </a:cubicBezTo>
                <a:cubicBezTo>
                  <a:pt x="511" y="449"/>
                  <a:pt x="511" y="449"/>
                  <a:pt x="511" y="449"/>
                </a:cubicBezTo>
                <a:cubicBezTo>
                  <a:pt x="520" y="476"/>
                  <a:pt x="520" y="476"/>
                  <a:pt x="520" y="476"/>
                </a:cubicBezTo>
                <a:cubicBezTo>
                  <a:pt x="584" y="674"/>
                  <a:pt x="584" y="674"/>
                  <a:pt x="584" y="674"/>
                </a:cubicBezTo>
                <a:cubicBezTo>
                  <a:pt x="416" y="552"/>
                  <a:pt x="416" y="552"/>
                  <a:pt x="416" y="552"/>
                </a:cubicBezTo>
                <a:cubicBezTo>
                  <a:pt x="393" y="535"/>
                  <a:pt x="393" y="535"/>
                  <a:pt x="393" y="535"/>
                </a:cubicBezTo>
                <a:cubicBezTo>
                  <a:pt x="369" y="552"/>
                  <a:pt x="369" y="552"/>
                  <a:pt x="369" y="552"/>
                </a:cubicBezTo>
                <a:cubicBezTo>
                  <a:pt x="201" y="674"/>
                  <a:pt x="201" y="674"/>
                  <a:pt x="201" y="674"/>
                </a:cubicBezTo>
                <a:cubicBezTo>
                  <a:pt x="265" y="476"/>
                  <a:pt x="265" y="476"/>
                  <a:pt x="265" y="476"/>
                </a:cubicBezTo>
                <a:cubicBezTo>
                  <a:pt x="274" y="449"/>
                  <a:pt x="274" y="449"/>
                  <a:pt x="274" y="449"/>
                </a:cubicBezTo>
                <a:cubicBezTo>
                  <a:pt x="251" y="432"/>
                  <a:pt x="251" y="432"/>
                  <a:pt x="251" y="432"/>
                </a:cubicBezTo>
                <a:cubicBezTo>
                  <a:pt x="82" y="306"/>
                  <a:pt x="82" y="306"/>
                  <a:pt x="82" y="306"/>
                </a:cubicBezTo>
                <a:cubicBezTo>
                  <a:pt x="290" y="306"/>
                  <a:pt x="290" y="306"/>
                  <a:pt x="290" y="306"/>
                </a:cubicBezTo>
                <a:cubicBezTo>
                  <a:pt x="319" y="306"/>
                  <a:pt x="319" y="306"/>
                  <a:pt x="319" y="306"/>
                </a:cubicBezTo>
                <a:cubicBezTo>
                  <a:pt x="328" y="279"/>
                  <a:pt x="328" y="279"/>
                  <a:pt x="328" y="279"/>
                </a:cubicBezTo>
                <a:cubicBezTo>
                  <a:pt x="393" y="84"/>
                  <a:pt x="393" y="84"/>
                  <a:pt x="393" y="84"/>
                </a:cubicBezTo>
                <a:moveTo>
                  <a:pt x="393" y="0"/>
                </a:moveTo>
                <a:cubicBezTo>
                  <a:pt x="384" y="0"/>
                  <a:pt x="376" y="5"/>
                  <a:pt x="374" y="13"/>
                </a:cubicBezTo>
                <a:cubicBezTo>
                  <a:pt x="290" y="266"/>
                  <a:pt x="290" y="266"/>
                  <a:pt x="290" y="266"/>
                </a:cubicBezTo>
                <a:cubicBezTo>
                  <a:pt x="21" y="266"/>
                  <a:pt x="21" y="266"/>
                  <a:pt x="21" y="266"/>
                </a:cubicBezTo>
                <a:cubicBezTo>
                  <a:pt x="13" y="266"/>
                  <a:pt x="5" y="272"/>
                  <a:pt x="2" y="280"/>
                </a:cubicBezTo>
                <a:cubicBezTo>
                  <a:pt x="0" y="288"/>
                  <a:pt x="2" y="297"/>
                  <a:pt x="9" y="303"/>
                </a:cubicBezTo>
                <a:cubicBezTo>
                  <a:pt x="227" y="464"/>
                  <a:pt x="227" y="464"/>
                  <a:pt x="227" y="464"/>
                </a:cubicBezTo>
                <a:cubicBezTo>
                  <a:pt x="144" y="720"/>
                  <a:pt x="144" y="720"/>
                  <a:pt x="144" y="720"/>
                </a:cubicBezTo>
                <a:cubicBezTo>
                  <a:pt x="141" y="728"/>
                  <a:pt x="144" y="737"/>
                  <a:pt x="151" y="742"/>
                </a:cubicBezTo>
                <a:cubicBezTo>
                  <a:pt x="155" y="745"/>
                  <a:pt x="159" y="746"/>
                  <a:pt x="163" y="746"/>
                </a:cubicBezTo>
                <a:cubicBezTo>
                  <a:pt x="167" y="746"/>
                  <a:pt x="171" y="745"/>
                  <a:pt x="175" y="742"/>
                </a:cubicBezTo>
                <a:cubicBezTo>
                  <a:pt x="393" y="584"/>
                  <a:pt x="393" y="584"/>
                  <a:pt x="393" y="584"/>
                </a:cubicBezTo>
                <a:cubicBezTo>
                  <a:pt x="610" y="742"/>
                  <a:pt x="610" y="742"/>
                  <a:pt x="610" y="742"/>
                </a:cubicBezTo>
                <a:cubicBezTo>
                  <a:pt x="614" y="745"/>
                  <a:pt x="618" y="746"/>
                  <a:pt x="622" y="746"/>
                </a:cubicBezTo>
                <a:cubicBezTo>
                  <a:pt x="626" y="746"/>
                  <a:pt x="631" y="745"/>
                  <a:pt x="634" y="742"/>
                </a:cubicBezTo>
                <a:cubicBezTo>
                  <a:pt x="641" y="737"/>
                  <a:pt x="644" y="728"/>
                  <a:pt x="641" y="720"/>
                </a:cubicBezTo>
                <a:cubicBezTo>
                  <a:pt x="558" y="464"/>
                  <a:pt x="558" y="464"/>
                  <a:pt x="558" y="464"/>
                </a:cubicBezTo>
                <a:cubicBezTo>
                  <a:pt x="776" y="303"/>
                  <a:pt x="776" y="303"/>
                  <a:pt x="776" y="303"/>
                </a:cubicBezTo>
                <a:cubicBezTo>
                  <a:pt x="783" y="297"/>
                  <a:pt x="786" y="288"/>
                  <a:pt x="783" y="280"/>
                </a:cubicBezTo>
                <a:cubicBezTo>
                  <a:pt x="780" y="272"/>
                  <a:pt x="773" y="266"/>
                  <a:pt x="764" y="266"/>
                </a:cubicBezTo>
                <a:cubicBezTo>
                  <a:pt x="495" y="266"/>
                  <a:pt x="495" y="266"/>
                  <a:pt x="495" y="266"/>
                </a:cubicBezTo>
                <a:cubicBezTo>
                  <a:pt x="412" y="13"/>
                  <a:pt x="412" y="13"/>
                  <a:pt x="412" y="13"/>
                </a:cubicBezTo>
                <a:cubicBezTo>
                  <a:pt x="409" y="5"/>
                  <a:pt x="401" y="0"/>
                  <a:pt x="393" y="0"/>
                </a:cubicBezTo>
                <a:close/>
              </a:path>
            </a:pathLst>
          </a:custGeom>
          <a:solidFill>
            <a:schemeClr val="bg1"/>
          </a:solidFill>
          <a:ln>
            <a:noFill/>
          </a:ln>
        </p:spPr>
        <p:txBody>
          <a:bodyPr vert="horz" wrap="square" lIns="84652" tIns="42326" rIns="84652" bIns="42326" numCol="1" anchor="t" anchorCtr="0" compatLnSpc="1">
            <a:prstTxWarp prst="textNoShape">
              <a:avLst/>
            </a:prstTxWarp>
          </a:bodyPr>
          <a:lstStyle/>
          <a:p>
            <a:pPr marL="0" marR="0" lvl="0" indent="0" algn="l" defTabSz="914313" rtl="0" eaLnBrk="1" fontAlgn="auto" latinLnBrk="0" hangingPunct="1">
              <a:lnSpc>
                <a:spcPct val="100000"/>
              </a:lnSpc>
              <a:spcBef>
                <a:spcPts val="0"/>
              </a:spcBef>
              <a:spcAft>
                <a:spcPts val="0"/>
              </a:spcAft>
              <a:buClrTx/>
              <a:buSzTx/>
              <a:buFontTx/>
              <a:buNone/>
              <a:tabLst/>
              <a:defRPr/>
            </a:pPr>
            <a:endParaRPr kumimoji="0" lang="de-DE" sz="1693" b="0" i="0" u="none" strike="noStrike" kern="1200" cap="none" spc="0" normalizeH="0" baseline="0" noProof="0" dirty="0">
              <a:ln>
                <a:noFill/>
              </a:ln>
              <a:solidFill>
                <a:srgbClr val="4B4B4B"/>
              </a:solidFill>
              <a:effectLst/>
              <a:uLnTx/>
              <a:uFillTx/>
              <a:ea typeface="+mn-ea"/>
              <a:cs typeface="+mn-cs"/>
            </a:endParaRPr>
          </a:p>
        </p:txBody>
      </p:sp>
      <p:sp>
        <p:nvSpPr>
          <p:cNvPr id="4" name="Textplatzhalter 3">
            <a:extLst>
              <a:ext uri="{FF2B5EF4-FFF2-40B4-BE49-F238E27FC236}">
                <a16:creationId xmlns:a16="http://schemas.microsoft.com/office/drawing/2014/main" id="{26CD0C97-EE4B-47D5-BC97-BC3C20B67FDE}"/>
              </a:ext>
            </a:extLst>
          </p:cNvPr>
          <p:cNvSpPr>
            <a:spLocks noGrp="1"/>
          </p:cNvSpPr>
          <p:nvPr>
            <p:ph type="body" sz="quarter" idx="10"/>
          </p:nvPr>
        </p:nvSpPr>
        <p:spPr>
          <a:xfrm>
            <a:off x="478800" y="1436688"/>
            <a:ext cx="8204023" cy="47466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90382651"/>
      </p:ext>
    </p:extLst>
  </p:cSld>
  <p:clrMapOvr>
    <a:masterClrMapping/>
  </p:clrMapOvr>
  <p:extLst>
    <p:ext uri="{DCECCB84-F9BA-43D5-87BE-67443E8EF086}">
      <p15:sldGuideLst xmlns:p15="http://schemas.microsoft.com/office/powerpoint/2012/main">
        <p15:guide id="1" orient="horz" pos="6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Vier Inhalte">
    <p:spTree>
      <p:nvGrpSpPr>
        <p:cNvPr id="1" name=""/>
        <p:cNvGrpSpPr/>
        <p:nvPr/>
      </p:nvGrpSpPr>
      <p:grpSpPr>
        <a:xfrm>
          <a:off x="0" y="0"/>
          <a:ext cx="0" cy="0"/>
          <a:chOff x="0" y="0"/>
          <a:chExt cx="0" cy="0"/>
        </a:xfrm>
      </p:grpSpPr>
      <p:sp>
        <p:nvSpPr>
          <p:cNvPr id="12" name="Hinweis">
            <a:hlinkClick r:id="rId2"/>
            <a:extLst>
              <a:ext uri="{FF2B5EF4-FFF2-40B4-BE49-F238E27FC236}">
                <a16:creationId xmlns:a16="http://schemas.microsoft.com/office/drawing/2014/main" id="{92A00CB6-C3DC-4540-8E91-341B12D93893}"/>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bg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den Textfeldern sind folgende Textformatierungen definiert:</a:t>
            </a:r>
          </a:p>
          <a:p>
            <a:pPr lvl="0">
              <a:lnSpc>
                <a:spcPct val="100000"/>
              </a:lnSpc>
              <a:spcBef>
                <a:spcPts val="0"/>
              </a:spcBef>
              <a:spcAft>
                <a:spcPts val="900"/>
              </a:spcAft>
            </a:pPr>
            <a:r>
              <a:rPr lang="de-DE" noProof="0">
                <a:latin typeface="+mj-lt"/>
              </a:rPr>
              <a:t>Erste Listenebene bzw. Einzug 1</a:t>
            </a:r>
          </a:p>
          <a:p>
            <a:pPr marL="0" lvl="1">
              <a:lnSpc>
                <a:spcPct val="100000"/>
              </a:lnSpc>
              <a:spcBef>
                <a:spcPts val="0"/>
              </a:spcBef>
              <a:spcAft>
                <a:spcPts val="600"/>
              </a:spcAft>
            </a:pPr>
            <a:r>
              <a:rPr lang="de-DE" noProof="0"/>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tx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t>Fünfte Listenebene bzw. Einzug 5</a:t>
            </a:r>
          </a:p>
        </p:txBody>
      </p:sp>
      <p:grpSp>
        <p:nvGrpSpPr>
          <p:cNvPr id="13" name="Hinweis">
            <a:extLst>
              <a:ext uri="{FF2B5EF4-FFF2-40B4-BE49-F238E27FC236}">
                <a16:creationId xmlns:a16="http://schemas.microsoft.com/office/drawing/2014/main" id="{DBB463B5-A159-47D2-ABEC-DA69417E5A53}"/>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5" name="Textfeld 14">
              <a:hlinkClick r:id="rId2"/>
              <a:extLst>
                <a:ext uri="{FF2B5EF4-FFF2-40B4-BE49-F238E27FC236}">
                  <a16:creationId xmlns:a16="http://schemas.microsoft.com/office/drawing/2014/main" id="{CA93ED9C-FD2E-401C-8A23-EF80148B87E9}"/>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Textfelder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6" name="Grafik 15">
              <a:extLst>
                <a:ext uri="{FF2B5EF4-FFF2-40B4-BE49-F238E27FC236}">
                  <a16:creationId xmlns:a16="http://schemas.microsoft.com/office/drawing/2014/main" id="{A24C0BF4-98DD-4D57-BCE5-E5D23393B9BD}"/>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7" name="Foliennummernplatzhalter 5">
            <a:extLst>
              <a:ext uri="{FF2B5EF4-FFF2-40B4-BE49-F238E27FC236}">
                <a16:creationId xmlns:a16="http://schemas.microsoft.com/office/drawing/2014/main" id="{C0EB6385-0552-4DA7-B87A-851B3398197A}"/>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11" name="Fußzeilenplatzhalter 4">
            <a:extLst>
              <a:ext uri="{FF2B5EF4-FFF2-40B4-BE49-F238E27FC236}">
                <a16:creationId xmlns:a16="http://schemas.microsoft.com/office/drawing/2014/main" id="{4B858102-E82B-0E45-91EA-2D391B118D07}"/>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64BE4F56-CAAF-476E-A2B9-F1A0D25C8BAC}"/>
              </a:ext>
            </a:extLst>
          </p:cNvPr>
          <p:cNvSpPr>
            <a:spLocks noGrp="1"/>
          </p:cNvSpPr>
          <p:nvPr>
            <p:ph type="title" sz="quarter" hasCustomPrompt="1"/>
          </p:nvPr>
        </p:nvSpPr>
        <p:spPr bwMode="black">
          <a:xfrm>
            <a:off x="478800" y="405000"/>
            <a:ext cx="11234400" cy="720000"/>
          </a:xfrm>
        </p:spPr>
        <p:txBody>
          <a:bodyPr>
            <a:noAutofit/>
          </a:bodyPr>
          <a:lstStyle>
            <a:lvl1pPr>
              <a:defRPr/>
            </a:lvl1pPr>
          </a:lstStyle>
          <a:p>
            <a:r>
              <a:rPr lang="de-DE" noProof="0"/>
              <a:t>Überschrift einzeilig 40 pt (zweizeilig 24 pt).</a:t>
            </a:r>
          </a:p>
        </p:txBody>
      </p:sp>
      <p:sp>
        <p:nvSpPr>
          <p:cNvPr id="4" name="Inhaltsplatzhalter 3">
            <a:extLst>
              <a:ext uri="{FF2B5EF4-FFF2-40B4-BE49-F238E27FC236}">
                <a16:creationId xmlns:a16="http://schemas.microsoft.com/office/drawing/2014/main" id="{C4B6057D-AA55-47BF-A331-2E2648C311B9}"/>
              </a:ext>
              <a:ext uri="{C183D7F6-B498-43B3-948B-1728B52AA6E4}">
                <adec:decorative xmlns:adec="http://schemas.microsoft.com/office/drawing/2017/decorative" val="0"/>
              </a:ext>
            </a:extLst>
          </p:cNvPr>
          <p:cNvSpPr>
            <a:spLocks noGrp="1"/>
          </p:cNvSpPr>
          <p:nvPr>
            <p:ph sz="quarter" idx="12" hasCustomPrompt="1"/>
          </p:nvPr>
        </p:nvSpPr>
        <p:spPr bwMode="black">
          <a:xfrm>
            <a:off x="305724" y="2146368"/>
            <a:ext cx="2711076" cy="4081631"/>
          </a:xfrm>
        </p:spPr>
        <p:txBody>
          <a:bodyPr>
            <a:noAutofit/>
          </a:bodyPr>
          <a:lstStyle>
            <a:lvl1pPr>
              <a:defRPr/>
            </a:lvl1pPr>
          </a:lstStyle>
          <a:p>
            <a:pPr lvl="0"/>
            <a:r>
              <a:rPr lang="de-DE" noProof="0" dirty="0"/>
              <a:t>Text einfügen (Nutze für Textformatierungen die Listenebenen</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6" name="Inhaltsplatzhalter 5">
            <a:extLst>
              <a:ext uri="{FF2B5EF4-FFF2-40B4-BE49-F238E27FC236}">
                <a16:creationId xmlns:a16="http://schemas.microsoft.com/office/drawing/2014/main" id="{7D73B4FC-B74D-4CE7-B959-B58A486BFB4A}"/>
              </a:ext>
              <a:ext uri="{C183D7F6-B498-43B3-948B-1728B52AA6E4}">
                <adec:decorative xmlns:adec="http://schemas.microsoft.com/office/drawing/2017/decorative" val="0"/>
              </a:ext>
            </a:extLst>
          </p:cNvPr>
          <p:cNvSpPr>
            <a:spLocks noGrp="1"/>
          </p:cNvSpPr>
          <p:nvPr>
            <p:ph sz="quarter" idx="13" hasCustomPrompt="1"/>
          </p:nvPr>
        </p:nvSpPr>
        <p:spPr bwMode="black">
          <a:xfrm>
            <a:off x="3270763" y="2146368"/>
            <a:ext cx="2710838" cy="4081632"/>
          </a:xfrm>
        </p:spPr>
        <p:txBody>
          <a:bodyPr>
            <a:noAutofit/>
          </a:bodyPr>
          <a:lstStyle/>
          <a:p>
            <a:pPr lvl="0"/>
            <a:r>
              <a:rPr lang="de-DE" noProof="0" dirty="0"/>
              <a:t>Text einfügen (Nutze für Textformatierungen die Listenebenen</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0" name="Inhaltsplatzhalter 9">
            <a:extLst>
              <a:ext uri="{FF2B5EF4-FFF2-40B4-BE49-F238E27FC236}">
                <a16:creationId xmlns:a16="http://schemas.microsoft.com/office/drawing/2014/main" id="{5C02444F-BCE5-47EE-A8CF-C44F258655A7}"/>
              </a:ext>
              <a:ext uri="{C183D7F6-B498-43B3-948B-1728B52AA6E4}">
                <adec:decorative xmlns:adec="http://schemas.microsoft.com/office/drawing/2017/decorative" val="0"/>
              </a:ext>
            </a:extLst>
          </p:cNvPr>
          <p:cNvSpPr>
            <a:spLocks noGrp="1"/>
          </p:cNvSpPr>
          <p:nvPr>
            <p:ph sz="quarter" idx="14" hasCustomPrompt="1"/>
          </p:nvPr>
        </p:nvSpPr>
        <p:spPr bwMode="black">
          <a:xfrm>
            <a:off x="6210161" y="2146368"/>
            <a:ext cx="2710838" cy="4081631"/>
          </a:xfrm>
        </p:spPr>
        <p:txBody>
          <a:bodyPr>
            <a:noAutofit/>
          </a:bodyPr>
          <a:lstStyle/>
          <a:p>
            <a:pPr lvl="0"/>
            <a:r>
              <a:rPr lang="de-DE" noProof="0" dirty="0"/>
              <a:t>Text einfügen (Nutze für Textformatierungen die Listenebenen</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4" name="Inhaltsplatzhalter 13">
            <a:extLst>
              <a:ext uri="{FF2B5EF4-FFF2-40B4-BE49-F238E27FC236}">
                <a16:creationId xmlns:a16="http://schemas.microsoft.com/office/drawing/2014/main" id="{747D8B36-797B-4379-B1D3-EFD569BF81EF}"/>
              </a:ext>
              <a:ext uri="{C183D7F6-B498-43B3-948B-1728B52AA6E4}">
                <adec:decorative xmlns:adec="http://schemas.microsoft.com/office/drawing/2017/decorative" val="0"/>
              </a:ext>
            </a:extLst>
          </p:cNvPr>
          <p:cNvSpPr>
            <a:spLocks noGrp="1"/>
          </p:cNvSpPr>
          <p:nvPr>
            <p:ph sz="quarter" idx="15" hasCustomPrompt="1"/>
          </p:nvPr>
        </p:nvSpPr>
        <p:spPr bwMode="black">
          <a:xfrm>
            <a:off x="9175200" y="2146368"/>
            <a:ext cx="2693962" cy="4081631"/>
          </a:xfrm>
        </p:spPr>
        <p:txBody>
          <a:bodyPr>
            <a:noAutofit/>
          </a:bodyPr>
          <a:lstStyle/>
          <a:p>
            <a:pPr lvl="0"/>
            <a:r>
              <a:rPr lang="de-DE" noProof="0" dirty="0"/>
              <a:t>Text einfügen (Nutze für Textformatierungen die Listenebenen</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cxnSp>
        <p:nvCxnSpPr>
          <p:cNvPr id="18" name="Gerader Verbinder 17">
            <a:extLst>
              <a:ext uri="{FF2B5EF4-FFF2-40B4-BE49-F238E27FC236}">
                <a16:creationId xmlns:a16="http://schemas.microsoft.com/office/drawing/2014/main" id="{063B7A63-0A83-447B-B5A6-1DC05857EF0A}"/>
              </a:ext>
              <a:ext uri="{C183D7F6-B498-43B3-948B-1728B52AA6E4}">
                <adec:decorative xmlns:adec="http://schemas.microsoft.com/office/drawing/2017/decorative" val="1"/>
              </a:ext>
            </a:extLst>
          </p:cNvPr>
          <p:cNvCxnSpPr>
            <a:cxnSpLocks/>
          </p:cNvCxnSpPr>
          <p:nvPr userDrawn="1"/>
        </p:nvCxnSpPr>
        <p:spPr>
          <a:xfrm>
            <a:off x="305724" y="2146369"/>
            <a:ext cx="272365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56D224B-3542-4018-9A02-8B173D6CCC67}"/>
              </a:ext>
              <a:ext uri="{C183D7F6-B498-43B3-948B-1728B52AA6E4}">
                <adec:decorative xmlns:adec="http://schemas.microsoft.com/office/drawing/2017/decorative" val="1"/>
              </a:ext>
            </a:extLst>
          </p:cNvPr>
          <p:cNvCxnSpPr>
            <a:cxnSpLocks/>
          </p:cNvCxnSpPr>
          <p:nvPr userDrawn="1"/>
        </p:nvCxnSpPr>
        <p:spPr>
          <a:xfrm>
            <a:off x="3257942" y="2146369"/>
            <a:ext cx="272365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4958A79-3415-4A09-B05E-A1A488759DF1}"/>
              </a:ext>
              <a:ext uri="{C183D7F6-B498-43B3-948B-1728B52AA6E4}">
                <adec:decorative xmlns:adec="http://schemas.microsoft.com/office/drawing/2017/decorative" val="1"/>
              </a:ext>
            </a:extLst>
          </p:cNvPr>
          <p:cNvCxnSpPr>
            <a:cxnSpLocks/>
          </p:cNvCxnSpPr>
          <p:nvPr userDrawn="1"/>
        </p:nvCxnSpPr>
        <p:spPr>
          <a:xfrm>
            <a:off x="6210161" y="2146369"/>
            <a:ext cx="272365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33238228-CC7C-4D6D-B3D7-446D70DEBB20}"/>
              </a:ext>
              <a:ext uri="{C183D7F6-B498-43B3-948B-1728B52AA6E4}">
                <adec:decorative xmlns:adec="http://schemas.microsoft.com/office/drawing/2017/decorative" val="1"/>
              </a:ext>
            </a:extLst>
          </p:cNvPr>
          <p:cNvCxnSpPr>
            <a:cxnSpLocks/>
          </p:cNvCxnSpPr>
          <p:nvPr userDrawn="1"/>
        </p:nvCxnSpPr>
        <p:spPr>
          <a:xfrm>
            <a:off x="9162379" y="2146369"/>
            <a:ext cx="272365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Freeform 348">
            <a:extLst>
              <a:ext uri="{FF2B5EF4-FFF2-40B4-BE49-F238E27FC236}">
                <a16:creationId xmlns:a16="http://schemas.microsoft.com/office/drawing/2014/main" id="{217EA173-410E-4991-B976-FBB20279CFCF}"/>
              </a:ext>
              <a:ext uri="{C183D7F6-B498-43B3-948B-1728B52AA6E4}">
                <adec:decorative xmlns:adec="http://schemas.microsoft.com/office/drawing/2017/decorative" val="1"/>
              </a:ext>
            </a:extLst>
          </p:cNvPr>
          <p:cNvSpPr>
            <a:spLocks noChangeAspect="1" noEditPoints="1"/>
          </p:cNvSpPr>
          <p:nvPr userDrawn="1"/>
        </p:nvSpPr>
        <p:spPr bwMode="auto">
          <a:xfrm>
            <a:off x="9161638" y="1562455"/>
            <a:ext cx="484623" cy="417843"/>
          </a:xfrm>
          <a:custGeom>
            <a:avLst/>
            <a:gdLst>
              <a:gd name="T0" fmla="*/ 1155 w 1156"/>
              <a:gd name="T1" fmla="*/ 342 h 1003"/>
              <a:gd name="T2" fmla="*/ 783 w 1156"/>
              <a:gd name="T3" fmla="*/ 34 h 1003"/>
              <a:gd name="T4" fmla="*/ 732 w 1156"/>
              <a:gd name="T5" fmla="*/ 9 h 1003"/>
              <a:gd name="T6" fmla="*/ 597 w 1156"/>
              <a:gd name="T7" fmla="*/ 11 h 1003"/>
              <a:gd name="T8" fmla="*/ 546 w 1156"/>
              <a:gd name="T9" fmla="*/ 53 h 1003"/>
              <a:gd name="T10" fmla="*/ 358 w 1156"/>
              <a:gd name="T11" fmla="*/ 90 h 1003"/>
              <a:gd name="T12" fmla="*/ 240 w 1156"/>
              <a:gd name="T13" fmla="*/ 85 h 1003"/>
              <a:gd name="T14" fmla="*/ 169 w 1156"/>
              <a:gd name="T15" fmla="*/ 126 h 1003"/>
              <a:gd name="T16" fmla="*/ 16 w 1156"/>
              <a:gd name="T17" fmla="*/ 180 h 1003"/>
              <a:gd name="T18" fmla="*/ 7 w 1156"/>
              <a:gd name="T19" fmla="*/ 186 h 1003"/>
              <a:gd name="T20" fmla="*/ 1 w 1156"/>
              <a:gd name="T21" fmla="*/ 197 h 1003"/>
              <a:gd name="T22" fmla="*/ 0 w 1156"/>
              <a:gd name="T23" fmla="*/ 683 h 1003"/>
              <a:gd name="T24" fmla="*/ 373 w 1156"/>
              <a:gd name="T25" fmla="*/ 997 h 1003"/>
              <a:gd name="T26" fmla="*/ 393 w 1156"/>
              <a:gd name="T27" fmla="*/ 1002 h 1003"/>
              <a:gd name="T28" fmla="*/ 1156 w 1156"/>
              <a:gd name="T29" fmla="*/ 826 h 1003"/>
              <a:gd name="T30" fmla="*/ 852 w 1156"/>
              <a:gd name="T31" fmla="*/ 153 h 1003"/>
              <a:gd name="T32" fmla="*/ 830 w 1156"/>
              <a:gd name="T33" fmla="*/ 184 h 1003"/>
              <a:gd name="T34" fmla="*/ 918 w 1156"/>
              <a:gd name="T35" fmla="*/ 207 h 1003"/>
              <a:gd name="T36" fmla="*/ 924 w 1156"/>
              <a:gd name="T37" fmla="*/ 222 h 1003"/>
              <a:gd name="T38" fmla="*/ 830 w 1156"/>
              <a:gd name="T39" fmla="*/ 251 h 1003"/>
              <a:gd name="T40" fmla="*/ 735 w 1156"/>
              <a:gd name="T41" fmla="*/ 220 h 1003"/>
              <a:gd name="T42" fmla="*/ 771 w 1156"/>
              <a:gd name="T43" fmla="*/ 192 h 1003"/>
              <a:gd name="T44" fmla="*/ 589 w 1156"/>
              <a:gd name="T45" fmla="*/ 51 h 1003"/>
              <a:gd name="T46" fmla="*/ 694 w 1156"/>
              <a:gd name="T47" fmla="*/ 34 h 1003"/>
              <a:gd name="T48" fmla="*/ 760 w 1156"/>
              <a:gd name="T49" fmla="*/ 58 h 1003"/>
              <a:gd name="T50" fmla="*/ 748 w 1156"/>
              <a:gd name="T51" fmla="*/ 83 h 1003"/>
              <a:gd name="T52" fmla="*/ 670 w 1156"/>
              <a:gd name="T53" fmla="*/ 100 h 1003"/>
              <a:gd name="T54" fmla="*/ 582 w 1156"/>
              <a:gd name="T55" fmla="*/ 77 h 1003"/>
              <a:gd name="T56" fmla="*/ 583 w 1156"/>
              <a:gd name="T57" fmla="*/ 54 h 1003"/>
              <a:gd name="T58" fmla="*/ 466 w 1156"/>
              <a:gd name="T59" fmla="*/ 247 h 1003"/>
              <a:gd name="T60" fmla="*/ 553 w 1156"/>
              <a:gd name="T61" fmla="*/ 270 h 1003"/>
              <a:gd name="T62" fmla="*/ 547 w 1156"/>
              <a:gd name="T63" fmla="*/ 298 h 1003"/>
              <a:gd name="T64" fmla="*/ 428 w 1156"/>
              <a:gd name="T65" fmla="*/ 312 h 1003"/>
              <a:gd name="T66" fmla="*/ 372 w 1156"/>
              <a:gd name="T67" fmla="*/ 282 h 1003"/>
              <a:gd name="T68" fmla="*/ 196 w 1156"/>
              <a:gd name="T69" fmla="*/ 144 h 1003"/>
              <a:gd name="T70" fmla="*/ 265 w 1156"/>
              <a:gd name="T71" fmla="*/ 114 h 1003"/>
              <a:gd name="T72" fmla="*/ 354 w 1156"/>
              <a:gd name="T73" fmla="*/ 123 h 1003"/>
              <a:gd name="T74" fmla="*/ 385 w 1156"/>
              <a:gd name="T75" fmla="*/ 147 h 1003"/>
              <a:gd name="T76" fmla="*/ 336 w 1156"/>
              <a:gd name="T77" fmla="*/ 175 h 1003"/>
              <a:gd name="T78" fmla="*/ 250 w 1156"/>
              <a:gd name="T79" fmla="*/ 177 h 1003"/>
              <a:gd name="T80" fmla="*/ 195 w 1156"/>
              <a:gd name="T81" fmla="*/ 147 h 1003"/>
              <a:gd name="T82" fmla="*/ 363 w 1156"/>
              <a:gd name="T83" fmla="*/ 928 h 1003"/>
              <a:gd name="T84" fmla="*/ 172 w 1156"/>
              <a:gd name="T85" fmla="*/ 258 h 1003"/>
              <a:gd name="T86" fmla="*/ 264 w 1156"/>
              <a:gd name="T87" fmla="*/ 296 h 1003"/>
              <a:gd name="T88" fmla="*/ 342 w 1156"/>
              <a:gd name="T89" fmla="*/ 380 h 1003"/>
              <a:gd name="T90" fmla="*/ 394 w 1156"/>
              <a:gd name="T91" fmla="*/ 422 h 1003"/>
              <a:gd name="T92" fmla="*/ 548 w 1156"/>
              <a:gd name="T93" fmla="*/ 418 h 1003"/>
              <a:gd name="T94" fmla="*/ 594 w 1156"/>
              <a:gd name="T95" fmla="*/ 373 h 1003"/>
              <a:gd name="T96" fmla="*/ 579 w 1156"/>
              <a:gd name="T97" fmla="*/ 250 h 1003"/>
              <a:gd name="T98" fmla="*/ 466 w 1156"/>
              <a:gd name="T99" fmla="*/ 216 h 1003"/>
              <a:gd name="T100" fmla="*/ 543 w 1156"/>
              <a:gd name="T101" fmla="*/ 159 h 1003"/>
              <a:gd name="T102" fmla="*/ 588 w 1156"/>
              <a:gd name="T103" fmla="*/ 203 h 1003"/>
              <a:gd name="T104" fmla="*/ 703 w 1156"/>
              <a:gd name="T105" fmla="*/ 215 h 1003"/>
              <a:gd name="T106" fmla="*/ 717 w 1156"/>
              <a:gd name="T107" fmla="*/ 335 h 1003"/>
              <a:gd name="T108" fmla="*/ 830 w 1156"/>
              <a:gd name="T109" fmla="*/ 368 h 1003"/>
              <a:gd name="T110" fmla="*/ 936 w 1156"/>
              <a:gd name="T111" fmla="*/ 340 h 1003"/>
              <a:gd name="T112" fmla="*/ 1077 w 1156"/>
              <a:gd name="T113" fmla="*/ 33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6" h="1003">
                <a:moveTo>
                  <a:pt x="1156" y="350"/>
                </a:moveTo>
                <a:lnTo>
                  <a:pt x="1156" y="350"/>
                </a:lnTo>
                <a:lnTo>
                  <a:pt x="1156" y="349"/>
                </a:lnTo>
                <a:lnTo>
                  <a:pt x="1156" y="349"/>
                </a:lnTo>
                <a:lnTo>
                  <a:pt x="1155" y="344"/>
                </a:lnTo>
                <a:lnTo>
                  <a:pt x="1155" y="344"/>
                </a:lnTo>
                <a:lnTo>
                  <a:pt x="1155" y="342"/>
                </a:lnTo>
                <a:lnTo>
                  <a:pt x="1155" y="342"/>
                </a:lnTo>
                <a:lnTo>
                  <a:pt x="1153" y="338"/>
                </a:lnTo>
                <a:lnTo>
                  <a:pt x="1153" y="338"/>
                </a:lnTo>
                <a:lnTo>
                  <a:pt x="1152" y="337"/>
                </a:lnTo>
                <a:lnTo>
                  <a:pt x="1152" y="337"/>
                </a:lnTo>
                <a:lnTo>
                  <a:pt x="1148" y="332"/>
                </a:lnTo>
                <a:lnTo>
                  <a:pt x="1148" y="332"/>
                </a:lnTo>
                <a:lnTo>
                  <a:pt x="1148" y="332"/>
                </a:lnTo>
                <a:lnTo>
                  <a:pt x="783" y="34"/>
                </a:lnTo>
                <a:lnTo>
                  <a:pt x="783" y="34"/>
                </a:lnTo>
                <a:lnTo>
                  <a:pt x="781" y="31"/>
                </a:lnTo>
                <a:lnTo>
                  <a:pt x="776" y="29"/>
                </a:lnTo>
                <a:lnTo>
                  <a:pt x="776" y="29"/>
                </a:lnTo>
                <a:lnTo>
                  <a:pt x="768" y="23"/>
                </a:lnTo>
                <a:lnTo>
                  <a:pt x="757" y="17"/>
                </a:lnTo>
                <a:lnTo>
                  <a:pt x="745" y="12"/>
                </a:lnTo>
                <a:lnTo>
                  <a:pt x="732" y="9"/>
                </a:lnTo>
                <a:lnTo>
                  <a:pt x="718" y="5"/>
                </a:lnTo>
                <a:lnTo>
                  <a:pt x="703" y="3"/>
                </a:lnTo>
                <a:lnTo>
                  <a:pt x="687" y="0"/>
                </a:lnTo>
                <a:lnTo>
                  <a:pt x="670" y="0"/>
                </a:lnTo>
                <a:lnTo>
                  <a:pt x="670" y="0"/>
                </a:lnTo>
                <a:lnTo>
                  <a:pt x="644" y="1"/>
                </a:lnTo>
                <a:lnTo>
                  <a:pt x="619" y="5"/>
                </a:lnTo>
                <a:lnTo>
                  <a:pt x="597" y="11"/>
                </a:lnTo>
                <a:lnTo>
                  <a:pt x="588" y="15"/>
                </a:lnTo>
                <a:lnTo>
                  <a:pt x="579" y="19"/>
                </a:lnTo>
                <a:lnTo>
                  <a:pt x="571" y="24"/>
                </a:lnTo>
                <a:lnTo>
                  <a:pt x="564" y="29"/>
                </a:lnTo>
                <a:lnTo>
                  <a:pt x="558" y="34"/>
                </a:lnTo>
                <a:lnTo>
                  <a:pt x="553" y="40"/>
                </a:lnTo>
                <a:lnTo>
                  <a:pt x="548" y="46"/>
                </a:lnTo>
                <a:lnTo>
                  <a:pt x="546" y="53"/>
                </a:lnTo>
                <a:lnTo>
                  <a:pt x="543" y="59"/>
                </a:lnTo>
                <a:lnTo>
                  <a:pt x="543" y="66"/>
                </a:lnTo>
                <a:lnTo>
                  <a:pt x="543" y="73"/>
                </a:lnTo>
                <a:lnTo>
                  <a:pt x="390" y="105"/>
                </a:lnTo>
                <a:lnTo>
                  <a:pt x="390" y="105"/>
                </a:lnTo>
                <a:lnTo>
                  <a:pt x="380" y="99"/>
                </a:lnTo>
                <a:lnTo>
                  <a:pt x="370" y="95"/>
                </a:lnTo>
                <a:lnTo>
                  <a:pt x="358" y="90"/>
                </a:lnTo>
                <a:lnTo>
                  <a:pt x="346" y="87"/>
                </a:lnTo>
                <a:lnTo>
                  <a:pt x="333" y="84"/>
                </a:lnTo>
                <a:lnTo>
                  <a:pt x="320" y="82"/>
                </a:lnTo>
                <a:lnTo>
                  <a:pt x="306" y="81"/>
                </a:lnTo>
                <a:lnTo>
                  <a:pt x="290" y="81"/>
                </a:lnTo>
                <a:lnTo>
                  <a:pt x="290" y="81"/>
                </a:lnTo>
                <a:lnTo>
                  <a:pt x="264" y="82"/>
                </a:lnTo>
                <a:lnTo>
                  <a:pt x="240" y="85"/>
                </a:lnTo>
                <a:lnTo>
                  <a:pt x="218" y="91"/>
                </a:lnTo>
                <a:lnTo>
                  <a:pt x="208" y="95"/>
                </a:lnTo>
                <a:lnTo>
                  <a:pt x="200" y="100"/>
                </a:lnTo>
                <a:lnTo>
                  <a:pt x="192" y="105"/>
                </a:lnTo>
                <a:lnTo>
                  <a:pt x="184" y="109"/>
                </a:lnTo>
                <a:lnTo>
                  <a:pt x="178" y="114"/>
                </a:lnTo>
                <a:lnTo>
                  <a:pt x="172" y="120"/>
                </a:lnTo>
                <a:lnTo>
                  <a:pt x="169" y="126"/>
                </a:lnTo>
                <a:lnTo>
                  <a:pt x="165" y="133"/>
                </a:lnTo>
                <a:lnTo>
                  <a:pt x="164" y="139"/>
                </a:lnTo>
                <a:lnTo>
                  <a:pt x="163" y="147"/>
                </a:lnTo>
                <a:lnTo>
                  <a:pt x="163" y="150"/>
                </a:lnTo>
                <a:lnTo>
                  <a:pt x="19" y="180"/>
                </a:lnTo>
                <a:lnTo>
                  <a:pt x="19" y="180"/>
                </a:lnTo>
                <a:lnTo>
                  <a:pt x="16" y="180"/>
                </a:lnTo>
                <a:lnTo>
                  <a:pt x="16" y="180"/>
                </a:lnTo>
                <a:lnTo>
                  <a:pt x="13" y="181"/>
                </a:lnTo>
                <a:lnTo>
                  <a:pt x="13" y="181"/>
                </a:lnTo>
                <a:lnTo>
                  <a:pt x="13" y="181"/>
                </a:lnTo>
                <a:lnTo>
                  <a:pt x="13" y="181"/>
                </a:lnTo>
                <a:lnTo>
                  <a:pt x="10" y="184"/>
                </a:lnTo>
                <a:lnTo>
                  <a:pt x="10" y="184"/>
                </a:lnTo>
                <a:lnTo>
                  <a:pt x="7" y="186"/>
                </a:lnTo>
                <a:lnTo>
                  <a:pt x="7" y="186"/>
                </a:lnTo>
                <a:lnTo>
                  <a:pt x="6" y="189"/>
                </a:lnTo>
                <a:lnTo>
                  <a:pt x="6" y="189"/>
                </a:lnTo>
                <a:lnTo>
                  <a:pt x="3" y="191"/>
                </a:lnTo>
                <a:lnTo>
                  <a:pt x="3" y="191"/>
                </a:lnTo>
                <a:lnTo>
                  <a:pt x="2" y="193"/>
                </a:lnTo>
                <a:lnTo>
                  <a:pt x="2" y="193"/>
                </a:lnTo>
                <a:lnTo>
                  <a:pt x="1" y="197"/>
                </a:lnTo>
                <a:lnTo>
                  <a:pt x="1" y="197"/>
                </a:lnTo>
                <a:lnTo>
                  <a:pt x="0" y="198"/>
                </a:lnTo>
                <a:lnTo>
                  <a:pt x="0" y="198"/>
                </a:lnTo>
                <a:lnTo>
                  <a:pt x="0" y="201"/>
                </a:lnTo>
                <a:lnTo>
                  <a:pt x="0" y="201"/>
                </a:lnTo>
                <a:lnTo>
                  <a:pt x="0" y="203"/>
                </a:lnTo>
                <a:lnTo>
                  <a:pt x="0" y="678"/>
                </a:lnTo>
                <a:lnTo>
                  <a:pt x="0" y="678"/>
                </a:lnTo>
                <a:lnTo>
                  <a:pt x="0" y="683"/>
                </a:lnTo>
                <a:lnTo>
                  <a:pt x="2" y="688"/>
                </a:lnTo>
                <a:lnTo>
                  <a:pt x="4" y="692"/>
                </a:lnTo>
                <a:lnTo>
                  <a:pt x="8" y="696"/>
                </a:lnTo>
                <a:lnTo>
                  <a:pt x="373" y="997"/>
                </a:lnTo>
                <a:lnTo>
                  <a:pt x="373" y="997"/>
                </a:lnTo>
                <a:lnTo>
                  <a:pt x="373" y="997"/>
                </a:lnTo>
                <a:lnTo>
                  <a:pt x="373" y="997"/>
                </a:lnTo>
                <a:lnTo>
                  <a:pt x="373" y="997"/>
                </a:lnTo>
                <a:lnTo>
                  <a:pt x="373" y="997"/>
                </a:lnTo>
                <a:lnTo>
                  <a:pt x="378" y="1001"/>
                </a:lnTo>
                <a:lnTo>
                  <a:pt x="378" y="1001"/>
                </a:lnTo>
                <a:lnTo>
                  <a:pt x="380" y="1002"/>
                </a:lnTo>
                <a:lnTo>
                  <a:pt x="380" y="1002"/>
                </a:lnTo>
                <a:lnTo>
                  <a:pt x="387" y="1003"/>
                </a:lnTo>
                <a:lnTo>
                  <a:pt x="387" y="1003"/>
                </a:lnTo>
                <a:lnTo>
                  <a:pt x="393" y="1002"/>
                </a:lnTo>
                <a:lnTo>
                  <a:pt x="1137" y="850"/>
                </a:lnTo>
                <a:lnTo>
                  <a:pt x="1137" y="850"/>
                </a:lnTo>
                <a:lnTo>
                  <a:pt x="1141" y="848"/>
                </a:lnTo>
                <a:lnTo>
                  <a:pt x="1144" y="846"/>
                </a:lnTo>
                <a:lnTo>
                  <a:pt x="1152" y="841"/>
                </a:lnTo>
                <a:lnTo>
                  <a:pt x="1155" y="834"/>
                </a:lnTo>
                <a:lnTo>
                  <a:pt x="1156" y="829"/>
                </a:lnTo>
                <a:lnTo>
                  <a:pt x="1156" y="826"/>
                </a:lnTo>
                <a:lnTo>
                  <a:pt x="1156" y="352"/>
                </a:lnTo>
                <a:lnTo>
                  <a:pt x="1156" y="352"/>
                </a:lnTo>
                <a:lnTo>
                  <a:pt x="1156" y="350"/>
                </a:lnTo>
                <a:lnTo>
                  <a:pt x="1156" y="350"/>
                </a:lnTo>
                <a:close/>
                <a:moveTo>
                  <a:pt x="798" y="151"/>
                </a:moveTo>
                <a:lnTo>
                  <a:pt x="798" y="107"/>
                </a:lnTo>
                <a:lnTo>
                  <a:pt x="852" y="153"/>
                </a:lnTo>
                <a:lnTo>
                  <a:pt x="852" y="153"/>
                </a:lnTo>
                <a:lnTo>
                  <a:pt x="830" y="151"/>
                </a:lnTo>
                <a:lnTo>
                  <a:pt x="830" y="151"/>
                </a:lnTo>
                <a:lnTo>
                  <a:pt x="813" y="151"/>
                </a:lnTo>
                <a:lnTo>
                  <a:pt x="796" y="154"/>
                </a:lnTo>
                <a:lnTo>
                  <a:pt x="796" y="154"/>
                </a:lnTo>
                <a:lnTo>
                  <a:pt x="798" y="151"/>
                </a:lnTo>
                <a:lnTo>
                  <a:pt x="798" y="151"/>
                </a:lnTo>
                <a:close/>
                <a:moveTo>
                  <a:pt x="830" y="184"/>
                </a:moveTo>
                <a:lnTo>
                  <a:pt x="830" y="184"/>
                </a:lnTo>
                <a:lnTo>
                  <a:pt x="843" y="184"/>
                </a:lnTo>
                <a:lnTo>
                  <a:pt x="855" y="185"/>
                </a:lnTo>
                <a:lnTo>
                  <a:pt x="878" y="189"/>
                </a:lnTo>
                <a:lnTo>
                  <a:pt x="896" y="195"/>
                </a:lnTo>
                <a:lnTo>
                  <a:pt x="910" y="202"/>
                </a:lnTo>
                <a:lnTo>
                  <a:pt x="910" y="202"/>
                </a:lnTo>
                <a:lnTo>
                  <a:pt x="918" y="207"/>
                </a:lnTo>
                <a:lnTo>
                  <a:pt x="919" y="207"/>
                </a:lnTo>
                <a:lnTo>
                  <a:pt x="919" y="207"/>
                </a:lnTo>
                <a:lnTo>
                  <a:pt x="924" y="213"/>
                </a:lnTo>
                <a:lnTo>
                  <a:pt x="925" y="215"/>
                </a:lnTo>
                <a:lnTo>
                  <a:pt x="925" y="217"/>
                </a:lnTo>
                <a:lnTo>
                  <a:pt x="925" y="217"/>
                </a:lnTo>
                <a:lnTo>
                  <a:pt x="925" y="220"/>
                </a:lnTo>
                <a:lnTo>
                  <a:pt x="924" y="222"/>
                </a:lnTo>
                <a:lnTo>
                  <a:pt x="918" y="228"/>
                </a:lnTo>
                <a:lnTo>
                  <a:pt x="910" y="234"/>
                </a:lnTo>
                <a:lnTo>
                  <a:pt x="898" y="239"/>
                </a:lnTo>
                <a:lnTo>
                  <a:pt x="885" y="244"/>
                </a:lnTo>
                <a:lnTo>
                  <a:pt x="868" y="247"/>
                </a:lnTo>
                <a:lnTo>
                  <a:pt x="850" y="250"/>
                </a:lnTo>
                <a:lnTo>
                  <a:pt x="830" y="251"/>
                </a:lnTo>
                <a:lnTo>
                  <a:pt x="830" y="251"/>
                </a:lnTo>
                <a:lnTo>
                  <a:pt x="810" y="250"/>
                </a:lnTo>
                <a:lnTo>
                  <a:pt x="792" y="247"/>
                </a:lnTo>
                <a:lnTo>
                  <a:pt x="775" y="244"/>
                </a:lnTo>
                <a:lnTo>
                  <a:pt x="762" y="239"/>
                </a:lnTo>
                <a:lnTo>
                  <a:pt x="750" y="234"/>
                </a:lnTo>
                <a:lnTo>
                  <a:pt x="742" y="228"/>
                </a:lnTo>
                <a:lnTo>
                  <a:pt x="736" y="222"/>
                </a:lnTo>
                <a:lnTo>
                  <a:pt x="735" y="220"/>
                </a:lnTo>
                <a:lnTo>
                  <a:pt x="735" y="217"/>
                </a:lnTo>
                <a:lnTo>
                  <a:pt x="735" y="217"/>
                </a:lnTo>
                <a:lnTo>
                  <a:pt x="735" y="214"/>
                </a:lnTo>
                <a:lnTo>
                  <a:pt x="738" y="211"/>
                </a:lnTo>
                <a:lnTo>
                  <a:pt x="741" y="208"/>
                </a:lnTo>
                <a:lnTo>
                  <a:pt x="745" y="204"/>
                </a:lnTo>
                <a:lnTo>
                  <a:pt x="756" y="198"/>
                </a:lnTo>
                <a:lnTo>
                  <a:pt x="771" y="192"/>
                </a:lnTo>
                <a:lnTo>
                  <a:pt x="771" y="192"/>
                </a:lnTo>
                <a:lnTo>
                  <a:pt x="784" y="189"/>
                </a:lnTo>
                <a:lnTo>
                  <a:pt x="798" y="186"/>
                </a:lnTo>
                <a:lnTo>
                  <a:pt x="813" y="184"/>
                </a:lnTo>
                <a:lnTo>
                  <a:pt x="830" y="184"/>
                </a:lnTo>
                <a:lnTo>
                  <a:pt x="830" y="184"/>
                </a:lnTo>
                <a:close/>
                <a:moveTo>
                  <a:pt x="589" y="51"/>
                </a:moveTo>
                <a:lnTo>
                  <a:pt x="589" y="51"/>
                </a:lnTo>
                <a:lnTo>
                  <a:pt x="603" y="43"/>
                </a:lnTo>
                <a:lnTo>
                  <a:pt x="622" y="37"/>
                </a:lnTo>
                <a:lnTo>
                  <a:pt x="644" y="34"/>
                </a:lnTo>
                <a:lnTo>
                  <a:pt x="657" y="33"/>
                </a:lnTo>
                <a:lnTo>
                  <a:pt x="670" y="33"/>
                </a:lnTo>
                <a:lnTo>
                  <a:pt x="670" y="33"/>
                </a:lnTo>
                <a:lnTo>
                  <a:pt x="682" y="33"/>
                </a:lnTo>
                <a:lnTo>
                  <a:pt x="694" y="34"/>
                </a:lnTo>
                <a:lnTo>
                  <a:pt x="716" y="37"/>
                </a:lnTo>
                <a:lnTo>
                  <a:pt x="716" y="37"/>
                </a:lnTo>
                <a:lnTo>
                  <a:pt x="735" y="43"/>
                </a:lnTo>
                <a:lnTo>
                  <a:pt x="744" y="47"/>
                </a:lnTo>
                <a:lnTo>
                  <a:pt x="751" y="51"/>
                </a:lnTo>
                <a:lnTo>
                  <a:pt x="751" y="51"/>
                </a:lnTo>
                <a:lnTo>
                  <a:pt x="757" y="54"/>
                </a:lnTo>
                <a:lnTo>
                  <a:pt x="760" y="58"/>
                </a:lnTo>
                <a:lnTo>
                  <a:pt x="764" y="63"/>
                </a:lnTo>
                <a:lnTo>
                  <a:pt x="765" y="66"/>
                </a:lnTo>
                <a:lnTo>
                  <a:pt x="765" y="66"/>
                </a:lnTo>
                <a:lnTo>
                  <a:pt x="764" y="70"/>
                </a:lnTo>
                <a:lnTo>
                  <a:pt x="762" y="72"/>
                </a:lnTo>
                <a:lnTo>
                  <a:pt x="754" y="79"/>
                </a:lnTo>
                <a:lnTo>
                  <a:pt x="754" y="79"/>
                </a:lnTo>
                <a:lnTo>
                  <a:pt x="748" y="83"/>
                </a:lnTo>
                <a:lnTo>
                  <a:pt x="741" y="87"/>
                </a:lnTo>
                <a:lnTo>
                  <a:pt x="732" y="90"/>
                </a:lnTo>
                <a:lnTo>
                  <a:pt x="722" y="94"/>
                </a:lnTo>
                <a:lnTo>
                  <a:pt x="710" y="96"/>
                </a:lnTo>
                <a:lnTo>
                  <a:pt x="698" y="99"/>
                </a:lnTo>
                <a:lnTo>
                  <a:pt x="685" y="100"/>
                </a:lnTo>
                <a:lnTo>
                  <a:pt x="670" y="100"/>
                </a:lnTo>
                <a:lnTo>
                  <a:pt x="670" y="100"/>
                </a:lnTo>
                <a:lnTo>
                  <a:pt x="657" y="100"/>
                </a:lnTo>
                <a:lnTo>
                  <a:pt x="657" y="100"/>
                </a:lnTo>
                <a:lnTo>
                  <a:pt x="639" y="97"/>
                </a:lnTo>
                <a:lnTo>
                  <a:pt x="624" y="95"/>
                </a:lnTo>
                <a:lnTo>
                  <a:pt x="609" y="91"/>
                </a:lnTo>
                <a:lnTo>
                  <a:pt x="597" y="87"/>
                </a:lnTo>
                <a:lnTo>
                  <a:pt x="588" y="82"/>
                </a:lnTo>
                <a:lnTo>
                  <a:pt x="582" y="77"/>
                </a:lnTo>
                <a:lnTo>
                  <a:pt x="577" y="71"/>
                </a:lnTo>
                <a:lnTo>
                  <a:pt x="576" y="66"/>
                </a:lnTo>
                <a:lnTo>
                  <a:pt x="576" y="66"/>
                </a:lnTo>
                <a:lnTo>
                  <a:pt x="574" y="66"/>
                </a:lnTo>
                <a:lnTo>
                  <a:pt x="574" y="66"/>
                </a:lnTo>
                <a:lnTo>
                  <a:pt x="576" y="63"/>
                </a:lnTo>
                <a:lnTo>
                  <a:pt x="579" y="58"/>
                </a:lnTo>
                <a:lnTo>
                  <a:pt x="583" y="54"/>
                </a:lnTo>
                <a:lnTo>
                  <a:pt x="589" y="51"/>
                </a:lnTo>
                <a:lnTo>
                  <a:pt x="589" y="51"/>
                </a:lnTo>
                <a:close/>
                <a:moveTo>
                  <a:pt x="409" y="256"/>
                </a:moveTo>
                <a:lnTo>
                  <a:pt x="409" y="256"/>
                </a:lnTo>
                <a:lnTo>
                  <a:pt x="422" y="252"/>
                </a:lnTo>
                <a:lnTo>
                  <a:pt x="435" y="250"/>
                </a:lnTo>
                <a:lnTo>
                  <a:pt x="451" y="248"/>
                </a:lnTo>
                <a:lnTo>
                  <a:pt x="466" y="247"/>
                </a:lnTo>
                <a:lnTo>
                  <a:pt x="466" y="247"/>
                </a:lnTo>
                <a:lnTo>
                  <a:pt x="480" y="248"/>
                </a:lnTo>
                <a:lnTo>
                  <a:pt x="492" y="250"/>
                </a:lnTo>
                <a:lnTo>
                  <a:pt x="514" y="253"/>
                </a:lnTo>
                <a:lnTo>
                  <a:pt x="532" y="259"/>
                </a:lnTo>
                <a:lnTo>
                  <a:pt x="547" y="265"/>
                </a:lnTo>
                <a:lnTo>
                  <a:pt x="547" y="265"/>
                </a:lnTo>
                <a:lnTo>
                  <a:pt x="553" y="270"/>
                </a:lnTo>
                <a:lnTo>
                  <a:pt x="558" y="274"/>
                </a:lnTo>
                <a:lnTo>
                  <a:pt x="560" y="277"/>
                </a:lnTo>
                <a:lnTo>
                  <a:pt x="561" y="282"/>
                </a:lnTo>
                <a:lnTo>
                  <a:pt x="561" y="282"/>
                </a:lnTo>
                <a:lnTo>
                  <a:pt x="561" y="284"/>
                </a:lnTo>
                <a:lnTo>
                  <a:pt x="560" y="287"/>
                </a:lnTo>
                <a:lnTo>
                  <a:pt x="555" y="293"/>
                </a:lnTo>
                <a:lnTo>
                  <a:pt x="547" y="298"/>
                </a:lnTo>
                <a:lnTo>
                  <a:pt x="536" y="304"/>
                </a:lnTo>
                <a:lnTo>
                  <a:pt x="522" y="308"/>
                </a:lnTo>
                <a:lnTo>
                  <a:pt x="506" y="312"/>
                </a:lnTo>
                <a:lnTo>
                  <a:pt x="487" y="314"/>
                </a:lnTo>
                <a:lnTo>
                  <a:pt x="466" y="316"/>
                </a:lnTo>
                <a:lnTo>
                  <a:pt x="466" y="316"/>
                </a:lnTo>
                <a:lnTo>
                  <a:pt x="446" y="314"/>
                </a:lnTo>
                <a:lnTo>
                  <a:pt x="428" y="312"/>
                </a:lnTo>
                <a:lnTo>
                  <a:pt x="411" y="308"/>
                </a:lnTo>
                <a:lnTo>
                  <a:pt x="398" y="304"/>
                </a:lnTo>
                <a:lnTo>
                  <a:pt x="387" y="298"/>
                </a:lnTo>
                <a:lnTo>
                  <a:pt x="379" y="293"/>
                </a:lnTo>
                <a:lnTo>
                  <a:pt x="374" y="287"/>
                </a:lnTo>
                <a:lnTo>
                  <a:pt x="372" y="284"/>
                </a:lnTo>
                <a:lnTo>
                  <a:pt x="372" y="282"/>
                </a:lnTo>
                <a:lnTo>
                  <a:pt x="372" y="282"/>
                </a:lnTo>
                <a:lnTo>
                  <a:pt x="373" y="278"/>
                </a:lnTo>
                <a:lnTo>
                  <a:pt x="374" y="275"/>
                </a:lnTo>
                <a:lnTo>
                  <a:pt x="378" y="271"/>
                </a:lnTo>
                <a:lnTo>
                  <a:pt x="381" y="269"/>
                </a:lnTo>
                <a:lnTo>
                  <a:pt x="393" y="262"/>
                </a:lnTo>
                <a:lnTo>
                  <a:pt x="409" y="256"/>
                </a:lnTo>
                <a:lnTo>
                  <a:pt x="409" y="256"/>
                </a:lnTo>
                <a:close/>
                <a:moveTo>
                  <a:pt x="196" y="144"/>
                </a:moveTo>
                <a:lnTo>
                  <a:pt x="196" y="144"/>
                </a:lnTo>
                <a:lnTo>
                  <a:pt x="198" y="141"/>
                </a:lnTo>
                <a:lnTo>
                  <a:pt x="201" y="137"/>
                </a:lnTo>
                <a:lnTo>
                  <a:pt x="210" y="131"/>
                </a:lnTo>
                <a:lnTo>
                  <a:pt x="210" y="131"/>
                </a:lnTo>
                <a:lnTo>
                  <a:pt x="224" y="124"/>
                </a:lnTo>
                <a:lnTo>
                  <a:pt x="242" y="118"/>
                </a:lnTo>
                <a:lnTo>
                  <a:pt x="265" y="114"/>
                </a:lnTo>
                <a:lnTo>
                  <a:pt x="277" y="113"/>
                </a:lnTo>
                <a:lnTo>
                  <a:pt x="290" y="113"/>
                </a:lnTo>
                <a:lnTo>
                  <a:pt x="290" y="113"/>
                </a:lnTo>
                <a:lnTo>
                  <a:pt x="312" y="114"/>
                </a:lnTo>
                <a:lnTo>
                  <a:pt x="330" y="117"/>
                </a:lnTo>
                <a:lnTo>
                  <a:pt x="330" y="117"/>
                </a:lnTo>
                <a:lnTo>
                  <a:pt x="342" y="119"/>
                </a:lnTo>
                <a:lnTo>
                  <a:pt x="354" y="123"/>
                </a:lnTo>
                <a:lnTo>
                  <a:pt x="363" y="126"/>
                </a:lnTo>
                <a:lnTo>
                  <a:pt x="370" y="131"/>
                </a:lnTo>
                <a:lnTo>
                  <a:pt x="370" y="131"/>
                </a:lnTo>
                <a:lnTo>
                  <a:pt x="376" y="135"/>
                </a:lnTo>
                <a:lnTo>
                  <a:pt x="381" y="139"/>
                </a:lnTo>
                <a:lnTo>
                  <a:pt x="384" y="143"/>
                </a:lnTo>
                <a:lnTo>
                  <a:pt x="385" y="147"/>
                </a:lnTo>
                <a:lnTo>
                  <a:pt x="385" y="147"/>
                </a:lnTo>
                <a:lnTo>
                  <a:pt x="384" y="151"/>
                </a:lnTo>
                <a:lnTo>
                  <a:pt x="380" y="156"/>
                </a:lnTo>
                <a:lnTo>
                  <a:pt x="380" y="156"/>
                </a:lnTo>
                <a:lnTo>
                  <a:pt x="375" y="160"/>
                </a:lnTo>
                <a:lnTo>
                  <a:pt x="368" y="165"/>
                </a:lnTo>
                <a:lnTo>
                  <a:pt x="358" y="169"/>
                </a:lnTo>
                <a:lnTo>
                  <a:pt x="348" y="173"/>
                </a:lnTo>
                <a:lnTo>
                  <a:pt x="336" y="175"/>
                </a:lnTo>
                <a:lnTo>
                  <a:pt x="321" y="178"/>
                </a:lnTo>
                <a:lnTo>
                  <a:pt x="307" y="180"/>
                </a:lnTo>
                <a:lnTo>
                  <a:pt x="290" y="180"/>
                </a:lnTo>
                <a:lnTo>
                  <a:pt x="290" y="180"/>
                </a:lnTo>
                <a:lnTo>
                  <a:pt x="278" y="180"/>
                </a:lnTo>
                <a:lnTo>
                  <a:pt x="266" y="179"/>
                </a:lnTo>
                <a:lnTo>
                  <a:pt x="266" y="179"/>
                </a:lnTo>
                <a:lnTo>
                  <a:pt x="250" y="177"/>
                </a:lnTo>
                <a:lnTo>
                  <a:pt x="236" y="173"/>
                </a:lnTo>
                <a:lnTo>
                  <a:pt x="224" y="169"/>
                </a:lnTo>
                <a:lnTo>
                  <a:pt x="214" y="166"/>
                </a:lnTo>
                <a:lnTo>
                  <a:pt x="206" y="161"/>
                </a:lnTo>
                <a:lnTo>
                  <a:pt x="200" y="156"/>
                </a:lnTo>
                <a:lnTo>
                  <a:pt x="196" y="151"/>
                </a:lnTo>
                <a:lnTo>
                  <a:pt x="195" y="147"/>
                </a:lnTo>
                <a:lnTo>
                  <a:pt x="195" y="147"/>
                </a:lnTo>
                <a:lnTo>
                  <a:pt x="196" y="144"/>
                </a:lnTo>
                <a:lnTo>
                  <a:pt x="196" y="144"/>
                </a:lnTo>
                <a:close/>
                <a:moveTo>
                  <a:pt x="363" y="928"/>
                </a:moveTo>
                <a:lnTo>
                  <a:pt x="48" y="666"/>
                </a:lnTo>
                <a:lnTo>
                  <a:pt x="48" y="254"/>
                </a:lnTo>
                <a:lnTo>
                  <a:pt x="87" y="286"/>
                </a:lnTo>
                <a:lnTo>
                  <a:pt x="363" y="510"/>
                </a:lnTo>
                <a:lnTo>
                  <a:pt x="363" y="928"/>
                </a:lnTo>
                <a:close/>
                <a:moveTo>
                  <a:pt x="79" y="217"/>
                </a:moveTo>
                <a:lnTo>
                  <a:pt x="163" y="199"/>
                </a:lnTo>
                <a:lnTo>
                  <a:pt x="163" y="232"/>
                </a:lnTo>
                <a:lnTo>
                  <a:pt x="163" y="232"/>
                </a:lnTo>
                <a:lnTo>
                  <a:pt x="164" y="239"/>
                </a:lnTo>
                <a:lnTo>
                  <a:pt x="165" y="245"/>
                </a:lnTo>
                <a:lnTo>
                  <a:pt x="169" y="252"/>
                </a:lnTo>
                <a:lnTo>
                  <a:pt x="172" y="258"/>
                </a:lnTo>
                <a:lnTo>
                  <a:pt x="178" y="264"/>
                </a:lnTo>
                <a:lnTo>
                  <a:pt x="184" y="269"/>
                </a:lnTo>
                <a:lnTo>
                  <a:pt x="192" y="275"/>
                </a:lnTo>
                <a:lnTo>
                  <a:pt x="200" y="278"/>
                </a:lnTo>
                <a:lnTo>
                  <a:pt x="208" y="283"/>
                </a:lnTo>
                <a:lnTo>
                  <a:pt x="218" y="287"/>
                </a:lnTo>
                <a:lnTo>
                  <a:pt x="240" y="293"/>
                </a:lnTo>
                <a:lnTo>
                  <a:pt x="264" y="296"/>
                </a:lnTo>
                <a:lnTo>
                  <a:pt x="290" y="298"/>
                </a:lnTo>
                <a:lnTo>
                  <a:pt x="290" y="298"/>
                </a:lnTo>
                <a:lnTo>
                  <a:pt x="316" y="296"/>
                </a:lnTo>
                <a:lnTo>
                  <a:pt x="339" y="293"/>
                </a:lnTo>
                <a:lnTo>
                  <a:pt x="339" y="367"/>
                </a:lnTo>
                <a:lnTo>
                  <a:pt x="339" y="367"/>
                </a:lnTo>
                <a:lnTo>
                  <a:pt x="340" y="373"/>
                </a:lnTo>
                <a:lnTo>
                  <a:pt x="342" y="380"/>
                </a:lnTo>
                <a:lnTo>
                  <a:pt x="345" y="386"/>
                </a:lnTo>
                <a:lnTo>
                  <a:pt x="349" y="392"/>
                </a:lnTo>
                <a:lnTo>
                  <a:pt x="355" y="398"/>
                </a:lnTo>
                <a:lnTo>
                  <a:pt x="361" y="404"/>
                </a:lnTo>
                <a:lnTo>
                  <a:pt x="368" y="409"/>
                </a:lnTo>
                <a:lnTo>
                  <a:pt x="375" y="414"/>
                </a:lnTo>
                <a:lnTo>
                  <a:pt x="385" y="418"/>
                </a:lnTo>
                <a:lnTo>
                  <a:pt x="394" y="422"/>
                </a:lnTo>
                <a:lnTo>
                  <a:pt x="416" y="427"/>
                </a:lnTo>
                <a:lnTo>
                  <a:pt x="440" y="432"/>
                </a:lnTo>
                <a:lnTo>
                  <a:pt x="466" y="433"/>
                </a:lnTo>
                <a:lnTo>
                  <a:pt x="466" y="433"/>
                </a:lnTo>
                <a:lnTo>
                  <a:pt x="493" y="432"/>
                </a:lnTo>
                <a:lnTo>
                  <a:pt x="517" y="427"/>
                </a:lnTo>
                <a:lnTo>
                  <a:pt x="538" y="422"/>
                </a:lnTo>
                <a:lnTo>
                  <a:pt x="548" y="418"/>
                </a:lnTo>
                <a:lnTo>
                  <a:pt x="558" y="414"/>
                </a:lnTo>
                <a:lnTo>
                  <a:pt x="566" y="409"/>
                </a:lnTo>
                <a:lnTo>
                  <a:pt x="573" y="404"/>
                </a:lnTo>
                <a:lnTo>
                  <a:pt x="579" y="398"/>
                </a:lnTo>
                <a:lnTo>
                  <a:pt x="584" y="392"/>
                </a:lnTo>
                <a:lnTo>
                  <a:pt x="589" y="386"/>
                </a:lnTo>
                <a:lnTo>
                  <a:pt x="591" y="380"/>
                </a:lnTo>
                <a:lnTo>
                  <a:pt x="594" y="373"/>
                </a:lnTo>
                <a:lnTo>
                  <a:pt x="594" y="367"/>
                </a:lnTo>
                <a:lnTo>
                  <a:pt x="594" y="282"/>
                </a:lnTo>
                <a:lnTo>
                  <a:pt x="594" y="282"/>
                </a:lnTo>
                <a:lnTo>
                  <a:pt x="594" y="275"/>
                </a:lnTo>
                <a:lnTo>
                  <a:pt x="591" y="268"/>
                </a:lnTo>
                <a:lnTo>
                  <a:pt x="589" y="262"/>
                </a:lnTo>
                <a:lnTo>
                  <a:pt x="584" y="256"/>
                </a:lnTo>
                <a:lnTo>
                  <a:pt x="579" y="250"/>
                </a:lnTo>
                <a:lnTo>
                  <a:pt x="573" y="244"/>
                </a:lnTo>
                <a:lnTo>
                  <a:pt x="566" y="239"/>
                </a:lnTo>
                <a:lnTo>
                  <a:pt x="558" y="234"/>
                </a:lnTo>
                <a:lnTo>
                  <a:pt x="548" y="230"/>
                </a:lnTo>
                <a:lnTo>
                  <a:pt x="538" y="227"/>
                </a:lnTo>
                <a:lnTo>
                  <a:pt x="517" y="221"/>
                </a:lnTo>
                <a:lnTo>
                  <a:pt x="493" y="217"/>
                </a:lnTo>
                <a:lnTo>
                  <a:pt x="466" y="216"/>
                </a:lnTo>
                <a:lnTo>
                  <a:pt x="466" y="216"/>
                </a:lnTo>
                <a:lnTo>
                  <a:pt x="441" y="217"/>
                </a:lnTo>
                <a:lnTo>
                  <a:pt x="417" y="221"/>
                </a:lnTo>
                <a:lnTo>
                  <a:pt x="417" y="148"/>
                </a:lnTo>
                <a:lnTo>
                  <a:pt x="543" y="123"/>
                </a:lnTo>
                <a:lnTo>
                  <a:pt x="543" y="151"/>
                </a:lnTo>
                <a:lnTo>
                  <a:pt x="543" y="151"/>
                </a:lnTo>
                <a:lnTo>
                  <a:pt x="543" y="159"/>
                </a:lnTo>
                <a:lnTo>
                  <a:pt x="546" y="165"/>
                </a:lnTo>
                <a:lnTo>
                  <a:pt x="548" y="172"/>
                </a:lnTo>
                <a:lnTo>
                  <a:pt x="553" y="178"/>
                </a:lnTo>
                <a:lnTo>
                  <a:pt x="558" y="184"/>
                </a:lnTo>
                <a:lnTo>
                  <a:pt x="564" y="189"/>
                </a:lnTo>
                <a:lnTo>
                  <a:pt x="571" y="193"/>
                </a:lnTo>
                <a:lnTo>
                  <a:pt x="579" y="198"/>
                </a:lnTo>
                <a:lnTo>
                  <a:pt x="588" y="203"/>
                </a:lnTo>
                <a:lnTo>
                  <a:pt x="597" y="207"/>
                </a:lnTo>
                <a:lnTo>
                  <a:pt x="619" y="213"/>
                </a:lnTo>
                <a:lnTo>
                  <a:pt x="644" y="216"/>
                </a:lnTo>
                <a:lnTo>
                  <a:pt x="670" y="217"/>
                </a:lnTo>
                <a:lnTo>
                  <a:pt x="670" y="217"/>
                </a:lnTo>
                <a:lnTo>
                  <a:pt x="687" y="217"/>
                </a:lnTo>
                <a:lnTo>
                  <a:pt x="703" y="215"/>
                </a:lnTo>
                <a:lnTo>
                  <a:pt x="703" y="215"/>
                </a:lnTo>
                <a:lnTo>
                  <a:pt x="703" y="217"/>
                </a:lnTo>
                <a:lnTo>
                  <a:pt x="703" y="302"/>
                </a:lnTo>
                <a:lnTo>
                  <a:pt x="703" y="302"/>
                </a:lnTo>
                <a:lnTo>
                  <a:pt x="704" y="310"/>
                </a:lnTo>
                <a:lnTo>
                  <a:pt x="705" y="316"/>
                </a:lnTo>
                <a:lnTo>
                  <a:pt x="709" y="323"/>
                </a:lnTo>
                <a:lnTo>
                  <a:pt x="712" y="329"/>
                </a:lnTo>
                <a:lnTo>
                  <a:pt x="717" y="335"/>
                </a:lnTo>
                <a:lnTo>
                  <a:pt x="724" y="340"/>
                </a:lnTo>
                <a:lnTo>
                  <a:pt x="732" y="344"/>
                </a:lnTo>
                <a:lnTo>
                  <a:pt x="739" y="349"/>
                </a:lnTo>
                <a:lnTo>
                  <a:pt x="748" y="354"/>
                </a:lnTo>
                <a:lnTo>
                  <a:pt x="758" y="358"/>
                </a:lnTo>
                <a:lnTo>
                  <a:pt x="780" y="364"/>
                </a:lnTo>
                <a:lnTo>
                  <a:pt x="804" y="367"/>
                </a:lnTo>
                <a:lnTo>
                  <a:pt x="830" y="368"/>
                </a:lnTo>
                <a:lnTo>
                  <a:pt x="830" y="368"/>
                </a:lnTo>
                <a:lnTo>
                  <a:pt x="856" y="367"/>
                </a:lnTo>
                <a:lnTo>
                  <a:pt x="880" y="364"/>
                </a:lnTo>
                <a:lnTo>
                  <a:pt x="902" y="358"/>
                </a:lnTo>
                <a:lnTo>
                  <a:pt x="912" y="354"/>
                </a:lnTo>
                <a:lnTo>
                  <a:pt x="921" y="349"/>
                </a:lnTo>
                <a:lnTo>
                  <a:pt x="928" y="344"/>
                </a:lnTo>
                <a:lnTo>
                  <a:pt x="936" y="340"/>
                </a:lnTo>
                <a:lnTo>
                  <a:pt x="943" y="335"/>
                </a:lnTo>
                <a:lnTo>
                  <a:pt x="948" y="329"/>
                </a:lnTo>
                <a:lnTo>
                  <a:pt x="951" y="323"/>
                </a:lnTo>
                <a:lnTo>
                  <a:pt x="955" y="316"/>
                </a:lnTo>
                <a:lnTo>
                  <a:pt x="957" y="310"/>
                </a:lnTo>
                <a:lnTo>
                  <a:pt x="957" y="302"/>
                </a:lnTo>
                <a:lnTo>
                  <a:pt x="957" y="239"/>
                </a:lnTo>
                <a:lnTo>
                  <a:pt x="1077" y="337"/>
                </a:lnTo>
                <a:lnTo>
                  <a:pt x="394" y="473"/>
                </a:lnTo>
                <a:lnTo>
                  <a:pt x="79" y="217"/>
                </a:lnTo>
                <a:close/>
                <a:moveTo>
                  <a:pt x="1108" y="805"/>
                </a:moveTo>
                <a:lnTo>
                  <a:pt x="412" y="949"/>
                </a:lnTo>
                <a:lnTo>
                  <a:pt x="412" y="518"/>
                </a:lnTo>
                <a:lnTo>
                  <a:pt x="1108" y="380"/>
                </a:lnTo>
                <a:lnTo>
                  <a:pt x="1108" y="805"/>
                </a:lnTo>
                <a:close/>
              </a:path>
            </a:pathLst>
          </a:custGeom>
          <a:solidFill>
            <a:schemeClr val="tx2"/>
          </a:solidFill>
          <a:ln>
            <a:noFill/>
          </a:ln>
        </p:spPr>
        <p:txBody>
          <a:bodyPr vert="horz" wrap="square" lIns="96757" tIns="48378" rIns="96757" bIns="48378" numCol="1" anchor="t" anchorCtr="0" compatLnSpc="1">
            <a:prstTxWarp prst="textNoShape">
              <a:avLst/>
            </a:prstTxWarp>
          </a:bodyPr>
          <a:lstStyle/>
          <a:p>
            <a:pPr marL="0" marR="0" lvl="0" indent="0" algn="l" defTabSz="914313"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B4B4B"/>
              </a:solidFill>
              <a:effectLst/>
              <a:uLnTx/>
              <a:uFillTx/>
              <a:latin typeface="TeleGrotesk Next"/>
              <a:ea typeface="+mn-ea"/>
              <a:cs typeface="+mn-cs"/>
            </a:endParaRPr>
          </a:p>
        </p:txBody>
      </p:sp>
      <p:sp>
        <p:nvSpPr>
          <p:cNvPr id="23" name="Freeform 22">
            <a:extLst>
              <a:ext uri="{FF2B5EF4-FFF2-40B4-BE49-F238E27FC236}">
                <a16:creationId xmlns:a16="http://schemas.microsoft.com/office/drawing/2014/main" id="{A3661A86-0079-4C30-8B34-D651595AE909}"/>
              </a:ext>
              <a:ext uri="{C183D7F6-B498-43B3-948B-1728B52AA6E4}">
                <adec:decorative xmlns:adec="http://schemas.microsoft.com/office/drawing/2017/decorative" val="1"/>
              </a:ext>
            </a:extLst>
          </p:cNvPr>
          <p:cNvSpPr>
            <a:spLocks noChangeAspect="1" noEditPoints="1"/>
          </p:cNvSpPr>
          <p:nvPr userDrawn="1"/>
        </p:nvSpPr>
        <p:spPr bwMode="auto">
          <a:xfrm>
            <a:off x="3257942" y="1550928"/>
            <a:ext cx="455479" cy="455548"/>
          </a:xfrm>
          <a:custGeom>
            <a:avLst/>
            <a:gdLst>
              <a:gd name="T0" fmla="*/ 496 w 957"/>
              <a:gd name="T1" fmla="*/ 531 h 957"/>
              <a:gd name="T2" fmla="*/ 530 w 957"/>
              <a:gd name="T3" fmla="*/ 497 h 957"/>
              <a:gd name="T4" fmla="*/ 255 w 957"/>
              <a:gd name="T5" fmla="*/ 106 h 957"/>
              <a:gd name="T6" fmla="*/ 129 w 957"/>
              <a:gd name="T7" fmla="*/ 7 h 957"/>
              <a:gd name="T8" fmla="*/ 7 w 957"/>
              <a:gd name="T9" fmla="*/ 130 h 957"/>
              <a:gd name="T10" fmla="*/ 105 w 957"/>
              <a:gd name="T11" fmla="*/ 256 h 957"/>
              <a:gd name="T12" fmla="*/ 413 w 957"/>
              <a:gd name="T13" fmla="*/ 47 h 957"/>
              <a:gd name="T14" fmla="*/ 287 w 957"/>
              <a:gd name="T15" fmla="*/ 102 h 957"/>
              <a:gd name="T16" fmla="*/ 361 w 957"/>
              <a:gd name="T17" fmla="*/ 110 h 957"/>
              <a:gd name="T18" fmla="*/ 537 w 957"/>
              <a:gd name="T19" fmla="*/ 87 h 957"/>
              <a:gd name="T20" fmla="*/ 813 w 957"/>
              <a:gd name="T21" fmla="*/ 235 h 957"/>
              <a:gd name="T22" fmla="*/ 905 w 957"/>
              <a:gd name="T23" fmla="*/ 496 h 957"/>
              <a:gd name="T24" fmla="*/ 813 w 957"/>
              <a:gd name="T25" fmla="*/ 759 h 957"/>
              <a:gd name="T26" fmla="*/ 537 w 957"/>
              <a:gd name="T27" fmla="*/ 905 h 957"/>
              <a:gd name="T28" fmla="*/ 299 w 957"/>
              <a:gd name="T29" fmla="*/ 858 h 957"/>
              <a:gd name="T30" fmla="*/ 102 w 957"/>
              <a:gd name="T31" fmla="*/ 619 h 957"/>
              <a:gd name="T32" fmla="*/ 94 w 957"/>
              <a:gd name="T33" fmla="*/ 414 h 957"/>
              <a:gd name="T34" fmla="*/ 111 w 957"/>
              <a:gd name="T35" fmla="*/ 288 h 957"/>
              <a:gd name="T36" fmla="*/ 58 w 957"/>
              <a:gd name="T37" fmla="*/ 358 h 957"/>
              <a:gd name="T38" fmla="*/ 38 w 957"/>
              <a:gd name="T39" fmla="*/ 543 h 957"/>
              <a:gd name="T40" fmla="*/ 203 w 957"/>
              <a:gd name="T41" fmla="*/ 851 h 957"/>
              <a:gd name="T42" fmla="*/ 496 w 957"/>
              <a:gd name="T43" fmla="*/ 957 h 957"/>
              <a:gd name="T44" fmla="*/ 789 w 957"/>
              <a:gd name="T45" fmla="*/ 852 h 957"/>
              <a:gd name="T46" fmla="*/ 954 w 957"/>
              <a:gd name="T47" fmla="*/ 544 h 957"/>
              <a:gd name="T48" fmla="*/ 901 w 957"/>
              <a:gd name="T49" fmla="*/ 277 h 957"/>
              <a:gd name="T50" fmla="*/ 633 w 957"/>
              <a:gd name="T51" fmla="*/ 58 h 957"/>
              <a:gd name="T52" fmla="*/ 214 w 957"/>
              <a:gd name="T53" fmla="*/ 330 h 957"/>
              <a:gd name="T54" fmla="*/ 169 w 957"/>
              <a:gd name="T55" fmla="*/ 496 h 957"/>
              <a:gd name="T56" fmla="*/ 243 w 957"/>
              <a:gd name="T57" fmla="*/ 706 h 957"/>
              <a:gd name="T58" fmla="*/ 463 w 957"/>
              <a:gd name="T59" fmla="*/ 824 h 957"/>
              <a:gd name="T60" fmla="*/ 653 w 957"/>
              <a:gd name="T61" fmla="*/ 786 h 957"/>
              <a:gd name="T62" fmla="*/ 810 w 957"/>
              <a:gd name="T63" fmla="*/ 595 h 957"/>
              <a:gd name="T64" fmla="*/ 812 w 957"/>
              <a:gd name="T65" fmla="*/ 401 h 957"/>
              <a:gd name="T66" fmla="*/ 706 w 957"/>
              <a:gd name="T67" fmla="*/ 243 h 957"/>
              <a:gd name="T68" fmla="*/ 499 w 957"/>
              <a:gd name="T69" fmla="*/ 170 h 957"/>
              <a:gd name="T70" fmla="*/ 331 w 957"/>
              <a:gd name="T71" fmla="*/ 215 h 957"/>
              <a:gd name="T72" fmla="*/ 438 w 957"/>
              <a:gd name="T73" fmla="*/ 227 h 957"/>
              <a:gd name="T74" fmla="*/ 581 w 957"/>
              <a:gd name="T75" fmla="*/ 230 h 957"/>
              <a:gd name="T76" fmla="*/ 716 w 957"/>
              <a:gd name="T77" fmla="*/ 321 h 957"/>
              <a:gd name="T78" fmla="*/ 780 w 957"/>
              <a:gd name="T79" fmla="*/ 499 h 957"/>
              <a:gd name="T80" fmla="*/ 716 w 957"/>
              <a:gd name="T81" fmla="*/ 676 h 957"/>
              <a:gd name="T82" fmla="*/ 528 w 957"/>
              <a:gd name="T83" fmla="*/ 776 h 957"/>
              <a:gd name="T84" fmla="*/ 367 w 957"/>
              <a:gd name="T85" fmla="*/ 744 h 957"/>
              <a:gd name="T86" fmla="*/ 233 w 957"/>
              <a:gd name="T87" fmla="*/ 581 h 957"/>
              <a:gd name="T88" fmla="*/ 246 w 957"/>
              <a:gd name="T89" fmla="*/ 379 h 957"/>
              <a:gd name="T90" fmla="*/ 313 w 957"/>
              <a:gd name="T91" fmla="*/ 426 h 957"/>
              <a:gd name="T92" fmla="*/ 308 w 957"/>
              <a:gd name="T93" fmla="*/ 555 h 957"/>
              <a:gd name="T94" fmla="*/ 403 w 957"/>
              <a:gd name="T95" fmla="*/ 670 h 957"/>
              <a:gd name="T96" fmla="*/ 517 w 957"/>
              <a:gd name="T97" fmla="*/ 693 h 957"/>
              <a:gd name="T98" fmla="*/ 649 w 957"/>
              <a:gd name="T99" fmla="*/ 622 h 957"/>
              <a:gd name="T100" fmla="*/ 693 w 957"/>
              <a:gd name="T101" fmla="*/ 496 h 957"/>
              <a:gd name="T102" fmla="*/ 650 w 957"/>
              <a:gd name="T103" fmla="*/ 372 h 957"/>
              <a:gd name="T104" fmla="*/ 554 w 957"/>
              <a:gd name="T105" fmla="*/ 308 h 957"/>
              <a:gd name="T106" fmla="*/ 426 w 957"/>
              <a:gd name="T107" fmla="*/ 313 h 957"/>
              <a:gd name="T108" fmla="*/ 499 w 957"/>
              <a:gd name="T109" fmla="*/ 348 h 957"/>
              <a:gd name="T110" fmla="*/ 621 w 957"/>
              <a:gd name="T111" fmla="*/ 414 h 957"/>
              <a:gd name="T112" fmla="*/ 621 w 957"/>
              <a:gd name="T113" fmla="*/ 578 h 957"/>
              <a:gd name="T114" fmla="*/ 467 w 957"/>
              <a:gd name="T115" fmla="*/ 640 h 957"/>
              <a:gd name="T116" fmla="*/ 349 w 957"/>
              <a:gd name="T117" fmla="*/ 495 h 957"/>
              <a:gd name="T118" fmla="*/ 323 w 957"/>
              <a:gd name="T119" fmla="*/ 405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7" h="957">
                <a:moveTo>
                  <a:pt x="111" y="257"/>
                </a:moveTo>
                <a:lnTo>
                  <a:pt x="220" y="257"/>
                </a:lnTo>
                <a:lnTo>
                  <a:pt x="489" y="525"/>
                </a:lnTo>
                <a:lnTo>
                  <a:pt x="496" y="531"/>
                </a:lnTo>
                <a:lnTo>
                  <a:pt x="515" y="531"/>
                </a:lnTo>
                <a:lnTo>
                  <a:pt x="523" y="525"/>
                </a:lnTo>
                <a:lnTo>
                  <a:pt x="530" y="516"/>
                </a:lnTo>
                <a:lnTo>
                  <a:pt x="530" y="497"/>
                </a:lnTo>
                <a:lnTo>
                  <a:pt x="523" y="490"/>
                </a:lnTo>
                <a:lnTo>
                  <a:pt x="255" y="223"/>
                </a:lnTo>
                <a:lnTo>
                  <a:pt x="255" y="112"/>
                </a:lnTo>
                <a:lnTo>
                  <a:pt x="255" y="106"/>
                </a:lnTo>
                <a:lnTo>
                  <a:pt x="250" y="101"/>
                </a:lnTo>
                <a:lnTo>
                  <a:pt x="155" y="6"/>
                </a:lnTo>
                <a:lnTo>
                  <a:pt x="147" y="0"/>
                </a:lnTo>
                <a:lnTo>
                  <a:pt x="129" y="7"/>
                </a:lnTo>
                <a:lnTo>
                  <a:pt x="127" y="17"/>
                </a:lnTo>
                <a:lnTo>
                  <a:pt x="127" y="129"/>
                </a:lnTo>
                <a:lnTo>
                  <a:pt x="17" y="129"/>
                </a:lnTo>
                <a:lnTo>
                  <a:pt x="7" y="130"/>
                </a:lnTo>
                <a:lnTo>
                  <a:pt x="0" y="148"/>
                </a:lnTo>
                <a:lnTo>
                  <a:pt x="6" y="156"/>
                </a:lnTo>
                <a:lnTo>
                  <a:pt x="101" y="252"/>
                </a:lnTo>
                <a:lnTo>
                  <a:pt x="105" y="256"/>
                </a:lnTo>
                <a:lnTo>
                  <a:pt x="111" y="257"/>
                </a:lnTo>
                <a:close/>
                <a:moveTo>
                  <a:pt x="496" y="38"/>
                </a:moveTo>
                <a:lnTo>
                  <a:pt x="468" y="39"/>
                </a:lnTo>
                <a:lnTo>
                  <a:pt x="413" y="47"/>
                </a:lnTo>
                <a:lnTo>
                  <a:pt x="358" y="60"/>
                </a:lnTo>
                <a:lnTo>
                  <a:pt x="308" y="79"/>
                </a:lnTo>
                <a:lnTo>
                  <a:pt x="283" y="91"/>
                </a:lnTo>
                <a:lnTo>
                  <a:pt x="287" y="102"/>
                </a:lnTo>
                <a:lnTo>
                  <a:pt x="288" y="112"/>
                </a:lnTo>
                <a:lnTo>
                  <a:pt x="288" y="144"/>
                </a:lnTo>
                <a:lnTo>
                  <a:pt x="312" y="130"/>
                </a:lnTo>
                <a:lnTo>
                  <a:pt x="361" y="110"/>
                </a:lnTo>
                <a:lnTo>
                  <a:pt x="413" y="95"/>
                </a:lnTo>
                <a:lnTo>
                  <a:pt x="467" y="86"/>
                </a:lnTo>
                <a:lnTo>
                  <a:pt x="495" y="86"/>
                </a:lnTo>
                <a:lnTo>
                  <a:pt x="537" y="87"/>
                </a:lnTo>
                <a:lnTo>
                  <a:pt x="617" y="103"/>
                </a:lnTo>
                <a:lnTo>
                  <a:pt x="691" y="135"/>
                </a:lnTo>
                <a:lnTo>
                  <a:pt x="756" y="180"/>
                </a:lnTo>
                <a:lnTo>
                  <a:pt x="813" y="235"/>
                </a:lnTo>
                <a:lnTo>
                  <a:pt x="857" y="300"/>
                </a:lnTo>
                <a:lnTo>
                  <a:pt x="888" y="374"/>
                </a:lnTo>
                <a:lnTo>
                  <a:pt x="904" y="454"/>
                </a:lnTo>
                <a:lnTo>
                  <a:pt x="905" y="496"/>
                </a:lnTo>
                <a:lnTo>
                  <a:pt x="904" y="538"/>
                </a:lnTo>
                <a:lnTo>
                  <a:pt x="888" y="619"/>
                </a:lnTo>
                <a:lnTo>
                  <a:pt x="857" y="692"/>
                </a:lnTo>
                <a:lnTo>
                  <a:pt x="813" y="759"/>
                </a:lnTo>
                <a:lnTo>
                  <a:pt x="756" y="814"/>
                </a:lnTo>
                <a:lnTo>
                  <a:pt x="691" y="858"/>
                </a:lnTo>
                <a:lnTo>
                  <a:pt x="617" y="889"/>
                </a:lnTo>
                <a:lnTo>
                  <a:pt x="537" y="905"/>
                </a:lnTo>
                <a:lnTo>
                  <a:pt x="495" y="908"/>
                </a:lnTo>
                <a:lnTo>
                  <a:pt x="453" y="905"/>
                </a:lnTo>
                <a:lnTo>
                  <a:pt x="373" y="889"/>
                </a:lnTo>
                <a:lnTo>
                  <a:pt x="299" y="858"/>
                </a:lnTo>
                <a:lnTo>
                  <a:pt x="234" y="814"/>
                </a:lnTo>
                <a:lnTo>
                  <a:pt x="177" y="759"/>
                </a:lnTo>
                <a:lnTo>
                  <a:pt x="134" y="692"/>
                </a:lnTo>
                <a:lnTo>
                  <a:pt x="102" y="619"/>
                </a:lnTo>
                <a:lnTo>
                  <a:pt x="86" y="538"/>
                </a:lnTo>
                <a:lnTo>
                  <a:pt x="85" y="496"/>
                </a:lnTo>
                <a:lnTo>
                  <a:pt x="85" y="468"/>
                </a:lnTo>
                <a:lnTo>
                  <a:pt x="94" y="414"/>
                </a:lnTo>
                <a:lnTo>
                  <a:pt x="108" y="362"/>
                </a:lnTo>
                <a:lnTo>
                  <a:pt x="129" y="312"/>
                </a:lnTo>
                <a:lnTo>
                  <a:pt x="142" y="288"/>
                </a:lnTo>
                <a:lnTo>
                  <a:pt x="111" y="288"/>
                </a:lnTo>
                <a:lnTo>
                  <a:pt x="100" y="287"/>
                </a:lnTo>
                <a:lnTo>
                  <a:pt x="90" y="283"/>
                </a:lnTo>
                <a:lnTo>
                  <a:pt x="78" y="308"/>
                </a:lnTo>
                <a:lnTo>
                  <a:pt x="58" y="358"/>
                </a:lnTo>
                <a:lnTo>
                  <a:pt x="44" y="413"/>
                </a:lnTo>
                <a:lnTo>
                  <a:pt x="38" y="468"/>
                </a:lnTo>
                <a:lnTo>
                  <a:pt x="37" y="496"/>
                </a:lnTo>
                <a:lnTo>
                  <a:pt x="38" y="543"/>
                </a:lnTo>
                <a:lnTo>
                  <a:pt x="57" y="633"/>
                </a:lnTo>
                <a:lnTo>
                  <a:pt x="92" y="715"/>
                </a:lnTo>
                <a:lnTo>
                  <a:pt x="142" y="789"/>
                </a:lnTo>
                <a:lnTo>
                  <a:pt x="203" y="851"/>
                </a:lnTo>
                <a:lnTo>
                  <a:pt x="277" y="901"/>
                </a:lnTo>
                <a:lnTo>
                  <a:pt x="360" y="936"/>
                </a:lnTo>
                <a:lnTo>
                  <a:pt x="450" y="954"/>
                </a:lnTo>
                <a:lnTo>
                  <a:pt x="496" y="957"/>
                </a:lnTo>
                <a:lnTo>
                  <a:pt x="544" y="954"/>
                </a:lnTo>
                <a:lnTo>
                  <a:pt x="634" y="936"/>
                </a:lnTo>
                <a:lnTo>
                  <a:pt x="717" y="901"/>
                </a:lnTo>
                <a:lnTo>
                  <a:pt x="789" y="852"/>
                </a:lnTo>
                <a:lnTo>
                  <a:pt x="852" y="789"/>
                </a:lnTo>
                <a:lnTo>
                  <a:pt x="901" y="717"/>
                </a:lnTo>
                <a:lnTo>
                  <a:pt x="937" y="634"/>
                </a:lnTo>
                <a:lnTo>
                  <a:pt x="954" y="544"/>
                </a:lnTo>
                <a:lnTo>
                  <a:pt x="957" y="496"/>
                </a:lnTo>
                <a:lnTo>
                  <a:pt x="954" y="449"/>
                </a:lnTo>
                <a:lnTo>
                  <a:pt x="936" y="360"/>
                </a:lnTo>
                <a:lnTo>
                  <a:pt x="901" y="277"/>
                </a:lnTo>
                <a:lnTo>
                  <a:pt x="852" y="204"/>
                </a:lnTo>
                <a:lnTo>
                  <a:pt x="789" y="142"/>
                </a:lnTo>
                <a:lnTo>
                  <a:pt x="716" y="92"/>
                </a:lnTo>
                <a:lnTo>
                  <a:pt x="633" y="58"/>
                </a:lnTo>
                <a:lnTo>
                  <a:pt x="544" y="41"/>
                </a:lnTo>
                <a:lnTo>
                  <a:pt x="496" y="38"/>
                </a:lnTo>
                <a:close/>
                <a:moveTo>
                  <a:pt x="228" y="309"/>
                </a:moveTo>
                <a:lnTo>
                  <a:pt x="214" y="330"/>
                </a:lnTo>
                <a:lnTo>
                  <a:pt x="192" y="373"/>
                </a:lnTo>
                <a:lnTo>
                  <a:pt x="177" y="421"/>
                </a:lnTo>
                <a:lnTo>
                  <a:pt x="169" y="470"/>
                </a:lnTo>
                <a:lnTo>
                  <a:pt x="169" y="496"/>
                </a:lnTo>
                <a:lnTo>
                  <a:pt x="170" y="531"/>
                </a:lnTo>
                <a:lnTo>
                  <a:pt x="182" y="595"/>
                </a:lnTo>
                <a:lnTo>
                  <a:pt x="208" y="653"/>
                </a:lnTo>
                <a:lnTo>
                  <a:pt x="243" y="706"/>
                </a:lnTo>
                <a:lnTo>
                  <a:pt x="288" y="750"/>
                </a:lnTo>
                <a:lnTo>
                  <a:pt x="340" y="786"/>
                </a:lnTo>
                <a:lnTo>
                  <a:pt x="399" y="810"/>
                </a:lnTo>
                <a:lnTo>
                  <a:pt x="463" y="824"/>
                </a:lnTo>
                <a:lnTo>
                  <a:pt x="496" y="825"/>
                </a:lnTo>
                <a:lnTo>
                  <a:pt x="531" y="824"/>
                </a:lnTo>
                <a:lnTo>
                  <a:pt x="595" y="810"/>
                </a:lnTo>
                <a:lnTo>
                  <a:pt x="653" y="786"/>
                </a:lnTo>
                <a:lnTo>
                  <a:pt x="706" y="750"/>
                </a:lnTo>
                <a:lnTo>
                  <a:pt x="750" y="706"/>
                </a:lnTo>
                <a:lnTo>
                  <a:pt x="786" y="653"/>
                </a:lnTo>
                <a:lnTo>
                  <a:pt x="810" y="595"/>
                </a:lnTo>
                <a:lnTo>
                  <a:pt x="824" y="531"/>
                </a:lnTo>
                <a:lnTo>
                  <a:pt x="825" y="496"/>
                </a:lnTo>
                <a:lnTo>
                  <a:pt x="824" y="464"/>
                </a:lnTo>
                <a:lnTo>
                  <a:pt x="812" y="401"/>
                </a:lnTo>
                <a:lnTo>
                  <a:pt x="787" y="342"/>
                </a:lnTo>
                <a:lnTo>
                  <a:pt x="752" y="289"/>
                </a:lnTo>
                <a:lnTo>
                  <a:pt x="730" y="265"/>
                </a:lnTo>
                <a:lnTo>
                  <a:pt x="706" y="243"/>
                </a:lnTo>
                <a:lnTo>
                  <a:pt x="653" y="207"/>
                </a:lnTo>
                <a:lnTo>
                  <a:pt x="594" y="183"/>
                </a:lnTo>
                <a:lnTo>
                  <a:pt x="531" y="171"/>
                </a:lnTo>
                <a:lnTo>
                  <a:pt x="499" y="170"/>
                </a:lnTo>
                <a:lnTo>
                  <a:pt x="473" y="170"/>
                </a:lnTo>
                <a:lnTo>
                  <a:pt x="422" y="178"/>
                </a:lnTo>
                <a:lnTo>
                  <a:pt x="376" y="193"/>
                </a:lnTo>
                <a:lnTo>
                  <a:pt x="331" y="215"/>
                </a:lnTo>
                <a:lnTo>
                  <a:pt x="312" y="229"/>
                </a:lnTo>
                <a:lnTo>
                  <a:pt x="347" y="265"/>
                </a:lnTo>
                <a:lnTo>
                  <a:pt x="382" y="245"/>
                </a:lnTo>
                <a:lnTo>
                  <a:pt x="438" y="227"/>
                </a:lnTo>
                <a:lnTo>
                  <a:pt x="479" y="219"/>
                </a:lnTo>
                <a:lnTo>
                  <a:pt x="500" y="219"/>
                </a:lnTo>
                <a:lnTo>
                  <a:pt x="527" y="220"/>
                </a:lnTo>
                <a:lnTo>
                  <a:pt x="581" y="230"/>
                </a:lnTo>
                <a:lnTo>
                  <a:pt x="632" y="251"/>
                </a:lnTo>
                <a:lnTo>
                  <a:pt x="677" y="282"/>
                </a:lnTo>
                <a:lnTo>
                  <a:pt x="697" y="302"/>
                </a:lnTo>
                <a:lnTo>
                  <a:pt x="716" y="321"/>
                </a:lnTo>
                <a:lnTo>
                  <a:pt x="746" y="367"/>
                </a:lnTo>
                <a:lnTo>
                  <a:pt x="767" y="417"/>
                </a:lnTo>
                <a:lnTo>
                  <a:pt x="778" y="470"/>
                </a:lnTo>
                <a:lnTo>
                  <a:pt x="780" y="499"/>
                </a:lnTo>
                <a:lnTo>
                  <a:pt x="778" y="527"/>
                </a:lnTo>
                <a:lnTo>
                  <a:pt x="767" y="581"/>
                </a:lnTo>
                <a:lnTo>
                  <a:pt x="746" y="632"/>
                </a:lnTo>
                <a:lnTo>
                  <a:pt x="716" y="676"/>
                </a:lnTo>
                <a:lnTo>
                  <a:pt x="679" y="714"/>
                </a:lnTo>
                <a:lnTo>
                  <a:pt x="633" y="744"/>
                </a:lnTo>
                <a:lnTo>
                  <a:pt x="584" y="765"/>
                </a:lnTo>
                <a:lnTo>
                  <a:pt x="528" y="776"/>
                </a:lnTo>
                <a:lnTo>
                  <a:pt x="500" y="777"/>
                </a:lnTo>
                <a:lnTo>
                  <a:pt x="472" y="776"/>
                </a:lnTo>
                <a:lnTo>
                  <a:pt x="416" y="765"/>
                </a:lnTo>
                <a:lnTo>
                  <a:pt x="367" y="744"/>
                </a:lnTo>
                <a:lnTo>
                  <a:pt x="323" y="714"/>
                </a:lnTo>
                <a:lnTo>
                  <a:pt x="285" y="676"/>
                </a:lnTo>
                <a:lnTo>
                  <a:pt x="254" y="632"/>
                </a:lnTo>
                <a:lnTo>
                  <a:pt x="233" y="581"/>
                </a:lnTo>
                <a:lnTo>
                  <a:pt x="222" y="527"/>
                </a:lnTo>
                <a:lnTo>
                  <a:pt x="220" y="499"/>
                </a:lnTo>
                <a:lnTo>
                  <a:pt x="223" y="457"/>
                </a:lnTo>
                <a:lnTo>
                  <a:pt x="246" y="379"/>
                </a:lnTo>
                <a:lnTo>
                  <a:pt x="267" y="346"/>
                </a:lnTo>
                <a:lnTo>
                  <a:pt x="228" y="309"/>
                </a:lnTo>
                <a:close/>
                <a:moveTo>
                  <a:pt x="323" y="405"/>
                </a:moveTo>
                <a:lnTo>
                  <a:pt x="313" y="426"/>
                </a:lnTo>
                <a:lnTo>
                  <a:pt x="301" y="472"/>
                </a:lnTo>
                <a:lnTo>
                  <a:pt x="299" y="496"/>
                </a:lnTo>
                <a:lnTo>
                  <a:pt x="301" y="517"/>
                </a:lnTo>
                <a:lnTo>
                  <a:pt x="308" y="555"/>
                </a:lnTo>
                <a:lnTo>
                  <a:pt x="324" y="590"/>
                </a:lnTo>
                <a:lnTo>
                  <a:pt x="345" y="622"/>
                </a:lnTo>
                <a:lnTo>
                  <a:pt x="372" y="649"/>
                </a:lnTo>
                <a:lnTo>
                  <a:pt x="403" y="670"/>
                </a:lnTo>
                <a:lnTo>
                  <a:pt x="438" y="685"/>
                </a:lnTo>
                <a:lnTo>
                  <a:pt x="477" y="693"/>
                </a:lnTo>
                <a:lnTo>
                  <a:pt x="496" y="693"/>
                </a:lnTo>
                <a:lnTo>
                  <a:pt x="517" y="693"/>
                </a:lnTo>
                <a:lnTo>
                  <a:pt x="555" y="685"/>
                </a:lnTo>
                <a:lnTo>
                  <a:pt x="591" y="670"/>
                </a:lnTo>
                <a:lnTo>
                  <a:pt x="622" y="649"/>
                </a:lnTo>
                <a:lnTo>
                  <a:pt x="649" y="622"/>
                </a:lnTo>
                <a:lnTo>
                  <a:pt x="670" y="590"/>
                </a:lnTo>
                <a:lnTo>
                  <a:pt x="685" y="555"/>
                </a:lnTo>
                <a:lnTo>
                  <a:pt x="693" y="517"/>
                </a:lnTo>
                <a:lnTo>
                  <a:pt x="693" y="496"/>
                </a:lnTo>
                <a:lnTo>
                  <a:pt x="693" y="477"/>
                </a:lnTo>
                <a:lnTo>
                  <a:pt x="686" y="440"/>
                </a:lnTo>
                <a:lnTo>
                  <a:pt x="671" y="404"/>
                </a:lnTo>
                <a:lnTo>
                  <a:pt x="650" y="372"/>
                </a:lnTo>
                <a:lnTo>
                  <a:pt x="637" y="357"/>
                </a:lnTo>
                <a:lnTo>
                  <a:pt x="622" y="344"/>
                </a:lnTo>
                <a:lnTo>
                  <a:pt x="590" y="321"/>
                </a:lnTo>
                <a:lnTo>
                  <a:pt x="554" y="308"/>
                </a:lnTo>
                <a:lnTo>
                  <a:pt x="516" y="300"/>
                </a:lnTo>
                <a:lnTo>
                  <a:pt x="496" y="299"/>
                </a:lnTo>
                <a:lnTo>
                  <a:pt x="473" y="300"/>
                </a:lnTo>
                <a:lnTo>
                  <a:pt x="426" y="313"/>
                </a:lnTo>
                <a:lnTo>
                  <a:pt x="405" y="323"/>
                </a:lnTo>
                <a:lnTo>
                  <a:pt x="442" y="361"/>
                </a:lnTo>
                <a:lnTo>
                  <a:pt x="469" y="351"/>
                </a:lnTo>
                <a:lnTo>
                  <a:pt x="499" y="348"/>
                </a:lnTo>
                <a:lnTo>
                  <a:pt x="527" y="351"/>
                </a:lnTo>
                <a:lnTo>
                  <a:pt x="580" y="372"/>
                </a:lnTo>
                <a:lnTo>
                  <a:pt x="602" y="392"/>
                </a:lnTo>
                <a:lnTo>
                  <a:pt x="621" y="414"/>
                </a:lnTo>
                <a:lnTo>
                  <a:pt x="643" y="465"/>
                </a:lnTo>
                <a:lnTo>
                  <a:pt x="644" y="495"/>
                </a:lnTo>
                <a:lnTo>
                  <a:pt x="643" y="525"/>
                </a:lnTo>
                <a:lnTo>
                  <a:pt x="621" y="578"/>
                </a:lnTo>
                <a:lnTo>
                  <a:pt x="580" y="618"/>
                </a:lnTo>
                <a:lnTo>
                  <a:pt x="527" y="640"/>
                </a:lnTo>
                <a:lnTo>
                  <a:pt x="496" y="643"/>
                </a:lnTo>
                <a:lnTo>
                  <a:pt x="467" y="640"/>
                </a:lnTo>
                <a:lnTo>
                  <a:pt x="414" y="618"/>
                </a:lnTo>
                <a:lnTo>
                  <a:pt x="374" y="579"/>
                </a:lnTo>
                <a:lnTo>
                  <a:pt x="351" y="526"/>
                </a:lnTo>
                <a:lnTo>
                  <a:pt x="349" y="495"/>
                </a:lnTo>
                <a:lnTo>
                  <a:pt x="350" y="480"/>
                </a:lnTo>
                <a:lnTo>
                  <a:pt x="355" y="453"/>
                </a:lnTo>
                <a:lnTo>
                  <a:pt x="361" y="440"/>
                </a:lnTo>
                <a:lnTo>
                  <a:pt x="323" y="405"/>
                </a:lnTo>
                <a:close/>
              </a:path>
            </a:pathLst>
          </a:custGeom>
          <a:solidFill>
            <a:schemeClr val="tx2"/>
          </a:solidFill>
          <a:ln>
            <a:noFill/>
          </a:ln>
        </p:spPr>
        <p:txBody>
          <a:bodyPr vert="horz" wrap="square" lIns="96757" tIns="48378" rIns="96757" bIns="48378" numCol="1" anchor="t" anchorCtr="0" compatLnSpc="1">
            <a:prstTxWarp prst="textNoShape">
              <a:avLst/>
            </a:prstTxWarp>
          </a:bodyPr>
          <a:lstStyle/>
          <a:p>
            <a:pPr marL="0" marR="0" lvl="0" indent="0" algn="l" defTabSz="914313"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B4B4B"/>
              </a:solidFill>
              <a:effectLst/>
              <a:uLnTx/>
              <a:uFillTx/>
              <a:latin typeface="TeleGrotesk Next"/>
              <a:ea typeface="+mn-ea"/>
              <a:cs typeface="+mn-cs"/>
            </a:endParaRPr>
          </a:p>
        </p:txBody>
      </p:sp>
      <p:sp>
        <p:nvSpPr>
          <p:cNvPr id="24" name="Freeform 109">
            <a:extLst>
              <a:ext uri="{FF2B5EF4-FFF2-40B4-BE49-F238E27FC236}">
                <a16:creationId xmlns:a16="http://schemas.microsoft.com/office/drawing/2014/main" id="{E0360B12-5544-4E2D-A5AC-B165FF1EBE6B}"/>
              </a:ext>
              <a:ext uri="{C183D7F6-B498-43B3-948B-1728B52AA6E4}">
                <adec:decorative xmlns:adec="http://schemas.microsoft.com/office/drawing/2017/decorative" val="1"/>
              </a:ext>
            </a:extLst>
          </p:cNvPr>
          <p:cNvSpPr>
            <a:spLocks noEditPoints="1"/>
          </p:cNvSpPr>
          <p:nvPr userDrawn="1"/>
        </p:nvSpPr>
        <p:spPr bwMode="auto">
          <a:xfrm>
            <a:off x="6195219" y="1562455"/>
            <a:ext cx="484622" cy="327589"/>
          </a:xfrm>
          <a:custGeom>
            <a:avLst/>
            <a:gdLst>
              <a:gd name="T0" fmla="*/ 1011 w 1160"/>
              <a:gd name="T1" fmla="*/ 26 h 785"/>
              <a:gd name="T2" fmla="*/ 1000 w 1160"/>
              <a:gd name="T3" fmla="*/ 11 h 785"/>
              <a:gd name="T4" fmla="*/ 986 w 1160"/>
              <a:gd name="T5" fmla="*/ 3 h 785"/>
              <a:gd name="T6" fmla="*/ 219 w 1160"/>
              <a:gd name="T7" fmla="*/ 0 h 785"/>
              <a:gd name="T8" fmla="*/ 208 w 1160"/>
              <a:gd name="T9" fmla="*/ 2 h 785"/>
              <a:gd name="T10" fmla="*/ 194 w 1160"/>
              <a:gd name="T11" fmla="*/ 10 h 785"/>
              <a:gd name="T12" fmla="*/ 184 w 1160"/>
              <a:gd name="T13" fmla="*/ 22 h 785"/>
              <a:gd name="T14" fmla="*/ 1 w 1160"/>
              <a:gd name="T15" fmla="*/ 377 h 785"/>
              <a:gd name="T16" fmla="*/ 6 w 1160"/>
              <a:gd name="T17" fmla="*/ 407 h 785"/>
              <a:gd name="T18" fmla="*/ 20 w 1160"/>
              <a:gd name="T19" fmla="*/ 420 h 785"/>
              <a:gd name="T20" fmla="*/ 310 w 1160"/>
              <a:gd name="T21" fmla="*/ 426 h 785"/>
              <a:gd name="T22" fmla="*/ 256 w 1160"/>
              <a:gd name="T23" fmla="*/ 647 h 785"/>
              <a:gd name="T24" fmla="*/ 258 w 1160"/>
              <a:gd name="T25" fmla="*/ 663 h 785"/>
              <a:gd name="T26" fmla="*/ 268 w 1160"/>
              <a:gd name="T27" fmla="*/ 691 h 785"/>
              <a:gd name="T28" fmla="*/ 306 w 1160"/>
              <a:gd name="T29" fmla="*/ 729 h 785"/>
              <a:gd name="T30" fmla="*/ 364 w 1160"/>
              <a:gd name="T31" fmla="*/ 757 h 785"/>
              <a:gd name="T32" fmla="*/ 445 w 1160"/>
              <a:gd name="T33" fmla="*/ 777 h 785"/>
              <a:gd name="T34" fmla="*/ 544 w 1160"/>
              <a:gd name="T35" fmla="*/ 785 h 785"/>
              <a:gd name="T36" fmla="*/ 618 w 1160"/>
              <a:gd name="T37" fmla="*/ 785 h 785"/>
              <a:gd name="T38" fmla="*/ 717 w 1160"/>
              <a:gd name="T39" fmla="*/ 777 h 785"/>
              <a:gd name="T40" fmla="*/ 798 w 1160"/>
              <a:gd name="T41" fmla="*/ 757 h 785"/>
              <a:gd name="T42" fmla="*/ 856 w 1160"/>
              <a:gd name="T43" fmla="*/ 729 h 785"/>
              <a:gd name="T44" fmla="*/ 894 w 1160"/>
              <a:gd name="T45" fmla="*/ 691 h 785"/>
              <a:gd name="T46" fmla="*/ 904 w 1160"/>
              <a:gd name="T47" fmla="*/ 663 h 785"/>
              <a:gd name="T48" fmla="*/ 906 w 1160"/>
              <a:gd name="T49" fmla="*/ 647 h 785"/>
              <a:gd name="T50" fmla="*/ 1119 w 1160"/>
              <a:gd name="T51" fmla="*/ 426 h 785"/>
              <a:gd name="T52" fmla="*/ 1119 w 1160"/>
              <a:gd name="T53" fmla="*/ 426 h 785"/>
              <a:gd name="T54" fmla="*/ 1142 w 1160"/>
              <a:gd name="T55" fmla="*/ 419 h 785"/>
              <a:gd name="T56" fmla="*/ 1156 w 1160"/>
              <a:gd name="T57" fmla="*/ 401 h 785"/>
              <a:gd name="T58" fmla="*/ 1160 w 1160"/>
              <a:gd name="T59" fmla="*/ 385 h 785"/>
              <a:gd name="T60" fmla="*/ 1154 w 1160"/>
              <a:gd name="T61" fmla="*/ 366 h 785"/>
              <a:gd name="T62" fmla="*/ 552 w 1160"/>
              <a:gd name="T63" fmla="*/ 705 h 785"/>
              <a:gd name="T64" fmla="*/ 475 w 1160"/>
              <a:gd name="T65" fmla="*/ 699 h 785"/>
              <a:gd name="T66" fmla="*/ 416 w 1160"/>
              <a:gd name="T67" fmla="*/ 689 h 785"/>
              <a:gd name="T68" fmla="*/ 374 w 1160"/>
              <a:gd name="T69" fmla="*/ 675 h 785"/>
              <a:gd name="T70" fmla="*/ 348 w 1160"/>
              <a:gd name="T71" fmla="*/ 661 h 785"/>
              <a:gd name="T72" fmla="*/ 337 w 1160"/>
              <a:gd name="T73" fmla="*/ 649 h 785"/>
              <a:gd name="T74" fmla="*/ 825 w 1160"/>
              <a:gd name="T75" fmla="*/ 649 h 785"/>
              <a:gd name="T76" fmla="*/ 819 w 1160"/>
              <a:gd name="T77" fmla="*/ 657 h 785"/>
              <a:gd name="T78" fmla="*/ 799 w 1160"/>
              <a:gd name="T79" fmla="*/ 671 h 785"/>
              <a:gd name="T80" fmla="*/ 762 w 1160"/>
              <a:gd name="T81" fmla="*/ 684 h 785"/>
              <a:gd name="T82" fmla="*/ 709 w 1160"/>
              <a:gd name="T83" fmla="*/ 696 h 785"/>
              <a:gd name="T84" fmla="*/ 638 w 1160"/>
              <a:gd name="T85" fmla="*/ 703 h 785"/>
              <a:gd name="T86" fmla="*/ 582 w 1160"/>
              <a:gd name="T87" fmla="*/ 706 h 785"/>
              <a:gd name="T88" fmla="*/ 565 w 1160"/>
              <a:gd name="T89" fmla="*/ 214 h 785"/>
              <a:gd name="T90" fmla="*/ 576 w 1160"/>
              <a:gd name="T91" fmla="*/ 209 h 785"/>
              <a:gd name="T92" fmla="*/ 580 w 1160"/>
              <a:gd name="T93" fmla="*/ 198 h 785"/>
              <a:gd name="T94" fmla="*/ 571 w 1160"/>
              <a:gd name="T95" fmla="*/ 184 h 785"/>
              <a:gd name="T96" fmla="*/ 244 w 1160"/>
              <a:gd name="T97" fmla="*/ 81 h 785"/>
              <a:gd name="T98" fmla="*/ 105 w 1160"/>
              <a:gd name="T99" fmla="*/ 346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0" h="785">
                <a:moveTo>
                  <a:pt x="1154" y="366"/>
                </a:moveTo>
                <a:lnTo>
                  <a:pt x="1011" y="26"/>
                </a:lnTo>
                <a:lnTo>
                  <a:pt x="1011" y="26"/>
                </a:lnTo>
                <a:lnTo>
                  <a:pt x="1008" y="20"/>
                </a:lnTo>
                <a:lnTo>
                  <a:pt x="1004" y="15"/>
                </a:lnTo>
                <a:lnTo>
                  <a:pt x="1000" y="11"/>
                </a:lnTo>
                <a:lnTo>
                  <a:pt x="996" y="8"/>
                </a:lnTo>
                <a:lnTo>
                  <a:pt x="991" y="4"/>
                </a:lnTo>
                <a:lnTo>
                  <a:pt x="986" y="3"/>
                </a:lnTo>
                <a:lnTo>
                  <a:pt x="980" y="2"/>
                </a:lnTo>
                <a:lnTo>
                  <a:pt x="974" y="0"/>
                </a:lnTo>
                <a:lnTo>
                  <a:pt x="219" y="0"/>
                </a:lnTo>
                <a:lnTo>
                  <a:pt x="219" y="0"/>
                </a:lnTo>
                <a:lnTo>
                  <a:pt x="214" y="2"/>
                </a:lnTo>
                <a:lnTo>
                  <a:pt x="208" y="2"/>
                </a:lnTo>
                <a:lnTo>
                  <a:pt x="204" y="4"/>
                </a:lnTo>
                <a:lnTo>
                  <a:pt x="199" y="6"/>
                </a:lnTo>
                <a:lnTo>
                  <a:pt x="194" y="10"/>
                </a:lnTo>
                <a:lnTo>
                  <a:pt x="190" y="14"/>
                </a:lnTo>
                <a:lnTo>
                  <a:pt x="187" y="17"/>
                </a:lnTo>
                <a:lnTo>
                  <a:pt x="184" y="22"/>
                </a:lnTo>
                <a:lnTo>
                  <a:pt x="4" y="367"/>
                </a:lnTo>
                <a:lnTo>
                  <a:pt x="4" y="367"/>
                </a:lnTo>
                <a:lnTo>
                  <a:pt x="1" y="377"/>
                </a:lnTo>
                <a:lnTo>
                  <a:pt x="0" y="387"/>
                </a:lnTo>
                <a:lnTo>
                  <a:pt x="1" y="397"/>
                </a:lnTo>
                <a:lnTo>
                  <a:pt x="6" y="407"/>
                </a:lnTo>
                <a:lnTo>
                  <a:pt x="6" y="407"/>
                </a:lnTo>
                <a:lnTo>
                  <a:pt x="12" y="414"/>
                </a:lnTo>
                <a:lnTo>
                  <a:pt x="20" y="420"/>
                </a:lnTo>
                <a:lnTo>
                  <a:pt x="30" y="425"/>
                </a:lnTo>
                <a:lnTo>
                  <a:pt x="39" y="426"/>
                </a:lnTo>
                <a:lnTo>
                  <a:pt x="310" y="426"/>
                </a:lnTo>
                <a:lnTo>
                  <a:pt x="258" y="637"/>
                </a:lnTo>
                <a:lnTo>
                  <a:pt x="258" y="637"/>
                </a:lnTo>
                <a:lnTo>
                  <a:pt x="256" y="647"/>
                </a:lnTo>
                <a:lnTo>
                  <a:pt x="256" y="647"/>
                </a:lnTo>
                <a:lnTo>
                  <a:pt x="256" y="655"/>
                </a:lnTo>
                <a:lnTo>
                  <a:pt x="258" y="663"/>
                </a:lnTo>
                <a:lnTo>
                  <a:pt x="260" y="670"/>
                </a:lnTo>
                <a:lnTo>
                  <a:pt x="262" y="678"/>
                </a:lnTo>
                <a:lnTo>
                  <a:pt x="268" y="691"/>
                </a:lnTo>
                <a:lnTo>
                  <a:pt x="278" y="705"/>
                </a:lnTo>
                <a:lnTo>
                  <a:pt x="291" y="718"/>
                </a:lnTo>
                <a:lnTo>
                  <a:pt x="306" y="729"/>
                </a:lnTo>
                <a:lnTo>
                  <a:pt x="322" y="739"/>
                </a:lnTo>
                <a:lnTo>
                  <a:pt x="343" y="749"/>
                </a:lnTo>
                <a:lnTo>
                  <a:pt x="364" y="757"/>
                </a:lnTo>
                <a:lnTo>
                  <a:pt x="388" y="765"/>
                </a:lnTo>
                <a:lnTo>
                  <a:pt x="416" y="771"/>
                </a:lnTo>
                <a:lnTo>
                  <a:pt x="445" y="777"/>
                </a:lnTo>
                <a:lnTo>
                  <a:pt x="476" y="780"/>
                </a:lnTo>
                <a:lnTo>
                  <a:pt x="508" y="783"/>
                </a:lnTo>
                <a:lnTo>
                  <a:pt x="544" y="785"/>
                </a:lnTo>
                <a:lnTo>
                  <a:pt x="582" y="785"/>
                </a:lnTo>
                <a:lnTo>
                  <a:pt x="582" y="785"/>
                </a:lnTo>
                <a:lnTo>
                  <a:pt x="618" y="785"/>
                </a:lnTo>
                <a:lnTo>
                  <a:pt x="654" y="783"/>
                </a:lnTo>
                <a:lnTo>
                  <a:pt x="686" y="780"/>
                </a:lnTo>
                <a:lnTo>
                  <a:pt x="717" y="777"/>
                </a:lnTo>
                <a:lnTo>
                  <a:pt x="746" y="771"/>
                </a:lnTo>
                <a:lnTo>
                  <a:pt x="774" y="765"/>
                </a:lnTo>
                <a:lnTo>
                  <a:pt x="798" y="757"/>
                </a:lnTo>
                <a:lnTo>
                  <a:pt x="819" y="749"/>
                </a:lnTo>
                <a:lnTo>
                  <a:pt x="840" y="739"/>
                </a:lnTo>
                <a:lnTo>
                  <a:pt x="856" y="729"/>
                </a:lnTo>
                <a:lnTo>
                  <a:pt x="872" y="718"/>
                </a:lnTo>
                <a:lnTo>
                  <a:pt x="884" y="705"/>
                </a:lnTo>
                <a:lnTo>
                  <a:pt x="894" y="691"/>
                </a:lnTo>
                <a:lnTo>
                  <a:pt x="900" y="678"/>
                </a:lnTo>
                <a:lnTo>
                  <a:pt x="903" y="670"/>
                </a:lnTo>
                <a:lnTo>
                  <a:pt x="904" y="663"/>
                </a:lnTo>
                <a:lnTo>
                  <a:pt x="906" y="655"/>
                </a:lnTo>
                <a:lnTo>
                  <a:pt x="906" y="647"/>
                </a:lnTo>
                <a:lnTo>
                  <a:pt x="906" y="647"/>
                </a:lnTo>
                <a:lnTo>
                  <a:pt x="904" y="637"/>
                </a:lnTo>
                <a:lnTo>
                  <a:pt x="852" y="426"/>
                </a:lnTo>
                <a:lnTo>
                  <a:pt x="1119" y="426"/>
                </a:lnTo>
                <a:lnTo>
                  <a:pt x="1119" y="426"/>
                </a:lnTo>
                <a:lnTo>
                  <a:pt x="1119" y="426"/>
                </a:lnTo>
                <a:lnTo>
                  <a:pt x="1119" y="426"/>
                </a:lnTo>
                <a:lnTo>
                  <a:pt x="1128" y="425"/>
                </a:lnTo>
                <a:lnTo>
                  <a:pt x="1135" y="423"/>
                </a:lnTo>
                <a:lnTo>
                  <a:pt x="1142" y="419"/>
                </a:lnTo>
                <a:lnTo>
                  <a:pt x="1148" y="414"/>
                </a:lnTo>
                <a:lnTo>
                  <a:pt x="1153" y="408"/>
                </a:lnTo>
                <a:lnTo>
                  <a:pt x="1156" y="401"/>
                </a:lnTo>
                <a:lnTo>
                  <a:pt x="1159" y="394"/>
                </a:lnTo>
                <a:lnTo>
                  <a:pt x="1160" y="385"/>
                </a:lnTo>
                <a:lnTo>
                  <a:pt x="1160" y="385"/>
                </a:lnTo>
                <a:lnTo>
                  <a:pt x="1158" y="375"/>
                </a:lnTo>
                <a:lnTo>
                  <a:pt x="1154" y="366"/>
                </a:lnTo>
                <a:lnTo>
                  <a:pt x="1154" y="366"/>
                </a:lnTo>
                <a:close/>
                <a:moveTo>
                  <a:pt x="582" y="706"/>
                </a:moveTo>
                <a:lnTo>
                  <a:pt x="582" y="706"/>
                </a:lnTo>
                <a:lnTo>
                  <a:pt x="552" y="705"/>
                </a:lnTo>
                <a:lnTo>
                  <a:pt x="524" y="703"/>
                </a:lnTo>
                <a:lnTo>
                  <a:pt x="499" y="702"/>
                </a:lnTo>
                <a:lnTo>
                  <a:pt x="475" y="699"/>
                </a:lnTo>
                <a:lnTo>
                  <a:pt x="453" y="696"/>
                </a:lnTo>
                <a:lnTo>
                  <a:pt x="434" y="693"/>
                </a:lnTo>
                <a:lnTo>
                  <a:pt x="416" y="689"/>
                </a:lnTo>
                <a:lnTo>
                  <a:pt x="400" y="684"/>
                </a:lnTo>
                <a:lnTo>
                  <a:pt x="386" y="679"/>
                </a:lnTo>
                <a:lnTo>
                  <a:pt x="374" y="675"/>
                </a:lnTo>
                <a:lnTo>
                  <a:pt x="363" y="671"/>
                </a:lnTo>
                <a:lnTo>
                  <a:pt x="355" y="666"/>
                </a:lnTo>
                <a:lnTo>
                  <a:pt x="348" y="661"/>
                </a:lnTo>
                <a:lnTo>
                  <a:pt x="343" y="657"/>
                </a:lnTo>
                <a:lnTo>
                  <a:pt x="339" y="653"/>
                </a:lnTo>
                <a:lnTo>
                  <a:pt x="337" y="649"/>
                </a:lnTo>
                <a:lnTo>
                  <a:pt x="392" y="426"/>
                </a:lnTo>
                <a:lnTo>
                  <a:pt x="770" y="426"/>
                </a:lnTo>
                <a:lnTo>
                  <a:pt x="825" y="649"/>
                </a:lnTo>
                <a:lnTo>
                  <a:pt x="825" y="649"/>
                </a:lnTo>
                <a:lnTo>
                  <a:pt x="823" y="653"/>
                </a:lnTo>
                <a:lnTo>
                  <a:pt x="819" y="657"/>
                </a:lnTo>
                <a:lnTo>
                  <a:pt x="814" y="661"/>
                </a:lnTo>
                <a:lnTo>
                  <a:pt x="807" y="666"/>
                </a:lnTo>
                <a:lnTo>
                  <a:pt x="799" y="671"/>
                </a:lnTo>
                <a:lnTo>
                  <a:pt x="788" y="675"/>
                </a:lnTo>
                <a:lnTo>
                  <a:pt x="776" y="679"/>
                </a:lnTo>
                <a:lnTo>
                  <a:pt x="762" y="684"/>
                </a:lnTo>
                <a:lnTo>
                  <a:pt x="746" y="689"/>
                </a:lnTo>
                <a:lnTo>
                  <a:pt x="728" y="693"/>
                </a:lnTo>
                <a:lnTo>
                  <a:pt x="709" y="696"/>
                </a:lnTo>
                <a:lnTo>
                  <a:pt x="687" y="699"/>
                </a:lnTo>
                <a:lnTo>
                  <a:pt x="663" y="702"/>
                </a:lnTo>
                <a:lnTo>
                  <a:pt x="638" y="703"/>
                </a:lnTo>
                <a:lnTo>
                  <a:pt x="610" y="705"/>
                </a:lnTo>
                <a:lnTo>
                  <a:pt x="582" y="706"/>
                </a:lnTo>
                <a:lnTo>
                  <a:pt x="582" y="706"/>
                </a:lnTo>
                <a:close/>
                <a:moveTo>
                  <a:pt x="105" y="346"/>
                </a:moveTo>
                <a:lnTo>
                  <a:pt x="175" y="214"/>
                </a:lnTo>
                <a:lnTo>
                  <a:pt x="565" y="214"/>
                </a:lnTo>
                <a:lnTo>
                  <a:pt x="565" y="214"/>
                </a:lnTo>
                <a:lnTo>
                  <a:pt x="571" y="213"/>
                </a:lnTo>
                <a:lnTo>
                  <a:pt x="576" y="209"/>
                </a:lnTo>
                <a:lnTo>
                  <a:pt x="579" y="204"/>
                </a:lnTo>
                <a:lnTo>
                  <a:pt x="580" y="198"/>
                </a:lnTo>
                <a:lnTo>
                  <a:pt x="580" y="198"/>
                </a:lnTo>
                <a:lnTo>
                  <a:pt x="579" y="192"/>
                </a:lnTo>
                <a:lnTo>
                  <a:pt x="576" y="186"/>
                </a:lnTo>
                <a:lnTo>
                  <a:pt x="571" y="184"/>
                </a:lnTo>
                <a:lnTo>
                  <a:pt x="565" y="181"/>
                </a:lnTo>
                <a:lnTo>
                  <a:pt x="190" y="181"/>
                </a:lnTo>
                <a:lnTo>
                  <a:pt x="244" y="81"/>
                </a:lnTo>
                <a:lnTo>
                  <a:pt x="948" y="81"/>
                </a:lnTo>
                <a:lnTo>
                  <a:pt x="1059" y="346"/>
                </a:lnTo>
                <a:lnTo>
                  <a:pt x="105" y="346"/>
                </a:lnTo>
                <a:close/>
              </a:path>
            </a:pathLst>
          </a:custGeom>
          <a:solidFill>
            <a:schemeClr val="tx2"/>
          </a:solidFill>
          <a:ln>
            <a:noFill/>
          </a:ln>
        </p:spPr>
        <p:txBody>
          <a:bodyPr vert="horz" wrap="square" lIns="96757" tIns="48378" rIns="96757" bIns="48378" numCol="1" anchor="t" anchorCtr="0" compatLnSpc="1">
            <a:prstTxWarp prst="textNoShape">
              <a:avLst/>
            </a:prstTxWarp>
          </a:bodyPr>
          <a:lstStyle/>
          <a:p>
            <a:pPr marL="0" marR="0" lvl="0" indent="0" algn="l" defTabSz="914313"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B4B4B"/>
              </a:solidFill>
              <a:effectLst/>
              <a:uLnTx/>
              <a:uFillTx/>
              <a:latin typeface="TeleGrotesk Next"/>
              <a:ea typeface="+mn-ea"/>
              <a:cs typeface="+mn-cs"/>
            </a:endParaRPr>
          </a:p>
        </p:txBody>
      </p:sp>
      <p:sp>
        <p:nvSpPr>
          <p:cNvPr id="25" name="Freeform 71">
            <a:extLst>
              <a:ext uri="{FF2B5EF4-FFF2-40B4-BE49-F238E27FC236}">
                <a16:creationId xmlns:a16="http://schemas.microsoft.com/office/drawing/2014/main" id="{DFB0B859-C243-4BEB-92C6-7C63969FC7FF}"/>
              </a:ext>
              <a:ext uri="{C183D7F6-B498-43B3-948B-1728B52AA6E4}">
                <adec:decorative xmlns:adec="http://schemas.microsoft.com/office/drawing/2017/decorative" val="1"/>
              </a:ext>
            </a:extLst>
          </p:cNvPr>
          <p:cNvSpPr>
            <a:spLocks/>
          </p:cNvSpPr>
          <p:nvPr userDrawn="1"/>
        </p:nvSpPr>
        <p:spPr bwMode="auto">
          <a:xfrm>
            <a:off x="309889" y="1577255"/>
            <a:ext cx="525112" cy="298890"/>
          </a:xfrm>
          <a:custGeom>
            <a:avLst/>
            <a:gdLst>
              <a:gd name="T0" fmla="*/ 982 w 984"/>
              <a:gd name="T1" fmla="*/ 267 h 559"/>
              <a:gd name="T2" fmla="*/ 961 w 984"/>
              <a:gd name="T3" fmla="*/ 236 h 559"/>
              <a:gd name="T4" fmla="*/ 914 w 984"/>
              <a:gd name="T5" fmla="*/ 180 h 559"/>
              <a:gd name="T6" fmla="*/ 861 w 984"/>
              <a:gd name="T7" fmla="*/ 130 h 559"/>
              <a:gd name="T8" fmla="*/ 803 w 984"/>
              <a:gd name="T9" fmla="*/ 89 h 559"/>
              <a:gd name="T10" fmla="*/ 739 w 984"/>
              <a:gd name="T11" fmla="*/ 54 h 559"/>
              <a:gd name="T12" fmla="*/ 672 w 984"/>
              <a:gd name="T13" fmla="*/ 27 h 559"/>
              <a:gd name="T14" fmla="*/ 602 w 984"/>
              <a:gd name="T15" fmla="*/ 10 h 559"/>
              <a:gd name="T16" fmla="*/ 530 w 984"/>
              <a:gd name="T17" fmla="*/ 1 h 559"/>
              <a:gd name="T18" fmla="*/ 493 w 984"/>
              <a:gd name="T19" fmla="*/ 0 h 559"/>
              <a:gd name="T20" fmla="*/ 456 w 984"/>
              <a:gd name="T21" fmla="*/ 1 h 559"/>
              <a:gd name="T22" fmla="*/ 383 w 984"/>
              <a:gd name="T23" fmla="*/ 10 h 559"/>
              <a:gd name="T24" fmla="*/ 313 w 984"/>
              <a:gd name="T25" fmla="*/ 27 h 559"/>
              <a:gd name="T26" fmla="*/ 245 w 984"/>
              <a:gd name="T27" fmla="*/ 54 h 559"/>
              <a:gd name="T28" fmla="*/ 182 w 984"/>
              <a:gd name="T29" fmla="*/ 89 h 559"/>
              <a:gd name="T30" fmla="*/ 124 w 984"/>
              <a:gd name="T31" fmla="*/ 130 h 559"/>
              <a:gd name="T32" fmla="*/ 70 w 984"/>
              <a:gd name="T33" fmla="*/ 180 h 559"/>
              <a:gd name="T34" fmla="*/ 24 w 984"/>
              <a:gd name="T35" fmla="*/ 236 h 559"/>
              <a:gd name="T36" fmla="*/ 4 w 984"/>
              <a:gd name="T37" fmla="*/ 267 h 559"/>
              <a:gd name="T38" fmla="*/ 0 w 984"/>
              <a:gd name="T39" fmla="*/ 273 h 559"/>
              <a:gd name="T40" fmla="*/ 0 w 984"/>
              <a:gd name="T41" fmla="*/ 287 h 559"/>
              <a:gd name="T42" fmla="*/ 4 w 984"/>
              <a:gd name="T43" fmla="*/ 293 h 559"/>
              <a:gd name="T44" fmla="*/ 24 w 984"/>
              <a:gd name="T45" fmla="*/ 324 h 559"/>
              <a:gd name="T46" fmla="*/ 70 w 984"/>
              <a:gd name="T47" fmla="*/ 380 h 559"/>
              <a:gd name="T48" fmla="*/ 124 w 984"/>
              <a:gd name="T49" fmla="*/ 430 h 559"/>
              <a:gd name="T50" fmla="*/ 182 w 984"/>
              <a:gd name="T51" fmla="*/ 472 h 559"/>
              <a:gd name="T52" fmla="*/ 245 w 984"/>
              <a:gd name="T53" fmla="*/ 506 h 559"/>
              <a:gd name="T54" fmla="*/ 313 w 984"/>
              <a:gd name="T55" fmla="*/ 532 h 559"/>
              <a:gd name="T56" fmla="*/ 383 w 984"/>
              <a:gd name="T57" fmla="*/ 550 h 559"/>
              <a:gd name="T58" fmla="*/ 456 w 984"/>
              <a:gd name="T59" fmla="*/ 559 h 559"/>
              <a:gd name="T60" fmla="*/ 493 w 984"/>
              <a:gd name="T61" fmla="*/ 559 h 559"/>
              <a:gd name="T62" fmla="*/ 530 w 984"/>
              <a:gd name="T63" fmla="*/ 559 h 559"/>
              <a:gd name="T64" fmla="*/ 602 w 984"/>
              <a:gd name="T65" fmla="*/ 550 h 559"/>
              <a:gd name="T66" fmla="*/ 672 w 984"/>
              <a:gd name="T67" fmla="*/ 532 h 559"/>
              <a:gd name="T68" fmla="*/ 739 w 984"/>
              <a:gd name="T69" fmla="*/ 506 h 559"/>
              <a:gd name="T70" fmla="*/ 803 w 984"/>
              <a:gd name="T71" fmla="*/ 472 h 559"/>
              <a:gd name="T72" fmla="*/ 861 w 984"/>
              <a:gd name="T73" fmla="*/ 430 h 559"/>
              <a:gd name="T74" fmla="*/ 914 w 984"/>
              <a:gd name="T75" fmla="*/ 380 h 559"/>
              <a:gd name="T76" fmla="*/ 961 w 984"/>
              <a:gd name="T77" fmla="*/ 324 h 559"/>
              <a:gd name="T78" fmla="*/ 982 w 984"/>
              <a:gd name="T79" fmla="*/ 293 h 559"/>
              <a:gd name="T80" fmla="*/ 984 w 984"/>
              <a:gd name="T81" fmla="*/ 287 h 559"/>
              <a:gd name="T82" fmla="*/ 984 w 984"/>
              <a:gd name="T83" fmla="*/ 273 h 559"/>
              <a:gd name="T84" fmla="*/ 982 w 984"/>
              <a:gd name="T85" fmla="*/ 267 h 559"/>
              <a:gd name="T86" fmla="*/ 982 w 984"/>
              <a:gd name="T87" fmla="*/ 26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559">
                <a:moveTo>
                  <a:pt x="982" y="267"/>
                </a:moveTo>
                <a:lnTo>
                  <a:pt x="961" y="236"/>
                </a:lnTo>
                <a:lnTo>
                  <a:pt x="914" y="180"/>
                </a:lnTo>
                <a:lnTo>
                  <a:pt x="861" y="130"/>
                </a:lnTo>
                <a:lnTo>
                  <a:pt x="803" y="89"/>
                </a:lnTo>
                <a:lnTo>
                  <a:pt x="739" y="54"/>
                </a:lnTo>
                <a:lnTo>
                  <a:pt x="672" y="27"/>
                </a:lnTo>
                <a:lnTo>
                  <a:pt x="602" y="10"/>
                </a:lnTo>
                <a:lnTo>
                  <a:pt x="530" y="1"/>
                </a:lnTo>
                <a:lnTo>
                  <a:pt x="493" y="0"/>
                </a:lnTo>
                <a:lnTo>
                  <a:pt x="456" y="1"/>
                </a:lnTo>
                <a:lnTo>
                  <a:pt x="383" y="10"/>
                </a:lnTo>
                <a:lnTo>
                  <a:pt x="313" y="27"/>
                </a:lnTo>
                <a:lnTo>
                  <a:pt x="245" y="54"/>
                </a:lnTo>
                <a:lnTo>
                  <a:pt x="182" y="89"/>
                </a:lnTo>
                <a:lnTo>
                  <a:pt x="124" y="130"/>
                </a:lnTo>
                <a:lnTo>
                  <a:pt x="70" y="180"/>
                </a:lnTo>
                <a:lnTo>
                  <a:pt x="24" y="236"/>
                </a:lnTo>
                <a:lnTo>
                  <a:pt x="4" y="267"/>
                </a:lnTo>
                <a:lnTo>
                  <a:pt x="0" y="273"/>
                </a:lnTo>
                <a:lnTo>
                  <a:pt x="0" y="287"/>
                </a:lnTo>
                <a:lnTo>
                  <a:pt x="4" y="293"/>
                </a:lnTo>
                <a:lnTo>
                  <a:pt x="24" y="324"/>
                </a:lnTo>
                <a:lnTo>
                  <a:pt x="70" y="380"/>
                </a:lnTo>
                <a:lnTo>
                  <a:pt x="124" y="430"/>
                </a:lnTo>
                <a:lnTo>
                  <a:pt x="182" y="472"/>
                </a:lnTo>
                <a:lnTo>
                  <a:pt x="245" y="506"/>
                </a:lnTo>
                <a:lnTo>
                  <a:pt x="313" y="532"/>
                </a:lnTo>
                <a:lnTo>
                  <a:pt x="383" y="550"/>
                </a:lnTo>
                <a:lnTo>
                  <a:pt x="456" y="559"/>
                </a:lnTo>
                <a:lnTo>
                  <a:pt x="493" y="559"/>
                </a:lnTo>
                <a:lnTo>
                  <a:pt x="530" y="559"/>
                </a:lnTo>
                <a:lnTo>
                  <a:pt x="602" y="550"/>
                </a:lnTo>
                <a:lnTo>
                  <a:pt x="672" y="532"/>
                </a:lnTo>
                <a:lnTo>
                  <a:pt x="739" y="506"/>
                </a:lnTo>
                <a:lnTo>
                  <a:pt x="803" y="472"/>
                </a:lnTo>
                <a:lnTo>
                  <a:pt x="861" y="430"/>
                </a:lnTo>
                <a:lnTo>
                  <a:pt x="914" y="380"/>
                </a:lnTo>
                <a:lnTo>
                  <a:pt x="961" y="324"/>
                </a:lnTo>
                <a:lnTo>
                  <a:pt x="982" y="293"/>
                </a:lnTo>
                <a:lnTo>
                  <a:pt x="984" y="287"/>
                </a:lnTo>
                <a:lnTo>
                  <a:pt x="984" y="273"/>
                </a:lnTo>
                <a:lnTo>
                  <a:pt x="982" y="267"/>
                </a:lnTo>
                <a:lnTo>
                  <a:pt x="982" y="267"/>
                </a:lnTo>
                <a:close/>
              </a:path>
            </a:pathLst>
          </a:custGeom>
          <a:noFill/>
          <a:ln w="28575">
            <a:solidFill>
              <a:schemeClr val="tx2"/>
            </a:solidFill>
          </a:ln>
        </p:spPr>
        <p:txBody>
          <a:bodyPr vert="horz" wrap="square" lIns="96757" tIns="48378" rIns="96757" bIns="48378" numCol="1" anchor="t" anchorCtr="0" compatLnSpc="1">
            <a:prstTxWarp prst="textNoShape">
              <a:avLst/>
            </a:prstTxWarp>
          </a:bodyPr>
          <a:lstStyle/>
          <a:p>
            <a:pPr marL="0" marR="0" lvl="0" indent="0" algn="l" defTabSz="914313"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B4B4B"/>
              </a:solidFill>
              <a:effectLst/>
              <a:uLnTx/>
              <a:uFillTx/>
              <a:latin typeface="TeleGrotesk Next"/>
              <a:ea typeface="+mn-ea"/>
              <a:cs typeface="+mn-cs"/>
            </a:endParaRPr>
          </a:p>
        </p:txBody>
      </p:sp>
      <p:sp>
        <p:nvSpPr>
          <p:cNvPr id="26" name="Freeform 72">
            <a:extLst>
              <a:ext uri="{FF2B5EF4-FFF2-40B4-BE49-F238E27FC236}">
                <a16:creationId xmlns:a16="http://schemas.microsoft.com/office/drawing/2014/main" id="{6D349038-C7F5-40F8-83D2-FF68231E72FB}"/>
              </a:ext>
              <a:ext uri="{C183D7F6-B498-43B3-948B-1728B52AA6E4}">
                <adec:decorative xmlns:adec="http://schemas.microsoft.com/office/drawing/2017/decorative" val="1"/>
              </a:ext>
            </a:extLst>
          </p:cNvPr>
          <p:cNvSpPr>
            <a:spLocks/>
          </p:cNvSpPr>
          <p:nvPr userDrawn="1"/>
        </p:nvSpPr>
        <p:spPr bwMode="auto">
          <a:xfrm>
            <a:off x="477212" y="1631452"/>
            <a:ext cx="190466" cy="190495"/>
          </a:xfrm>
          <a:custGeom>
            <a:avLst/>
            <a:gdLst>
              <a:gd name="T0" fmla="*/ 0 w 427"/>
              <a:gd name="T1" fmla="*/ 214 h 427"/>
              <a:gd name="T2" fmla="*/ 1 w 427"/>
              <a:gd name="T3" fmla="*/ 180 h 427"/>
              <a:gd name="T4" fmla="*/ 21 w 427"/>
              <a:gd name="T5" fmla="*/ 118 h 427"/>
              <a:gd name="T6" fmla="*/ 56 w 427"/>
              <a:gd name="T7" fmla="*/ 68 h 427"/>
              <a:gd name="T8" fmla="*/ 103 w 427"/>
              <a:gd name="T9" fmla="*/ 30 h 427"/>
              <a:gd name="T10" fmla="*/ 160 w 427"/>
              <a:gd name="T11" fmla="*/ 8 h 427"/>
              <a:gd name="T12" fmla="*/ 219 w 427"/>
              <a:gd name="T13" fmla="*/ 0 h 427"/>
              <a:gd name="T14" fmla="*/ 280 w 427"/>
              <a:gd name="T15" fmla="*/ 10 h 427"/>
              <a:gd name="T16" fmla="*/ 337 w 427"/>
              <a:gd name="T17" fmla="*/ 40 h 427"/>
              <a:gd name="T18" fmla="*/ 363 w 427"/>
              <a:gd name="T19" fmla="*/ 63 h 427"/>
              <a:gd name="T20" fmla="*/ 386 w 427"/>
              <a:gd name="T21" fmla="*/ 90 h 427"/>
              <a:gd name="T22" fmla="*/ 417 w 427"/>
              <a:gd name="T23" fmla="*/ 147 h 427"/>
              <a:gd name="T24" fmla="*/ 427 w 427"/>
              <a:gd name="T25" fmla="*/ 207 h 427"/>
              <a:gd name="T26" fmla="*/ 420 w 427"/>
              <a:gd name="T27" fmla="*/ 267 h 427"/>
              <a:gd name="T28" fmla="*/ 397 w 427"/>
              <a:gd name="T29" fmla="*/ 324 h 427"/>
              <a:gd name="T30" fmla="*/ 359 w 427"/>
              <a:gd name="T31" fmla="*/ 371 h 427"/>
              <a:gd name="T32" fmla="*/ 309 w 427"/>
              <a:gd name="T33" fmla="*/ 407 h 427"/>
              <a:gd name="T34" fmla="*/ 247 w 427"/>
              <a:gd name="T35" fmla="*/ 426 h 427"/>
              <a:gd name="T36" fmla="*/ 213 w 427"/>
              <a:gd name="T37" fmla="*/ 427 h 427"/>
              <a:gd name="T38" fmla="*/ 191 w 427"/>
              <a:gd name="T39" fmla="*/ 427 h 427"/>
              <a:gd name="T40" fmla="*/ 149 w 427"/>
              <a:gd name="T41" fmla="*/ 419 h 427"/>
              <a:gd name="T42" fmla="*/ 110 w 427"/>
              <a:gd name="T43" fmla="*/ 403 h 427"/>
              <a:gd name="T44" fmla="*/ 76 w 427"/>
              <a:gd name="T45" fmla="*/ 379 h 427"/>
              <a:gd name="T46" fmla="*/ 48 w 427"/>
              <a:gd name="T47" fmla="*/ 350 h 427"/>
              <a:gd name="T48" fmla="*/ 24 w 427"/>
              <a:gd name="T49" fmla="*/ 317 h 427"/>
              <a:gd name="T50" fmla="*/ 8 w 427"/>
              <a:gd name="T51" fmla="*/ 278 h 427"/>
              <a:gd name="T52" fmla="*/ 0 w 427"/>
              <a:gd name="T53" fmla="*/ 237 h 427"/>
              <a:gd name="T54" fmla="*/ 0 w 427"/>
              <a:gd name="T55" fmla="*/ 214 h 427"/>
              <a:gd name="T56" fmla="*/ 0 w 427"/>
              <a:gd name="T57" fmla="*/ 21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7" h="427">
                <a:moveTo>
                  <a:pt x="0" y="214"/>
                </a:moveTo>
                <a:lnTo>
                  <a:pt x="1" y="180"/>
                </a:lnTo>
                <a:lnTo>
                  <a:pt x="21" y="118"/>
                </a:lnTo>
                <a:lnTo>
                  <a:pt x="56" y="68"/>
                </a:lnTo>
                <a:lnTo>
                  <a:pt x="103" y="30"/>
                </a:lnTo>
                <a:lnTo>
                  <a:pt x="160" y="8"/>
                </a:lnTo>
                <a:lnTo>
                  <a:pt x="219" y="0"/>
                </a:lnTo>
                <a:lnTo>
                  <a:pt x="280" y="10"/>
                </a:lnTo>
                <a:lnTo>
                  <a:pt x="337" y="40"/>
                </a:lnTo>
                <a:lnTo>
                  <a:pt x="363" y="63"/>
                </a:lnTo>
                <a:lnTo>
                  <a:pt x="386" y="90"/>
                </a:lnTo>
                <a:lnTo>
                  <a:pt x="417" y="147"/>
                </a:lnTo>
                <a:lnTo>
                  <a:pt x="427" y="207"/>
                </a:lnTo>
                <a:lnTo>
                  <a:pt x="420" y="267"/>
                </a:lnTo>
                <a:lnTo>
                  <a:pt x="397" y="324"/>
                </a:lnTo>
                <a:lnTo>
                  <a:pt x="359" y="371"/>
                </a:lnTo>
                <a:lnTo>
                  <a:pt x="309" y="407"/>
                </a:lnTo>
                <a:lnTo>
                  <a:pt x="247" y="426"/>
                </a:lnTo>
                <a:lnTo>
                  <a:pt x="213" y="427"/>
                </a:lnTo>
                <a:lnTo>
                  <a:pt x="191" y="427"/>
                </a:lnTo>
                <a:lnTo>
                  <a:pt x="149" y="419"/>
                </a:lnTo>
                <a:lnTo>
                  <a:pt x="110" y="403"/>
                </a:lnTo>
                <a:lnTo>
                  <a:pt x="76" y="379"/>
                </a:lnTo>
                <a:lnTo>
                  <a:pt x="48" y="350"/>
                </a:lnTo>
                <a:lnTo>
                  <a:pt x="24" y="317"/>
                </a:lnTo>
                <a:lnTo>
                  <a:pt x="8" y="278"/>
                </a:lnTo>
                <a:lnTo>
                  <a:pt x="0" y="237"/>
                </a:lnTo>
                <a:lnTo>
                  <a:pt x="0" y="214"/>
                </a:lnTo>
                <a:lnTo>
                  <a:pt x="0" y="214"/>
                </a:lnTo>
                <a:close/>
              </a:path>
            </a:pathLst>
          </a:custGeom>
          <a:noFill/>
          <a:ln w="28575">
            <a:solidFill>
              <a:srgbClr val="E20074"/>
            </a:solidFill>
          </a:ln>
        </p:spPr>
        <p:txBody>
          <a:bodyPr vert="horz" wrap="square" lIns="96757" tIns="48378" rIns="96757" bIns="48378" numCol="1" anchor="t" anchorCtr="0" compatLnSpc="1">
            <a:prstTxWarp prst="textNoShape">
              <a:avLst/>
            </a:prstTxWarp>
          </a:bodyPr>
          <a:lstStyle/>
          <a:p>
            <a:pPr marL="0" marR="0" lvl="0" indent="0" algn="l" defTabSz="914313"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B4B4B"/>
              </a:solidFill>
              <a:effectLst/>
              <a:uLnTx/>
              <a:uFillTx/>
              <a:latin typeface="TeleGrotesk Next"/>
              <a:ea typeface="+mn-ea"/>
              <a:cs typeface="+mn-cs"/>
            </a:endParaRPr>
          </a:p>
        </p:txBody>
      </p:sp>
    </p:spTree>
    <p:extLst>
      <p:ext uri="{BB962C8B-B14F-4D97-AF65-F5344CB8AC3E}">
        <p14:creationId xmlns:p14="http://schemas.microsoft.com/office/powerpoint/2010/main" val="40674048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de kurz">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85740A0-0638-4CFD-9D78-DE1CE8A25B4E}"/>
              </a:ext>
              <a:ext uri="{C183D7F6-B498-43B3-948B-1728B52AA6E4}">
                <adec:decorative xmlns:adec="http://schemas.microsoft.com/office/drawing/2017/decorative" val="1"/>
              </a:ext>
            </a:extLst>
          </p:cNvPr>
          <p:cNvSpPr/>
          <p:nvPr userDrawn="1"/>
        </p:nvSpPr>
        <p:spPr>
          <a:xfrm>
            <a:off x="478800" y="2087654"/>
            <a:ext cx="5676050" cy="61271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0466" tIns="190466" rIns="190466" bIns="190466" rtlCol="0" anchor="ctr"/>
          <a:lstStyle/>
          <a:p>
            <a:pPr algn="ctr"/>
            <a:endParaRPr lang="de-DE" sz="1905" dirty="0" err="1"/>
          </a:p>
        </p:txBody>
      </p:sp>
      <p:sp>
        <p:nvSpPr>
          <p:cNvPr id="2" name="Titel 1">
            <a:extLst>
              <a:ext uri="{FF2B5EF4-FFF2-40B4-BE49-F238E27FC236}">
                <a16:creationId xmlns:a16="http://schemas.microsoft.com/office/drawing/2014/main" id="{5502589B-9022-4322-AC13-558DF1987EAD}"/>
              </a:ext>
            </a:extLst>
          </p:cNvPr>
          <p:cNvSpPr>
            <a:spLocks noGrp="1"/>
          </p:cNvSpPr>
          <p:nvPr>
            <p:ph type="title" hasCustomPrompt="1"/>
          </p:nvPr>
        </p:nvSpPr>
        <p:spPr/>
        <p:txBody>
          <a:bodyPr/>
          <a:lstStyle/>
          <a:p>
            <a:r>
              <a:rPr lang="de-DE" dirty="0"/>
              <a:t>Mastertitelformat bearbeiten </a:t>
            </a:r>
          </a:p>
        </p:txBody>
      </p:sp>
      <p:sp>
        <p:nvSpPr>
          <p:cNvPr id="7" name="Textplatzhalter 6">
            <a:extLst>
              <a:ext uri="{FF2B5EF4-FFF2-40B4-BE49-F238E27FC236}">
                <a16:creationId xmlns:a16="http://schemas.microsoft.com/office/drawing/2014/main" id="{55E89274-0B7C-436D-A587-40F15E7DB3B8}"/>
              </a:ext>
            </a:extLst>
          </p:cNvPr>
          <p:cNvSpPr>
            <a:spLocks noGrp="1"/>
          </p:cNvSpPr>
          <p:nvPr>
            <p:ph type="body" sz="quarter" idx="13"/>
          </p:nvPr>
        </p:nvSpPr>
        <p:spPr>
          <a:xfrm>
            <a:off x="478800" y="1562455"/>
            <a:ext cx="5676050" cy="293149"/>
          </a:xfrm>
        </p:spPr>
        <p:txBody>
          <a:bodyPr>
            <a:spAutoFit/>
          </a:bodyPr>
          <a:lstStyle>
            <a:lvl1pPr>
              <a:defRPr>
                <a:solidFill>
                  <a:srgbClr val="000000"/>
                </a:solidFill>
              </a:defRPr>
            </a:lvl1pPr>
          </a:lstStyle>
          <a:p>
            <a:pPr lvl="0"/>
            <a:r>
              <a:rPr lang="de-DE" dirty="0"/>
              <a:t>Mastertextformat bearbeiten</a:t>
            </a:r>
          </a:p>
        </p:txBody>
      </p:sp>
      <p:sp>
        <p:nvSpPr>
          <p:cNvPr id="9" name="Textplatzhalter 8">
            <a:extLst>
              <a:ext uri="{FF2B5EF4-FFF2-40B4-BE49-F238E27FC236}">
                <a16:creationId xmlns:a16="http://schemas.microsoft.com/office/drawing/2014/main" id="{082F9379-8681-4E07-9505-40F9466F9461}"/>
              </a:ext>
            </a:extLst>
          </p:cNvPr>
          <p:cNvSpPr>
            <a:spLocks noGrp="1"/>
          </p:cNvSpPr>
          <p:nvPr>
            <p:ph type="body" sz="quarter" idx="14" hasCustomPrompt="1"/>
          </p:nvPr>
        </p:nvSpPr>
        <p:spPr>
          <a:xfrm>
            <a:off x="478800" y="2087654"/>
            <a:ext cx="5676050" cy="612715"/>
          </a:xfrm>
          <a:noFill/>
          <a:ln>
            <a:noFill/>
          </a:ln>
        </p:spPr>
        <p:txBody>
          <a:bodyPr lIns="180000" tIns="180000" rIns="180000" bIns="180000">
            <a:spAutoFit/>
          </a:bodyPr>
          <a:lstStyle>
            <a:lvl1pPr>
              <a:defRPr sz="1481" b="0">
                <a:solidFill>
                  <a:srgbClr val="000000"/>
                </a:solidFill>
                <a:latin typeface="Courier New" panose="02070309020205020404" pitchFamily="49" charset="0"/>
                <a:cs typeface="Courier New" panose="02070309020205020404" pitchFamily="49" charset="0"/>
              </a:defRPr>
            </a:lvl1pPr>
            <a:lvl2pPr>
              <a:defRPr>
                <a:latin typeface="Courier New" panose="02070309020205020404" pitchFamily="49" charset="0"/>
                <a:cs typeface="Courier New" panose="02070309020205020404" pitchFamily="49" charset="0"/>
              </a:defRPr>
            </a:lvl2pPr>
            <a:lvl3pPr>
              <a:defRPr>
                <a:latin typeface="Courier New" panose="02070309020205020404" pitchFamily="49" charset="0"/>
                <a:cs typeface="Courier New" panose="02070309020205020404" pitchFamily="49" charset="0"/>
              </a:defRPr>
            </a:lvl3pPr>
            <a:lvl4pPr>
              <a:defRPr>
                <a:latin typeface="Courier New" panose="02070309020205020404" pitchFamily="49" charset="0"/>
                <a:cs typeface="Courier New" panose="02070309020205020404" pitchFamily="49" charset="0"/>
              </a:defRPr>
            </a:lvl4pPr>
            <a:lvl5pPr>
              <a:defRPr>
                <a:latin typeface="Courier New" panose="02070309020205020404" pitchFamily="49" charset="0"/>
                <a:cs typeface="Courier New" panose="02070309020205020404" pitchFamily="49" charset="0"/>
              </a:defRPr>
            </a:lvl5pPr>
          </a:lstStyle>
          <a:p>
            <a:pPr lvl="0"/>
            <a:r>
              <a:rPr lang="de-DE" dirty="0"/>
              <a:t>&lt;Codebeispiel einfügen&gt;</a:t>
            </a:r>
          </a:p>
        </p:txBody>
      </p:sp>
      <p:sp>
        <p:nvSpPr>
          <p:cNvPr id="11" name="Textplatzhalter 10">
            <a:extLst>
              <a:ext uri="{FF2B5EF4-FFF2-40B4-BE49-F238E27FC236}">
                <a16:creationId xmlns:a16="http://schemas.microsoft.com/office/drawing/2014/main" id="{A2EA17DE-E943-4DB6-8107-1EA1A6B69725}"/>
              </a:ext>
            </a:extLst>
          </p:cNvPr>
          <p:cNvSpPr>
            <a:spLocks noGrp="1"/>
          </p:cNvSpPr>
          <p:nvPr>
            <p:ph type="body" sz="quarter" idx="15" hasCustomPrompt="1"/>
          </p:nvPr>
        </p:nvSpPr>
        <p:spPr>
          <a:xfrm>
            <a:off x="478800" y="2700368"/>
            <a:ext cx="5676050" cy="945873"/>
          </a:xfrm>
        </p:spPr>
        <p:txBody>
          <a:bodyPr tIns="108000"/>
          <a:lstStyle>
            <a:lvl1pPr marL="302352" indent="-302352">
              <a:buFont typeface="TeleNeo" panose="020B0504040202090203" pitchFamily="34" charset="0"/>
              <a:buChar char="→"/>
              <a:defRPr sz="1693" b="0">
                <a:solidFill>
                  <a:srgbClr val="000000"/>
                </a:solidFill>
              </a:defRPr>
            </a:lvl1pPr>
          </a:lstStyle>
          <a:p>
            <a:pPr lvl="0"/>
            <a:r>
              <a:rPr lang="de-DE" dirty="0"/>
              <a:t>Erläuterungen zum Code</a:t>
            </a:r>
          </a:p>
        </p:txBody>
      </p:sp>
      <p:sp>
        <p:nvSpPr>
          <p:cNvPr id="12" name="Foliennummernplatzhalter 5">
            <a:extLst>
              <a:ext uri="{FF2B5EF4-FFF2-40B4-BE49-F238E27FC236}">
                <a16:creationId xmlns:a16="http://schemas.microsoft.com/office/drawing/2014/main" id="{9F6472D7-95FD-4F6D-8BB2-FBC04AD808D4}"/>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13" name="Fußzeilenplatzhalter 4">
            <a:extLst>
              <a:ext uri="{FF2B5EF4-FFF2-40B4-BE49-F238E27FC236}">
                <a16:creationId xmlns:a16="http://schemas.microsoft.com/office/drawing/2014/main" id="{6BDCBE36-FD55-4CB3-ACBA-F00CD18BCAA3}"/>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Tree>
    <p:extLst>
      <p:ext uri="{BB962C8B-B14F-4D97-AF65-F5344CB8AC3E}">
        <p14:creationId xmlns:p14="http://schemas.microsoft.com/office/powerpoint/2010/main" val="2794342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de - lang">
    <p:spTree>
      <p:nvGrpSpPr>
        <p:cNvPr id="1" name=""/>
        <p:cNvGrpSpPr/>
        <p:nvPr/>
      </p:nvGrpSpPr>
      <p:grpSpPr>
        <a:xfrm>
          <a:off x="0" y="0"/>
          <a:ext cx="0" cy="0"/>
          <a:chOff x="0" y="0"/>
          <a:chExt cx="0" cy="0"/>
        </a:xfrm>
      </p:grpSpPr>
      <p:sp>
        <p:nvSpPr>
          <p:cNvPr id="57" name="Rechteck 56">
            <a:extLst>
              <a:ext uri="{FF2B5EF4-FFF2-40B4-BE49-F238E27FC236}">
                <a16:creationId xmlns:a16="http://schemas.microsoft.com/office/drawing/2014/main" id="{0CC1E9E5-9358-4C22-8CDB-E572ED93260A}"/>
              </a:ext>
              <a:ext uri="{C183D7F6-B498-43B3-948B-1728B52AA6E4}">
                <adec:decorative xmlns:adec="http://schemas.microsoft.com/office/drawing/2017/decorative" val="1"/>
              </a:ext>
            </a:extLst>
          </p:cNvPr>
          <p:cNvSpPr/>
          <p:nvPr userDrawn="1"/>
        </p:nvSpPr>
        <p:spPr>
          <a:xfrm>
            <a:off x="6191766" y="1570992"/>
            <a:ext cx="5521434" cy="42673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0466" tIns="190466" rIns="190466" bIns="190466" rtlCol="0" anchor="ctr"/>
          <a:lstStyle/>
          <a:p>
            <a:pPr algn="ctr"/>
            <a:endParaRPr lang="de-DE" sz="1905" dirty="0" err="1"/>
          </a:p>
        </p:txBody>
      </p:sp>
      <p:sp>
        <p:nvSpPr>
          <p:cNvPr id="2" name="Titel 1">
            <a:extLst>
              <a:ext uri="{FF2B5EF4-FFF2-40B4-BE49-F238E27FC236}">
                <a16:creationId xmlns:a16="http://schemas.microsoft.com/office/drawing/2014/main" id="{5502589B-9022-4322-AC13-558DF1987EAD}"/>
              </a:ext>
            </a:extLst>
          </p:cNvPr>
          <p:cNvSpPr>
            <a:spLocks noGrp="1"/>
          </p:cNvSpPr>
          <p:nvPr>
            <p:ph type="title" hasCustomPrompt="1"/>
          </p:nvPr>
        </p:nvSpPr>
        <p:spPr/>
        <p:txBody>
          <a:bodyPr/>
          <a:lstStyle/>
          <a:p>
            <a:r>
              <a:rPr lang="de-DE" dirty="0"/>
              <a:t>Mastertitelformat bearbeiten </a:t>
            </a:r>
          </a:p>
        </p:txBody>
      </p:sp>
      <p:sp>
        <p:nvSpPr>
          <p:cNvPr id="7" name="Textplatzhalter 6">
            <a:extLst>
              <a:ext uri="{FF2B5EF4-FFF2-40B4-BE49-F238E27FC236}">
                <a16:creationId xmlns:a16="http://schemas.microsoft.com/office/drawing/2014/main" id="{55E89274-0B7C-436D-A587-40F15E7DB3B8}"/>
              </a:ext>
            </a:extLst>
          </p:cNvPr>
          <p:cNvSpPr>
            <a:spLocks noGrp="1"/>
          </p:cNvSpPr>
          <p:nvPr>
            <p:ph type="body" sz="quarter" idx="13"/>
          </p:nvPr>
        </p:nvSpPr>
        <p:spPr>
          <a:xfrm>
            <a:off x="478800" y="1562455"/>
            <a:ext cx="5502973" cy="276999"/>
          </a:xfrm>
        </p:spPr>
        <p:txBody>
          <a:bodyPr wrap="square">
            <a:spAutoFit/>
          </a:bodyPr>
          <a:lstStyle>
            <a:lvl1pPr>
              <a:defRPr>
                <a:solidFill>
                  <a:srgbClr val="000000"/>
                </a:solidFill>
              </a:defRPr>
            </a:lvl1pPr>
          </a:lstStyle>
          <a:p>
            <a:pPr lvl="0"/>
            <a:r>
              <a:rPr lang="de-DE" dirty="0"/>
              <a:t>Mastertextformat bearbeiten</a:t>
            </a:r>
          </a:p>
        </p:txBody>
      </p:sp>
      <p:sp>
        <p:nvSpPr>
          <p:cNvPr id="11" name="Textplatzhalter 10">
            <a:extLst>
              <a:ext uri="{FF2B5EF4-FFF2-40B4-BE49-F238E27FC236}">
                <a16:creationId xmlns:a16="http://schemas.microsoft.com/office/drawing/2014/main" id="{A2EA17DE-E943-4DB6-8107-1EA1A6B69725}"/>
              </a:ext>
            </a:extLst>
          </p:cNvPr>
          <p:cNvSpPr>
            <a:spLocks noGrp="1"/>
          </p:cNvSpPr>
          <p:nvPr>
            <p:ph type="body" sz="quarter" idx="15" hasCustomPrompt="1"/>
          </p:nvPr>
        </p:nvSpPr>
        <p:spPr>
          <a:xfrm>
            <a:off x="478799" y="1877350"/>
            <a:ext cx="5502973" cy="945873"/>
          </a:xfrm>
        </p:spPr>
        <p:txBody>
          <a:bodyPr tIns="108000"/>
          <a:lstStyle>
            <a:lvl1pPr marL="302352" indent="-302352">
              <a:buFont typeface="TeleNeo" panose="020B0504040202090203" pitchFamily="34" charset="0"/>
              <a:buChar char="→"/>
              <a:defRPr sz="1905" b="0">
                <a:solidFill>
                  <a:srgbClr val="000000"/>
                </a:solidFill>
              </a:defRPr>
            </a:lvl1pPr>
          </a:lstStyle>
          <a:p>
            <a:pPr lvl="0"/>
            <a:r>
              <a:rPr lang="de-DE" dirty="0"/>
              <a:t>Erläuterungen zum Code</a:t>
            </a:r>
          </a:p>
        </p:txBody>
      </p:sp>
      <p:sp>
        <p:nvSpPr>
          <p:cNvPr id="9" name="Textplatzhalter 8">
            <a:extLst>
              <a:ext uri="{FF2B5EF4-FFF2-40B4-BE49-F238E27FC236}">
                <a16:creationId xmlns:a16="http://schemas.microsoft.com/office/drawing/2014/main" id="{082F9379-8681-4E07-9505-40F9466F9461}"/>
              </a:ext>
            </a:extLst>
          </p:cNvPr>
          <p:cNvSpPr>
            <a:spLocks noGrp="1"/>
          </p:cNvSpPr>
          <p:nvPr>
            <p:ph type="body" sz="quarter" idx="14" hasCustomPrompt="1"/>
          </p:nvPr>
        </p:nvSpPr>
        <p:spPr>
          <a:xfrm>
            <a:off x="6208547" y="1562455"/>
            <a:ext cx="5502973" cy="4267349"/>
          </a:xfrm>
          <a:noFill/>
        </p:spPr>
        <p:txBody>
          <a:bodyPr lIns="180000" tIns="180000" rIns="180000" bIns="180000">
            <a:noAutofit/>
          </a:bodyPr>
          <a:lstStyle>
            <a:lvl1pPr>
              <a:defRPr sz="1481" b="0">
                <a:solidFill>
                  <a:srgbClr val="000000"/>
                </a:solidFill>
                <a:latin typeface="Courier New" panose="02070309020205020404" pitchFamily="49" charset="0"/>
                <a:cs typeface="Courier New" panose="02070309020205020404" pitchFamily="49" charset="0"/>
              </a:defRPr>
            </a:lvl1pPr>
            <a:lvl2pPr>
              <a:defRPr>
                <a:latin typeface="Courier New" panose="02070309020205020404" pitchFamily="49" charset="0"/>
                <a:cs typeface="Courier New" panose="02070309020205020404" pitchFamily="49" charset="0"/>
              </a:defRPr>
            </a:lvl2pPr>
            <a:lvl3pPr>
              <a:defRPr>
                <a:latin typeface="Courier New" panose="02070309020205020404" pitchFamily="49" charset="0"/>
                <a:cs typeface="Courier New" panose="02070309020205020404" pitchFamily="49" charset="0"/>
              </a:defRPr>
            </a:lvl3pPr>
            <a:lvl4pPr>
              <a:defRPr>
                <a:latin typeface="Courier New" panose="02070309020205020404" pitchFamily="49" charset="0"/>
                <a:cs typeface="Courier New" panose="02070309020205020404" pitchFamily="49" charset="0"/>
              </a:defRPr>
            </a:lvl4pPr>
            <a:lvl5pPr>
              <a:defRPr>
                <a:latin typeface="Courier New" panose="02070309020205020404" pitchFamily="49" charset="0"/>
                <a:cs typeface="Courier New" panose="02070309020205020404" pitchFamily="49" charset="0"/>
              </a:defRPr>
            </a:lvl5pPr>
          </a:lstStyle>
          <a:p>
            <a:pPr lvl="0"/>
            <a:r>
              <a:rPr lang="de-DE" dirty="0"/>
              <a:t>&lt;Codebeispiel einfügen&gt;</a:t>
            </a:r>
          </a:p>
        </p:txBody>
      </p:sp>
      <p:sp>
        <p:nvSpPr>
          <p:cNvPr id="12" name="Foliennummernplatzhalter 5">
            <a:extLst>
              <a:ext uri="{FF2B5EF4-FFF2-40B4-BE49-F238E27FC236}">
                <a16:creationId xmlns:a16="http://schemas.microsoft.com/office/drawing/2014/main" id="{7114C35E-9D1B-4A91-B90B-FD85F950EE31}"/>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13" name="Fußzeilenplatzhalter 4">
            <a:extLst>
              <a:ext uri="{FF2B5EF4-FFF2-40B4-BE49-F238E27FC236}">
                <a16:creationId xmlns:a16="http://schemas.microsoft.com/office/drawing/2014/main" id="{67EFB423-F667-4514-A377-DA9AE73D1DD2}"/>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Tree>
    <p:extLst>
      <p:ext uri="{BB962C8B-B14F-4D97-AF65-F5344CB8AC3E}">
        <p14:creationId xmlns:p14="http://schemas.microsoft.com/office/powerpoint/2010/main" val="25482619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2 spaltig mit Linien">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E821201-0648-426F-864C-A08F32F7352B}"/>
              </a:ext>
            </a:extLst>
          </p:cNvPr>
          <p:cNvSpPr>
            <a:spLocks noGrp="1"/>
          </p:cNvSpPr>
          <p:nvPr>
            <p:ph type="title" hasCustomPrompt="1"/>
          </p:nvPr>
        </p:nvSpPr>
        <p:spPr bwMode="gray"/>
        <p:txBody>
          <a:bodyPr/>
          <a:lstStyle/>
          <a:p>
            <a:r>
              <a:rPr lang="de-DE" dirty="0"/>
              <a:t>Mastertitelformat bearbeiten  </a:t>
            </a:r>
          </a:p>
        </p:txBody>
      </p:sp>
      <p:cxnSp>
        <p:nvCxnSpPr>
          <p:cNvPr id="59" name="Gerader Verbinder 58">
            <a:extLst>
              <a:ext uri="{FF2B5EF4-FFF2-40B4-BE49-F238E27FC236}">
                <a16:creationId xmlns:a16="http://schemas.microsoft.com/office/drawing/2014/main" id="{6D91FBA0-6D61-4CD6-90DB-A6DE409A1B02}"/>
              </a:ext>
              <a:ext uri="{C183D7F6-B498-43B3-948B-1728B52AA6E4}">
                <adec:decorative xmlns:adec="http://schemas.microsoft.com/office/drawing/2017/decorative" val="1"/>
              </a:ext>
            </a:extLst>
          </p:cNvPr>
          <p:cNvCxnSpPr>
            <a:cxnSpLocks/>
          </p:cNvCxnSpPr>
          <p:nvPr userDrawn="1"/>
        </p:nvCxnSpPr>
        <p:spPr>
          <a:xfrm>
            <a:off x="478800" y="2146369"/>
            <a:ext cx="550297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D9ADBDA0-6E18-42DB-9AE9-7E62C52DF5B6}"/>
              </a:ext>
              <a:ext uri="{C183D7F6-B498-43B3-948B-1728B52AA6E4}">
                <adec:decorative xmlns:adec="http://schemas.microsoft.com/office/drawing/2017/decorative" val="1"/>
              </a:ext>
            </a:extLst>
          </p:cNvPr>
          <p:cNvCxnSpPr>
            <a:cxnSpLocks/>
          </p:cNvCxnSpPr>
          <p:nvPr userDrawn="1"/>
        </p:nvCxnSpPr>
        <p:spPr>
          <a:xfrm>
            <a:off x="6210161" y="2146369"/>
            <a:ext cx="55047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platzhalter 7">
            <a:extLst>
              <a:ext uri="{FF2B5EF4-FFF2-40B4-BE49-F238E27FC236}">
                <a16:creationId xmlns:a16="http://schemas.microsoft.com/office/drawing/2014/main" id="{25F0C450-FF19-4454-B5D5-4A4A233F0018}"/>
              </a:ext>
            </a:extLst>
          </p:cNvPr>
          <p:cNvSpPr>
            <a:spLocks noGrp="1"/>
          </p:cNvSpPr>
          <p:nvPr>
            <p:ph type="body" sz="quarter" idx="18"/>
          </p:nvPr>
        </p:nvSpPr>
        <p:spPr>
          <a:xfrm>
            <a:off x="478800" y="1562455"/>
            <a:ext cx="5502974" cy="584660"/>
          </a:xfrm>
        </p:spPr>
        <p:txBody>
          <a:bodyPr anchor="ctr" anchorCtr="0"/>
          <a:lstStyle>
            <a:lvl1pPr>
              <a:defRPr sz="2116" b="0">
                <a:solidFill>
                  <a:srgbClr val="000000"/>
                </a:solidFill>
                <a:latin typeface="+mj-lt"/>
              </a:defRPr>
            </a:lvl1pPr>
          </a:lstStyle>
          <a:p>
            <a:pPr lvl="0"/>
            <a:r>
              <a:rPr lang="de-DE" dirty="0"/>
              <a:t>Mastertextformat bearbeiten</a:t>
            </a:r>
          </a:p>
        </p:txBody>
      </p:sp>
      <p:sp>
        <p:nvSpPr>
          <p:cNvPr id="10" name="Textplatzhalter 9">
            <a:extLst>
              <a:ext uri="{FF2B5EF4-FFF2-40B4-BE49-F238E27FC236}">
                <a16:creationId xmlns:a16="http://schemas.microsoft.com/office/drawing/2014/main" id="{4A81ACA4-777F-4B0B-8399-2E3D83D3583D}"/>
              </a:ext>
            </a:extLst>
          </p:cNvPr>
          <p:cNvSpPr>
            <a:spLocks noGrp="1"/>
          </p:cNvSpPr>
          <p:nvPr>
            <p:ph type="body" sz="quarter" idx="20"/>
          </p:nvPr>
        </p:nvSpPr>
        <p:spPr>
          <a:xfrm>
            <a:off x="478800" y="2145627"/>
            <a:ext cx="5502974" cy="3684178"/>
          </a:xfrm>
        </p:spPr>
        <p:txBody>
          <a:bodyPr tIns="180000"/>
          <a:lstStyle>
            <a:lvl1pPr>
              <a:defRPr b="0">
                <a:solidFill>
                  <a:srgbClr val="000000"/>
                </a:solidFill>
              </a:defRPr>
            </a:lvl1pPr>
          </a:lstStyle>
          <a:p>
            <a:pPr lvl="0"/>
            <a:r>
              <a:rPr lang="de-DE" dirty="0"/>
              <a:t>Mastertextformat bearbeiten</a:t>
            </a:r>
          </a:p>
        </p:txBody>
      </p:sp>
      <p:sp>
        <p:nvSpPr>
          <p:cNvPr id="69" name="Textplatzhalter 7">
            <a:extLst>
              <a:ext uri="{FF2B5EF4-FFF2-40B4-BE49-F238E27FC236}">
                <a16:creationId xmlns:a16="http://schemas.microsoft.com/office/drawing/2014/main" id="{05355ECE-EC6C-423C-A595-07B034B2B7B2}"/>
              </a:ext>
            </a:extLst>
          </p:cNvPr>
          <p:cNvSpPr>
            <a:spLocks noGrp="1"/>
          </p:cNvSpPr>
          <p:nvPr>
            <p:ph type="body" sz="quarter" idx="19"/>
          </p:nvPr>
        </p:nvSpPr>
        <p:spPr>
          <a:xfrm>
            <a:off x="6208547" y="1562455"/>
            <a:ext cx="5504654" cy="584660"/>
          </a:xfrm>
        </p:spPr>
        <p:txBody>
          <a:bodyPr anchor="ctr" anchorCtr="0"/>
          <a:lstStyle>
            <a:lvl1pPr>
              <a:defRPr sz="2116" b="0">
                <a:solidFill>
                  <a:srgbClr val="000000"/>
                </a:solidFill>
                <a:latin typeface="+mj-lt"/>
              </a:defRPr>
            </a:lvl1pPr>
          </a:lstStyle>
          <a:p>
            <a:pPr lvl="0"/>
            <a:r>
              <a:rPr lang="de-DE" dirty="0"/>
              <a:t>Mastertextformat bearbeiten</a:t>
            </a:r>
          </a:p>
        </p:txBody>
      </p:sp>
      <p:sp>
        <p:nvSpPr>
          <p:cNvPr id="70" name="Textplatzhalter 9">
            <a:extLst>
              <a:ext uri="{FF2B5EF4-FFF2-40B4-BE49-F238E27FC236}">
                <a16:creationId xmlns:a16="http://schemas.microsoft.com/office/drawing/2014/main" id="{3BAB88E0-17CA-425C-BE6C-D2A04C430264}"/>
              </a:ext>
            </a:extLst>
          </p:cNvPr>
          <p:cNvSpPr>
            <a:spLocks noGrp="1"/>
          </p:cNvSpPr>
          <p:nvPr>
            <p:ph type="body" sz="quarter" idx="21"/>
          </p:nvPr>
        </p:nvSpPr>
        <p:spPr>
          <a:xfrm>
            <a:off x="6208546" y="2145627"/>
            <a:ext cx="5504654" cy="3684178"/>
          </a:xfrm>
        </p:spPr>
        <p:txBody>
          <a:bodyPr tIns="180000"/>
          <a:lstStyle>
            <a:lvl1pPr>
              <a:defRPr b="0">
                <a:solidFill>
                  <a:srgbClr val="000000"/>
                </a:solidFill>
              </a:defRPr>
            </a:lvl1pPr>
          </a:lstStyle>
          <a:p>
            <a:pPr lvl="0"/>
            <a:r>
              <a:rPr lang="de-DE" dirty="0"/>
              <a:t>Mastertextformat bearbeiten</a:t>
            </a:r>
          </a:p>
        </p:txBody>
      </p:sp>
      <p:sp>
        <p:nvSpPr>
          <p:cNvPr id="13" name="Foliennummernplatzhalter 5">
            <a:extLst>
              <a:ext uri="{FF2B5EF4-FFF2-40B4-BE49-F238E27FC236}">
                <a16:creationId xmlns:a16="http://schemas.microsoft.com/office/drawing/2014/main" id="{E6E0489E-29B6-40A5-8C29-86212F97BDE4}"/>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14" name="Fußzeilenplatzhalter 4">
            <a:extLst>
              <a:ext uri="{FF2B5EF4-FFF2-40B4-BE49-F238E27FC236}">
                <a16:creationId xmlns:a16="http://schemas.microsoft.com/office/drawing/2014/main" id="{2F3B19F5-FEF7-4390-9EEB-01B6CC0CA429}"/>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Tree>
    <p:extLst>
      <p:ext uri="{BB962C8B-B14F-4D97-AF65-F5344CB8AC3E}">
        <p14:creationId xmlns:p14="http://schemas.microsoft.com/office/powerpoint/2010/main" val="37041273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utzergrupp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8C60A-D910-4B59-97BD-97D86509EBC0}"/>
              </a:ext>
            </a:extLst>
          </p:cNvPr>
          <p:cNvSpPr>
            <a:spLocks noGrp="1"/>
          </p:cNvSpPr>
          <p:nvPr>
            <p:ph type="title" hasCustomPrompt="1"/>
          </p:nvPr>
        </p:nvSpPr>
        <p:spPr/>
        <p:txBody>
          <a:bodyPr/>
          <a:lstStyle/>
          <a:p>
            <a:r>
              <a:rPr lang="de-DE" dirty="0"/>
              <a:t>Mastertitelformat bearbeiten </a:t>
            </a:r>
            <a:br>
              <a:rPr lang="de-DE" dirty="0"/>
            </a:br>
            <a:r>
              <a:rPr lang="de-DE" dirty="0" err="1">
                <a:latin typeface="+mn-lt"/>
              </a:rPr>
              <a:t>Subtitel</a:t>
            </a:r>
            <a:r>
              <a:rPr lang="de-DE" dirty="0"/>
              <a:t> </a:t>
            </a:r>
          </a:p>
        </p:txBody>
      </p:sp>
      <p:cxnSp>
        <p:nvCxnSpPr>
          <p:cNvPr id="6" name="Gerader Verbinder 5">
            <a:extLst>
              <a:ext uri="{FF2B5EF4-FFF2-40B4-BE49-F238E27FC236}">
                <a16:creationId xmlns:a16="http://schemas.microsoft.com/office/drawing/2014/main" id="{4FC359E5-02B0-4506-8C13-611C4BB79656}"/>
              </a:ext>
              <a:ext uri="{C183D7F6-B498-43B3-948B-1728B52AA6E4}">
                <adec:decorative xmlns:adec="http://schemas.microsoft.com/office/drawing/2017/decorative" val="1"/>
              </a:ext>
            </a:extLst>
          </p:cNvPr>
          <p:cNvCxnSpPr>
            <a:cxnSpLocks/>
          </p:cNvCxnSpPr>
          <p:nvPr userDrawn="1"/>
        </p:nvCxnSpPr>
        <p:spPr>
          <a:xfrm>
            <a:off x="6208547" y="1562455"/>
            <a:ext cx="598167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8B5F46E9-4461-486C-A8C5-BA2CE574237B}"/>
              </a:ext>
              <a:ext uri="{C183D7F6-B498-43B3-948B-1728B52AA6E4}">
                <adec:decorative xmlns:adec="http://schemas.microsoft.com/office/drawing/2017/decorative" val="1"/>
              </a:ext>
            </a:extLst>
          </p:cNvPr>
          <p:cNvCxnSpPr>
            <a:cxnSpLocks/>
          </p:cNvCxnSpPr>
          <p:nvPr userDrawn="1"/>
        </p:nvCxnSpPr>
        <p:spPr>
          <a:xfrm>
            <a:off x="6220924" y="5836574"/>
            <a:ext cx="598167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E5B1089C-AE0D-4D0C-A4DF-FA16928E1DFD}"/>
              </a:ext>
              <a:ext uri="{C183D7F6-B498-43B3-948B-1728B52AA6E4}">
                <adec:decorative xmlns:adec="http://schemas.microsoft.com/office/drawing/2017/decorative" val="1"/>
              </a:ext>
            </a:extLst>
          </p:cNvPr>
          <p:cNvSpPr/>
          <p:nvPr userDrawn="1"/>
        </p:nvSpPr>
        <p:spPr>
          <a:xfrm>
            <a:off x="10984417" y="1200714"/>
            <a:ext cx="728783" cy="72889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90466" tIns="190466" rIns="190466" bIns="190466" rtlCol="0" anchor="ctr"/>
          <a:lstStyle/>
          <a:p>
            <a:pPr algn="ctr"/>
            <a:endParaRPr lang="de-DE" sz="1905" dirty="0" err="1"/>
          </a:p>
        </p:txBody>
      </p:sp>
      <p:sp>
        <p:nvSpPr>
          <p:cNvPr id="10" name="Bildplatzhalter 9">
            <a:extLst>
              <a:ext uri="{FF2B5EF4-FFF2-40B4-BE49-F238E27FC236}">
                <a16:creationId xmlns:a16="http://schemas.microsoft.com/office/drawing/2014/main" id="{DBD40CD0-9C39-489E-B88F-BB7E58B5075C}"/>
              </a:ext>
            </a:extLst>
          </p:cNvPr>
          <p:cNvSpPr>
            <a:spLocks noGrp="1"/>
          </p:cNvSpPr>
          <p:nvPr>
            <p:ph type="pic" sz="quarter" idx="13"/>
          </p:nvPr>
        </p:nvSpPr>
        <p:spPr>
          <a:xfrm>
            <a:off x="478799" y="1562454"/>
            <a:ext cx="5502973" cy="4274070"/>
          </a:xfrm>
        </p:spPr>
        <p:txBody>
          <a:bodyPr/>
          <a:lstStyle/>
          <a:p>
            <a:endParaRPr lang="de-DE"/>
          </a:p>
        </p:txBody>
      </p:sp>
      <p:sp>
        <p:nvSpPr>
          <p:cNvPr id="9" name="Textplatzhalter 8">
            <a:extLst>
              <a:ext uri="{FF2B5EF4-FFF2-40B4-BE49-F238E27FC236}">
                <a16:creationId xmlns:a16="http://schemas.microsoft.com/office/drawing/2014/main" id="{36EEB593-9A90-4934-A415-B4404D7DB024}"/>
              </a:ext>
            </a:extLst>
          </p:cNvPr>
          <p:cNvSpPr>
            <a:spLocks noGrp="1"/>
          </p:cNvSpPr>
          <p:nvPr>
            <p:ph type="body" sz="quarter" idx="14"/>
          </p:nvPr>
        </p:nvSpPr>
        <p:spPr>
          <a:xfrm>
            <a:off x="6220307" y="1681740"/>
            <a:ext cx="5492893" cy="4026464"/>
          </a:xfrm>
        </p:spPr>
        <p:txBody>
          <a:bodyPr/>
          <a:lstStyle>
            <a:lvl3pPr marL="152366" indent="-152366">
              <a:buFont typeface="Wingdings" panose="05000000000000000000" pitchFamily="2" charset="2"/>
              <a:buChar char="§"/>
              <a:defRPr/>
            </a:lvl3pPr>
            <a:lvl4pPr marL="304733" indent="-152366">
              <a:buFont typeface="Wingdings" panose="05000000000000000000" pitchFamily="2" charset="2"/>
              <a:buChar char="§"/>
              <a:defRPr/>
            </a:lvl4pPr>
            <a:lvl5pPr marL="457099" indent="-152366">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oliennummernplatzhalter 5">
            <a:extLst>
              <a:ext uri="{FF2B5EF4-FFF2-40B4-BE49-F238E27FC236}">
                <a16:creationId xmlns:a16="http://schemas.microsoft.com/office/drawing/2014/main" id="{BECF19C7-3D1B-4C9C-8C2B-3CBAA9BB547D}"/>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13" name="Fußzeilenplatzhalter 4">
            <a:extLst>
              <a:ext uri="{FF2B5EF4-FFF2-40B4-BE49-F238E27FC236}">
                <a16:creationId xmlns:a16="http://schemas.microsoft.com/office/drawing/2014/main" id="{DC0A917A-ABF2-4F36-A062-DCCBDE6E3975}"/>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Tree>
    <p:extLst>
      <p:ext uri="{BB962C8B-B14F-4D97-AF65-F5344CB8AC3E}">
        <p14:creationId xmlns:p14="http://schemas.microsoft.com/office/powerpoint/2010/main" val="40278716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lühbirne 2 Inhalte - magenta">
    <p:spTree>
      <p:nvGrpSpPr>
        <p:cNvPr id="1" name=""/>
        <p:cNvGrpSpPr/>
        <p:nvPr/>
      </p:nvGrpSpPr>
      <p:grpSpPr>
        <a:xfrm>
          <a:off x="0" y="0"/>
          <a:ext cx="0" cy="0"/>
          <a:chOff x="0" y="0"/>
          <a:chExt cx="0" cy="0"/>
        </a:xfrm>
      </p:grpSpPr>
      <p:sp>
        <p:nvSpPr>
          <p:cNvPr id="58" name="Rechteck 57">
            <a:extLst>
              <a:ext uri="{FF2B5EF4-FFF2-40B4-BE49-F238E27FC236}">
                <a16:creationId xmlns:a16="http://schemas.microsoft.com/office/drawing/2014/main" id="{70A764E0-27D4-43FA-B4AE-208FF811E4E8}"/>
              </a:ext>
              <a:ext uri="{C183D7F6-B498-43B3-948B-1728B52AA6E4}">
                <adec:decorative xmlns:adec="http://schemas.microsoft.com/office/drawing/2017/decorative" val="1"/>
              </a:ext>
            </a:extLst>
          </p:cNvPr>
          <p:cNvSpPr/>
          <p:nvPr userDrawn="1"/>
        </p:nvSpPr>
        <p:spPr>
          <a:xfrm>
            <a:off x="6095999" y="1"/>
            <a:ext cx="6096001" cy="6858000"/>
          </a:xfrm>
          <a:prstGeom prst="rect">
            <a:avLst/>
          </a:prstGeom>
          <a:solidFill>
            <a:schemeClr val="bg2">
              <a:lumMod val="60000"/>
              <a:lumOff val="40000"/>
              <a:alpha val="2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0466" tIns="190466" rIns="190466" bIns="190466" rtlCol="0" anchor="ctr"/>
          <a:lstStyle/>
          <a:p>
            <a:pPr algn="ctr"/>
            <a:endParaRPr lang="de-DE" sz="1905" dirty="0" err="1">
              <a:solidFill>
                <a:srgbClr val="FF0000"/>
              </a:solidFill>
            </a:endParaRPr>
          </a:p>
        </p:txBody>
      </p:sp>
      <p:grpSp>
        <p:nvGrpSpPr>
          <p:cNvPr id="59" name="Gruppieren 58">
            <a:extLst>
              <a:ext uri="{FF2B5EF4-FFF2-40B4-BE49-F238E27FC236}">
                <a16:creationId xmlns:a16="http://schemas.microsoft.com/office/drawing/2014/main" id="{041489FD-2467-43FA-98C6-0ED8C777CA67}"/>
              </a:ext>
              <a:ext uri="{C183D7F6-B498-43B3-948B-1728B52AA6E4}">
                <adec:decorative xmlns:adec="http://schemas.microsoft.com/office/drawing/2017/decorative" val="1"/>
              </a:ext>
            </a:extLst>
          </p:cNvPr>
          <p:cNvGrpSpPr/>
          <p:nvPr userDrawn="1"/>
        </p:nvGrpSpPr>
        <p:grpSpPr>
          <a:xfrm>
            <a:off x="5971455" y="1552374"/>
            <a:ext cx="279514" cy="4279442"/>
            <a:chOff x="5643336" y="1466850"/>
            <a:chExt cx="264155" cy="4043676"/>
          </a:xfrm>
        </p:grpSpPr>
        <p:sp>
          <p:nvSpPr>
            <p:cNvPr id="60" name="Gleichschenkliges Dreieck 59">
              <a:extLst>
                <a:ext uri="{FF2B5EF4-FFF2-40B4-BE49-F238E27FC236}">
                  <a16:creationId xmlns:a16="http://schemas.microsoft.com/office/drawing/2014/main" id="{19E15B00-383F-4643-8F93-C2B236AFDC4B}"/>
                </a:ext>
              </a:extLst>
            </p:cNvPr>
            <p:cNvSpPr/>
            <p:nvPr/>
          </p:nvSpPr>
          <p:spPr bwMode="ltGray">
            <a:xfrm rot="5400000">
              <a:off x="5607336" y="3361284"/>
              <a:ext cx="324000" cy="252000"/>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905" dirty="0"/>
            </a:p>
          </p:txBody>
        </p:sp>
        <p:sp>
          <p:nvSpPr>
            <p:cNvPr id="61" name="Grafik 21">
              <a:extLst>
                <a:ext uri="{FF2B5EF4-FFF2-40B4-BE49-F238E27FC236}">
                  <a16:creationId xmlns:a16="http://schemas.microsoft.com/office/drawing/2014/main" id="{633EB121-36A5-41BF-BF35-56F8E3ADC450}"/>
                </a:ext>
              </a:extLst>
            </p:cNvPr>
            <p:cNvSpPr/>
            <p:nvPr/>
          </p:nvSpPr>
          <p:spPr>
            <a:xfrm>
              <a:off x="5761037" y="1466850"/>
              <a:ext cx="146454" cy="4043676"/>
            </a:xfrm>
            <a:custGeom>
              <a:avLst/>
              <a:gdLst>
                <a:gd name="connsiteX0" fmla="*/ 0 w 146454"/>
                <a:gd name="connsiteY0" fmla="*/ 0 h 4043676"/>
                <a:gd name="connsiteX1" fmla="*/ 0 w 146454"/>
                <a:gd name="connsiteY1" fmla="*/ 1927768 h 4043676"/>
                <a:gd name="connsiteX2" fmla="*/ 146455 w 146454"/>
                <a:gd name="connsiteY2" fmla="*/ 2021839 h 4043676"/>
                <a:gd name="connsiteX3" fmla="*/ 0 w 146454"/>
                <a:gd name="connsiteY3" fmla="*/ 2115909 h 4043676"/>
                <a:gd name="connsiteX4" fmla="*/ 0 w 146454"/>
                <a:gd name="connsiteY4" fmla="*/ 4043677 h 4043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54" h="4043676">
                  <a:moveTo>
                    <a:pt x="0" y="0"/>
                  </a:moveTo>
                  <a:lnTo>
                    <a:pt x="0" y="1927768"/>
                  </a:lnTo>
                  <a:lnTo>
                    <a:pt x="146455" y="2021839"/>
                  </a:lnTo>
                  <a:lnTo>
                    <a:pt x="0" y="2115909"/>
                  </a:lnTo>
                  <a:lnTo>
                    <a:pt x="0" y="4043677"/>
                  </a:lnTo>
                </a:path>
              </a:pathLst>
            </a:custGeom>
            <a:noFill/>
            <a:ln w="12700" cap="flat">
              <a:solidFill>
                <a:srgbClr val="E20074"/>
              </a:solidFill>
              <a:prstDash val="solid"/>
              <a:miter/>
            </a:ln>
          </p:spPr>
          <p:txBody>
            <a:bodyPr rtlCol="0" anchor="ctr"/>
            <a:lstStyle/>
            <a:p>
              <a:endParaRPr lang="de-DE" sz="1905"/>
            </a:p>
          </p:txBody>
        </p:sp>
      </p:grpSp>
      <p:sp>
        <p:nvSpPr>
          <p:cNvPr id="6" name="Titel 5">
            <a:extLst>
              <a:ext uri="{FF2B5EF4-FFF2-40B4-BE49-F238E27FC236}">
                <a16:creationId xmlns:a16="http://schemas.microsoft.com/office/drawing/2014/main" id="{32CC2681-F5CF-47D9-96AD-382A47BB1DB8}"/>
              </a:ext>
            </a:extLst>
          </p:cNvPr>
          <p:cNvSpPr>
            <a:spLocks noGrp="1"/>
          </p:cNvSpPr>
          <p:nvPr>
            <p:ph type="title"/>
          </p:nvPr>
        </p:nvSpPr>
        <p:spPr bwMode="gray">
          <a:xfrm>
            <a:off x="305724" y="304091"/>
            <a:ext cx="5677729" cy="838177"/>
          </a:xfrm>
        </p:spPr>
        <p:txBody>
          <a:bodyPr lIns="540000"/>
          <a:lstStyle/>
          <a:p>
            <a:r>
              <a:rPr lang="de-DE" dirty="0"/>
              <a:t>Mastertitelformat bearbeiten</a:t>
            </a:r>
          </a:p>
        </p:txBody>
      </p:sp>
      <p:sp>
        <p:nvSpPr>
          <p:cNvPr id="11" name="Inhaltsplatzhalter 10">
            <a:extLst>
              <a:ext uri="{FF2B5EF4-FFF2-40B4-BE49-F238E27FC236}">
                <a16:creationId xmlns:a16="http://schemas.microsoft.com/office/drawing/2014/main" id="{2E602CA3-F8B7-420C-B20A-2D48892B84C2}"/>
              </a:ext>
            </a:extLst>
          </p:cNvPr>
          <p:cNvSpPr>
            <a:spLocks noGrp="1"/>
          </p:cNvSpPr>
          <p:nvPr>
            <p:ph sz="quarter" idx="13"/>
          </p:nvPr>
        </p:nvSpPr>
        <p:spPr bwMode="gray">
          <a:xfrm>
            <a:off x="478799" y="1562455"/>
            <a:ext cx="5392971" cy="426734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Inhaltsplatzhalter 10">
            <a:extLst>
              <a:ext uri="{FF2B5EF4-FFF2-40B4-BE49-F238E27FC236}">
                <a16:creationId xmlns:a16="http://schemas.microsoft.com/office/drawing/2014/main" id="{5E87823C-6D79-4FE8-B0B1-216E3189B4D2}"/>
              </a:ext>
            </a:extLst>
          </p:cNvPr>
          <p:cNvSpPr>
            <a:spLocks noGrp="1"/>
          </p:cNvSpPr>
          <p:nvPr>
            <p:ph sz="quarter" idx="14"/>
          </p:nvPr>
        </p:nvSpPr>
        <p:spPr bwMode="gray">
          <a:xfrm>
            <a:off x="6350654" y="1562455"/>
            <a:ext cx="5535384" cy="4267349"/>
          </a:xfrm>
        </p:spPr>
        <p:txBody>
          <a:bodyPr/>
          <a:lstStyle>
            <a:lvl1pPr>
              <a:defRPr>
                <a:solidFill>
                  <a:srgbClr val="000000"/>
                </a:solidFill>
              </a:defRPr>
            </a:lvl1pPr>
            <a:lvl2pPr>
              <a:defRPr>
                <a:solidFill>
                  <a:srgbClr val="000000"/>
                </a:solidFill>
              </a:defRPr>
            </a:lvl2pPr>
            <a:lvl3pPr marL="152366" indent="-152366">
              <a:buFont typeface="Wingdings" panose="05000000000000000000" pitchFamily="2" charset="2"/>
              <a:buChar char="§"/>
              <a:defRPr>
                <a:solidFill>
                  <a:srgbClr val="000000"/>
                </a:solidFill>
              </a:defRPr>
            </a:lvl3pPr>
            <a:lvl4pPr marL="304733" indent="-152366">
              <a:buFont typeface="Wingdings" panose="05000000000000000000" pitchFamily="2" charset="2"/>
              <a:buChar char="§"/>
              <a:defRPr>
                <a:solidFill>
                  <a:srgbClr val="000000"/>
                </a:solidFill>
              </a:defRPr>
            </a:lvl4pPr>
            <a:lvl5pPr marL="457099" indent="-152366">
              <a:buFont typeface="Wingdings" panose="05000000000000000000" pitchFamily="2" charset="2"/>
              <a:buChar char="§"/>
              <a:defRPr>
                <a:solidFill>
                  <a:srgbClr val="000000"/>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 name="Gruppieren 1">
            <a:extLst>
              <a:ext uri="{FF2B5EF4-FFF2-40B4-BE49-F238E27FC236}">
                <a16:creationId xmlns:a16="http://schemas.microsoft.com/office/drawing/2014/main" id="{85FB13E6-05E4-41B4-AEBB-13E5DE6DB141}"/>
              </a:ext>
              <a:ext uri="{C183D7F6-B498-43B3-948B-1728B52AA6E4}">
                <adec:decorative xmlns:adec="http://schemas.microsoft.com/office/drawing/2017/decorative" val="1"/>
              </a:ext>
            </a:extLst>
          </p:cNvPr>
          <p:cNvGrpSpPr/>
          <p:nvPr userDrawn="1"/>
        </p:nvGrpSpPr>
        <p:grpSpPr>
          <a:xfrm>
            <a:off x="305724" y="463096"/>
            <a:ext cx="482513" cy="838177"/>
            <a:chOff x="288925" y="0"/>
            <a:chExt cx="456000" cy="792000"/>
          </a:xfrm>
        </p:grpSpPr>
        <p:sp>
          <p:nvSpPr>
            <p:cNvPr id="62" name="Rechteck 11">
              <a:extLst>
                <a:ext uri="{FF2B5EF4-FFF2-40B4-BE49-F238E27FC236}">
                  <a16:creationId xmlns:a16="http://schemas.microsoft.com/office/drawing/2014/main" id="{D59A6234-A7D7-4ADA-B76C-833A90FE0236}"/>
                </a:ext>
                <a:ext uri="{C183D7F6-B498-43B3-948B-1728B52AA6E4}">
                  <adec:decorative xmlns:adec="http://schemas.microsoft.com/office/drawing/2017/decorative" val="1"/>
                </a:ext>
              </a:extLst>
            </p:cNvPr>
            <p:cNvSpPr/>
            <p:nvPr userDrawn="1"/>
          </p:nvSpPr>
          <p:spPr>
            <a:xfrm>
              <a:off x="288925" y="0"/>
              <a:ext cx="456000" cy="792000"/>
            </a:xfrm>
            <a:custGeom>
              <a:avLst/>
              <a:gdLst>
                <a:gd name="connsiteX0" fmla="*/ 0 w 749939"/>
                <a:gd name="connsiteY0" fmla="*/ 0 h 1302527"/>
                <a:gd name="connsiteX1" fmla="*/ 749939 w 749939"/>
                <a:gd name="connsiteY1" fmla="*/ 0 h 1302527"/>
                <a:gd name="connsiteX2" fmla="*/ 749939 w 749939"/>
                <a:gd name="connsiteY2" fmla="*/ 1302527 h 1302527"/>
                <a:gd name="connsiteX3" fmla="*/ 0 w 749939"/>
                <a:gd name="connsiteY3" fmla="*/ 1302527 h 1302527"/>
                <a:gd name="connsiteX4" fmla="*/ 0 w 749939"/>
                <a:gd name="connsiteY4" fmla="*/ 0 h 1302527"/>
                <a:gd name="connsiteX0" fmla="*/ 0 w 749939"/>
                <a:gd name="connsiteY0" fmla="*/ 0 h 1315683"/>
                <a:gd name="connsiteX1" fmla="*/ 749939 w 749939"/>
                <a:gd name="connsiteY1" fmla="*/ 0 h 1315683"/>
                <a:gd name="connsiteX2" fmla="*/ 749939 w 749939"/>
                <a:gd name="connsiteY2" fmla="*/ 1302527 h 1315683"/>
                <a:gd name="connsiteX3" fmla="*/ 348656 w 749939"/>
                <a:gd name="connsiteY3" fmla="*/ 1315683 h 1315683"/>
                <a:gd name="connsiteX4" fmla="*/ 0 w 749939"/>
                <a:gd name="connsiteY4" fmla="*/ 1302527 h 1315683"/>
                <a:gd name="connsiteX5" fmla="*/ 0 w 749939"/>
                <a:gd name="connsiteY5" fmla="*/ 0 h 1315683"/>
                <a:gd name="connsiteX0" fmla="*/ 0 w 749939"/>
                <a:gd name="connsiteY0" fmla="*/ 0 h 1302527"/>
                <a:gd name="connsiteX1" fmla="*/ 749939 w 749939"/>
                <a:gd name="connsiteY1" fmla="*/ 0 h 1302527"/>
                <a:gd name="connsiteX2" fmla="*/ 749939 w 749939"/>
                <a:gd name="connsiteY2" fmla="*/ 1302527 h 1302527"/>
                <a:gd name="connsiteX3" fmla="*/ 374970 w 749939"/>
                <a:gd name="connsiteY3" fmla="*/ 1085438 h 1302527"/>
                <a:gd name="connsiteX4" fmla="*/ 0 w 749939"/>
                <a:gd name="connsiteY4" fmla="*/ 1302527 h 1302527"/>
                <a:gd name="connsiteX5" fmla="*/ 0 w 749939"/>
                <a:gd name="connsiteY5" fmla="*/ 0 h 13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939" h="1302527">
                  <a:moveTo>
                    <a:pt x="0" y="0"/>
                  </a:moveTo>
                  <a:lnTo>
                    <a:pt x="749939" y="0"/>
                  </a:lnTo>
                  <a:lnTo>
                    <a:pt x="749939" y="1302527"/>
                  </a:lnTo>
                  <a:lnTo>
                    <a:pt x="374970" y="1085438"/>
                  </a:lnTo>
                  <a:lnTo>
                    <a:pt x="0" y="1302527"/>
                  </a:lnTo>
                  <a:lnTo>
                    <a:pt x="0" y="0"/>
                  </a:lnTo>
                  <a:close/>
                </a:path>
              </a:pathLst>
            </a:cu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e-DE" sz="1905" dirty="0" err="1"/>
            </a:p>
          </p:txBody>
        </p:sp>
        <p:grpSp>
          <p:nvGrpSpPr>
            <p:cNvPr id="63" name="Gruppieren 62">
              <a:extLst>
                <a:ext uri="{FF2B5EF4-FFF2-40B4-BE49-F238E27FC236}">
                  <a16:creationId xmlns:a16="http://schemas.microsoft.com/office/drawing/2014/main" id="{EE7F887F-5747-4921-996A-3DFB11863A51}"/>
                </a:ext>
                <a:ext uri="{C183D7F6-B498-43B3-948B-1728B52AA6E4}">
                  <adec:decorative xmlns:adec="http://schemas.microsoft.com/office/drawing/2017/decorative" val="1"/>
                </a:ext>
              </a:extLst>
            </p:cNvPr>
            <p:cNvGrpSpPr>
              <a:grpSpLocks noChangeAspect="1"/>
            </p:cNvGrpSpPr>
            <p:nvPr userDrawn="1"/>
          </p:nvGrpSpPr>
          <p:grpSpPr>
            <a:xfrm>
              <a:off x="410481" y="198005"/>
              <a:ext cx="212888" cy="348241"/>
              <a:chOff x="3841751" y="2185988"/>
              <a:chExt cx="257175" cy="420687"/>
            </a:xfrm>
            <a:solidFill>
              <a:schemeClr val="tx2"/>
            </a:solidFill>
          </p:grpSpPr>
          <p:sp>
            <p:nvSpPr>
              <p:cNvPr id="64" name="Freeform 53">
                <a:extLst>
                  <a:ext uri="{FF2B5EF4-FFF2-40B4-BE49-F238E27FC236}">
                    <a16:creationId xmlns:a16="http://schemas.microsoft.com/office/drawing/2014/main" id="{D3104733-91C2-49DE-8BDB-FB19C2D463B9}"/>
                  </a:ext>
                </a:extLst>
              </p:cNvPr>
              <p:cNvSpPr>
                <a:spLocks/>
              </p:cNvSpPr>
              <p:nvPr/>
            </p:nvSpPr>
            <p:spPr bwMode="auto">
              <a:xfrm>
                <a:off x="3922713" y="2520950"/>
                <a:ext cx="95250" cy="85725"/>
              </a:xfrm>
              <a:custGeom>
                <a:avLst/>
                <a:gdLst>
                  <a:gd name="T0" fmla="*/ 211 w 242"/>
                  <a:gd name="T1" fmla="*/ 0 h 216"/>
                  <a:gd name="T2" fmla="*/ 32 w 242"/>
                  <a:gd name="T3" fmla="*/ 0 h 216"/>
                  <a:gd name="T4" fmla="*/ 32 w 242"/>
                  <a:gd name="T5" fmla="*/ 0 h 216"/>
                  <a:gd name="T6" fmla="*/ 25 w 242"/>
                  <a:gd name="T7" fmla="*/ 1 h 216"/>
                  <a:gd name="T8" fmla="*/ 19 w 242"/>
                  <a:gd name="T9" fmla="*/ 2 h 216"/>
                  <a:gd name="T10" fmla="*/ 14 w 242"/>
                  <a:gd name="T11" fmla="*/ 6 h 216"/>
                  <a:gd name="T12" fmla="*/ 10 w 242"/>
                  <a:gd name="T13" fmla="*/ 9 h 216"/>
                  <a:gd name="T14" fmla="*/ 6 w 242"/>
                  <a:gd name="T15" fmla="*/ 14 h 216"/>
                  <a:gd name="T16" fmla="*/ 2 w 242"/>
                  <a:gd name="T17" fmla="*/ 20 h 216"/>
                  <a:gd name="T18" fmla="*/ 1 w 242"/>
                  <a:gd name="T19" fmla="*/ 26 h 216"/>
                  <a:gd name="T20" fmla="*/ 0 w 242"/>
                  <a:gd name="T21" fmla="*/ 32 h 216"/>
                  <a:gd name="T22" fmla="*/ 0 w 242"/>
                  <a:gd name="T23" fmla="*/ 155 h 216"/>
                  <a:gd name="T24" fmla="*/ 0 w 242"/>
                  <a:gd name="T25" fmla="*/ 155 h 216"/>
                  <a:gd name="T26" fmla="*/ 1 w 242"/>
                  <a:gd name="T27" fmla="*/ 162 h 216"/>
                  <a:gd name="T28" fmla="*/ 2 w 242"/>
                  <a:gd name="T29" fmla="*/ 168 h 216"/>
                  <a:gd name="T30" fmla="*/ 6 w 242"/>
                  <a:gd name="T31" fmla="*/ 173 h 216"/>
                  <a:gd name="T32" fmla="*/ 10 w 242"/>
                  <a:gd name="T33" fmla="*/ 177 h 216"/>
                  <a:gd name="T34" fmla="*/ 14 w 242"/>
                  <a:gd name="T35" fmla="*/ 181 h 216"/>
                  <a:gd name="T36" fmla="*/ 19 w 242"/>
                  <a:gd name="T37" fmla="*/ 185 h 216"/>
                  <a:gd name="T38" fmla="*/ 25 w 242"/>
                  <a:gd name="T39" fmla="*/ 186 h 216"/>
                  <a:gd name="T40" fmla="*/ 32 w 242"/>
                  <a:gd name="T41" fmla="*/ 187 h 216"/>
                  <a:gd name="T42" fmla="*/ 62 w 242"/>
                  <a:gd name="T43" fmla="*/ 187 h 216"/>
                  <a:gd name="T44" fmla="*/ 78 w 242"/>
                  <a:gd name="T45" fmla="*/ 205 h 216"/>
                  <a:gd name="T46" fmla="*/ 78 w 242"/>
                  <a:gd name="T47" fmla="*/ 205 h 216"/>
                  <a:gd name="T48" fmla="*/ 83 w 242"/>
                  <a:gd name="T49" fmla="*/ 210 h 216"/>
                  <a:gd name="T50" fmla="*/ 89 w 242"/>
                  <a:gd name="T51" fmla="*/ 213 h 216"/>
                  <a:gd name="T52" fmla="*/ 95 w 242"/>
                  <a:gd name="T53" fmla="*/ 216 h 216"/>
                  <a:gd name="T54" fmla="*/ 102 w 242"/>
                  <a:gd name="T55" fmla="*/ 216 h 216"/>
                  <a:gd name="T56" fmla="*/ 142 w 242"/>
                  <a:gd name="T57" fmla="*/ 216 h 216"/>
                  <a:gd name="T58" fmla="*/ 142 w 242"/>
                  <a:gd name="T59" fmla="*/ 216 h 216"/>
                  <a:gd name="T60" fmla="*/ 148 w 242"/>
                  <a:gd name="T61" fmla="*/ 216 h 216"/>
                  <a:gd name="T62" fmla="*/ 155 w 242"/>
                  <a:gd name="T63" fmla="*/ 213 h 216"/>
                  <a:gd name="T64" fmla="*/ 160 w 242"/>
                  <a:gd name="T65" fmla="*/ 210 h 216"/>
                  <a:gd name="T66" fmla="*/ 166 w 242"/>
                  <a:gd name="T67" fmla="*/ 205 h 216"/>
                  <a:gd name="T68" fmla="*/ 181 w 242"/>
                  <a:gd name="T69" fmla="*/ 187 h 216"/>
                  <a:gd name="T70" fmla="*/ 211 w 242"/>
                  <a:gd name="T71" fmla="*/ 187 h 216"/>
                  <a:gd name="T72" fmla="*/ 211 w 242"/>
                  <a:gd name="T73" fmla="*/ 187 h 216"/>
                  <a:gd name="T74" fmla="*/ 217 w 242"/>
                  <a:gd name="T75" fmla="*/ 186 h 216"/>
                  <a:gd name="T76" fmla="*/ 223 w 242"/>
                  <a:gd name="T77" fmla="*/ 185 h 216"/>
                  <a:gd name="T78" fmla="*/ 229 w 242"/>
                  <a:gd name="T79" fmla="*/ 181 h 216"/>
                  <a:gd name="T80" fmla="*/ 234 w 242"/>
                  <a:gd name="T81" fmla="*/ 177 h 216"/>
                  <a:gd name="T82" fmla="*/ 238 w 242"/>
                  <a:gd name="T83" fmla="*/ 173 h 216"/>
                  <a:gd name="T84" fmla="*/ 240 w 242"/>
                  <a:gd name="T85" fmla="*/ 168 h 216"/>
                  <a:gd name="T86" fmla="*/ 242 w 242"/>
                  <a:gd name="T87" fmla="*/ 162 h 216"/>
                  <a:gd name="T88" fmla="*/ 242 w 242"/>
                  <a:gd name="T89" fmla="*/ 155 h 216"/>
                  <a:gd name="T90" fmla="*/ 242 w 242"/>
                  <a:gd name="T91" fmla="*/ 32 h 216"/>
                  <a:gd name="T92" fmla="*/ 242 w 242"/>
                  <a:gd name="T93" fmla="*/ 32 h 216"/>
                  <a:gd name="T94" fmla="*/ 242 w 242"/>
                  <a:gd name="T95" fmla="*/ 26 h 216"/>
                  <a:gd name="T96" fmla="*/ 240 w 242"/>
                  <a:gd name="T97" fmla="*/ 20 h 216"/>
                  <a:gd name="T98" fmla="*/ 238 w 242"/>
                  <a:gd name="T99" fmla="*/ 14 h 216"/>
                  <a:gd name="T100" fmla="*/ 234 w 242"/>
                  <a:gd name="T101" fmla="*/ 9 h 216"/>
                  <a:gd name="T102" fmla="*/ 229 w 242"/>
                  <a:gd name="T103" fmla="*/ 6 h 216"/>
                  <a:gd name="T104" fmla="*/ 223 w 242"/>
                  <a:gd name="T105" fmla="*/ 2 h 216"/>
                  <a:gd name="T106" fmla="*/ 217 w 242"/>
                  <a:gd name="T107" fmla="*/ 1 h 216"/>
                  <a:gd name="T108" fmla="*/ 211 w 242"/>
                  <a:gd name="T109" fmla="*/ 0 h 216"/>
                  <a:gd name="T110" fmla="*/ 211 w 242"/>
                  <a:gd name="T11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2" h="216">
                    <a:moveTo>
                      <a:pt x="211" y="0"/>
                    </a:moveTo>
                    <a:lnTo>
                      <a:pt x="32" y="0"/>
                    </a:lnTo>
                    <a:lnTo>
                      <a:pt x="32" y="0"/>
                    </a:lnTo>
                    <a:lnTo>
                      <a:pt x="25" y="1"/>
                    </a:lnTo>
                    <a:lnTo>
                      <a:pt x="19" y="2"/>
                    </a:lnTo>
                    <a:lnTo>
                      <a:pt x="14" y="6"/>
                    </a:lnTo>
                    <a:lnTo>
                      <a:pt x="10" y="9"/>
                    </a:lnTo>
                    <a:lnTo>
                      <a:pt x="6" y="14"/>
                    </a:lnTo>
                    <a:lnTo>
                      <a:pt x="2" y="20"/>
                    </a:lnTo>
                    <a:lnTo>
                      <a:pt x="1" y="26"/>
                    </a:lnTo>
                    <a:lnTo>
                      <a:pt x="0" y="32"/>
                    </a:lnTo>
                    <a:lnTo>
                      <a:pt x="0" y="155"/>
                    </a:lnTo>
                    <a:lnTo>
                      <a:pt x="0" y="155"/>
                    </a:lnTo>
                    <a:lnTo>
                      <a:pt x="1" y="162"/>
                    </a:lnTo>
                    <a:lnTo>
                      <a:pt x="2" y="168"/>
                    </a:lnTo>
                    <a:lnTo>
                      <a:pt x="6" y="173"/>
                    </a:lnTo>
                    <a:lnTo>
                      <a:pt x="10" y="177"/>
                    </a:lnTo>
                    <a:lnTo>
                      <a:pt x="14" y="181"/>
                    </a:lnTo>
                    <a:lnTo>
                      <a:pt x="19" y="185"/>
                    </a:lnTo>
                    <a:lnTo>
                      <a:pt x="25" y="186"/>
                    </a:lnTo>
                    <a:lnTo>
                      <a:pt x="32" y="187"/>
                    </a:lnTo>
                    <a:lnTo>
                      <a:pt x="62" y="187"/>
                    </a:lnTo>
                    <a:lnTo>
                      <a:pt x="78" y="205"/>
                    </a:lnTo>
                    <a:lnTo>
                      <a:pt x="78" y="205"/>
                    </a:lnTo>
                    <a:lnTo>
                      <a:pt x="83" y="210"/>
                    </a:lnTo>
                    <a:lnTo>
                      <a:pt x="89" y="213"/>
                    </a:lnTo>
                    <a:lnTo>
                      <a:pt x="95" y="216"/>
                    </a:lnTo>
                    <a:lnTo>
                      <a:pt x="102" y="216"/>
                    </a:lnTo>
                    <a:lnTo>
                      <a:pt x="142" y="216"/>
                    </a:lnTo>
                    <a:lnTo>
                      <a:pt x="142" y="216"/>
                    </a:lnTo>
                    <a:lnTo>
                      <a:pt x="148" y="216"/>
                    </a:lnTo>
                    <a:lnTo>
                      <a:pt x="155" y="213"/>
                    </a:lnTo>
                    <a:lnTo>
                      <a:pt x="160" y="210"/>
                    </a:lnTo>
                    <a:lnTo>
                      <a:pt x="166" y="205"/>
                    </a:lnTo>
                    <a:lnTo>
                      <a:pt x="181" y="187"/>
                    </a:lnTo>
                    <a:lnTo>
                      <a:pt x="211" y="187"/>
                    </a:lnTo>
                    <a:lnTo>
                      <a:pt x="211" y="187"/>
                    </a:lnTo>
                    <a:lnTo>
                      <a:pt x="217" y="186"/>
                    </a:lnTo>
                    <a:lnTo>
                      <a:pt x="223" y="185"/>
                    </a:lnTo>
                    <a:lnTo>
                      <a:pt x="229" y="181"/>
                    </a:lnTo>
                    <a:lnTo>
                      <a:pt x="234" y="177"/>
                    </a:lnTo>
                    <a:lnTo>
                      <a:pt x="238" y="173"/>
                    </a:lnTo>
                    <a:lnTo>
                      <a:pt x="240" y="168"/>
                    </a:lnTo>
                    <a:lnTo>
                      <a:pt x="242" y="162"/>
                    </a:lnTo>
                    <a:lnTo>
                      <a:pt x="242" y="155"/>
                    </a:lnTo>
                    <a:lnTo>
                      <a:pt x="242" y="32"/>
                    </a:lnTo>
                    <a:lnTo>
                      <a:pt x="242" y="32"/>
                    </a:lnTo>
                    <a:lnTo>
                      <a:pt x="242" y="26"/>
                    </a:lnTo>
                    <a:lnTo>
                      <a:pt x="240" y="20"/>
                    </a:lnTo>
                    <a:lnTo>
                      <a:pt x="238" y="14"/>
                    </a:lnTo>
                    <a:lnTo>
                      <a:pt x="234" y="9"/>
                    </a:lnTo>
                    <a:lnTo>
                      <a:pt x="229" y="6"/>
                    </a:lnTo>
                    <a:lnTo>
                      <a:pt x="223" y="2"/>
                    </a:lnTo>
                    <a:lnTo>
                      <a:pt x="217" y="1"/>
                    </a:lnTo>
                    <a:lnTo>
                      <a:pt x="211" y="0"/>
                    </a:lnTo>
                    <a:lnTo>
                      <a:pt x="211"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313" rtl="0" eaLnBrk="1" fontAlgn="auto" latinLnBrk="0" hangingPunct="1">
                  <a:lnSpc>
                    <a:spcPct val="100000"/>
                  </a:lnSpc>
                  <a:spcBef>
                    <a:spcPts val="0"/>
                  </a:spcBef>
                  <a:spcAft>
                    <a:spcPts val="0"/>
                  </a:spcAft>
                  <a:buClrTx/>
                  <a:buSzTx/>
                  <a:buFontTx/>
                  <a:buNone/>
                  <a:tabLst/>
                  <a:defRPr/>
                </a:pPr>
                <a:endParaRPr kumimoji="0" lang="de-DE" sz="1693" b="0" i="0" u="none" strike="noStrike" kern="1200" cap="none" spc="0" normalizeH="0" baseline="0" noProof="0">
                  <a:ln>
                    <a:noFill/>
                  </a:ln>
                  <a:solidFill>
                    <a:srgbClr val="4B4B4B"/>
                  </a:solidFill>
                  <a:effectLst/>
                  <a:uLnTx/>
                  <a:uFillTx/>
                  <a:ea typeface="+mn-ea"/>
                  <a:cs typeface="+mn-cs"/>
                </a:endParaRPr>
              </a:p>
            </p:txBody>
          </p:sp>
          <p:sp>
            <p:nvSpPr>
              <p:cNvPr id="65" name="Freeform 54">
                <a:extLst>
                  <a:ext uri="{FF2B5EF4-FFF2-40B4-BE49-F238E27FC236}">
                    <a16:creationId xmlns:a16="http://schemas.microsoft.com/office/drawing/2014/main" id="{CA9E7AE5-E579-41FC-B68D-8F362BBC619B}"/>
                  </a:ext>
                </a:extLst>
              </p:cNvPr>
              <p:cNvSpPr>
                <a:spLocks noEditPoints="1"/>
              </p:cNvSpPr>
              <p:nvPr/>
            </p:nvSpPr>
            <p:spPr bwMode="auto">
              <a:xfrm>
                <a:off x="3841751" y="2185988"/>
                <a:ext cx="257175" cy="307975"/>
              </a:xfrm>
              <a:custGeom>
                <a:avLst/>
                <a:gdLst>
                  <a:gd name="T0" fmla="*/ 292 w 648"/>
                  <a:gd name="T1" fmla="*/ 1 h 779"/>
                  <a:gd name="T2" fmla="*/ 228 w 648"/>
                  <a:gd name="T3" fmla="*/ 14 h 779"/>
                  <a:gd name="T4" fmla="*/ 171 w 648"/>
                  <a:gd name="T5" fmla="*/ 38 h 779"/>
                  <a:gd name="T6" fmla="*/ 119 w 648"/>
                  <a:gd name="T7" fmla="*/ 73 h 779"/>
                  <a:gd name="T8" fmla="*/ 75 w 648"/>
                  <a:gd name="T9" fmla="*/ 116 h 779"/>
                  <a:gd name="T10" fmla="*/ 40 w 648"/>
                  <a:gd name="T11" fmla="*/ 167 h 779"/>
                  <a:gd name="T12" fmla="*/ 15 w 648"/>
                  <a:gd name="T13" fmla="*/ 224 h 779"/>
                  <a:gd name="T14" fmla="*/ 3 w 648"/>
                  <a:gd name="T15" fmla="*/ 287 h 779"/>
                  <a:gd name="T16" fmla="*/ 1 w 648"/>
                  <a:gd name="T17" fmla="*/ 336 h 779"/>
                  <a:gd name="T18" fmla="*/ 11 w 648"/>
                  <a:gd name="T19" fmla="*/ 404 h 779"/>
                  <a:gd name="T20" fmla="*/ 34 w 648"/>
                  <a:gd name="T21" fmla="*/ 473 h 779"/>
                  <a:gd name="T22" fmla="*/ 69 w 648"/>
                  <a:gd name="T23" fmla="*/ 538 h 779"/>
                  <a:gd name="T24" fmla="*/ 101 w 648"/>
                  <a:gd name="T25" fmla="*/ 582 h 779"/>
                  <a:gd name="T26" fmla="*/ 123 w 648"/>
                  <a:gd name="T27" fmla="*/ 612 h 779"/>
                  <a:gd name="T28" fmla="*/ 168 w 648"/>
                  <a:gd name="T29" fmla="*/ 697 h 779"/>
                  <a:gd name="T30" fmla="*/ 178 w 648"/>
                  <a:gd name="T31" fmla="*/ 739 h 779"/>
                  <a:gd name="T32" fmla="*/ 184 w 648"/>
                  <a:gd name="T33" fmla="*/ 762 h 779"/>
                  <a:gd name="T34" fmla="*/ 209 w 648"/>
                  <a:gd name="T35" fmla="*/ 779 h 779"/>
                  <a:gd name="T36" fmla="*/ 433 w 648"/>
                  <a:gd name="T37" fmla="*/ 779 h 779"/>
                  <a:gd name="T38" fmla="*/ 448 w 648"/>
                  <a:gd name="T39" fmla="*/ 776 h 779"/>
                  <a:gd name="T40" fmla="*/ 466 w 648"/>
                  <a:gd name="T41" fmla="*/ 761 h 779"/>
                  <a:gd name="T42" fmla="*/ 473 w 648"/>
                  <a:gd name="T43" fmla="*/ 739 h 779"/>
                  <a:gd name="T44" fmla="*/ 480 w 648"/>
                  <a:gd name="T45" fmla="*/ 701 h 779"/>
                  <a:gd name="T46" fmla="*/ 523 w 648"/>
                  <a:gd name="T47" fmla="*/ 618 h 779"/>
                  <a:gd name="T48" fmla="*/ 551 w 648"/>
                  <a:gd name="T49" fmla="*/ 578 h 779"/>
                  <a:gd name="T50" fmla="*/ 582 w 648"/>
                  <a:gd name="T51" fmla="*/ 534 h 779"/>
                  <a:gd name="T52" fmla="*/ 616 w 648"/>
                  <a:gd name="T53" fmla="*/ 470 h 779"/>
                  <a:gd name="T54" fmla="*/ 639 w 648"/>
                  <a:gd name="T55" fmla="*/ 403 h 779"/>
                  <a:gd name="T56" fmla="*/ 648 w 648"/>
                  <a:gd name="T57" fmla="*/ 336 h 779"/>
                  <a:gd name="T58" fmla="*/ 647 w 648"/>
                  <a:gd name="T59" fmla="*/ 287 h 779"/>
                  <a:gd name="T60" fmla="*/ 634 w 648"/>
                  <a:gd name="T61" fmla="*/ 224 h 779"/>
                  <a:gd name="T62" fmla="*/ 610 w 648"/>
                  <a:gd name="T63" fmla="*/ 167 h 779"/>
                  <a:gd name="T64" fmla="*/ 575 w 648"/>
                  <a:gd name="T65" fmla="*/ 116 h 779"/>
                  <a:gd name="T66" fmla="*/ 531 w 648"/>
                  <a:gd name="T67" fmla="*/ 73 h 779"/>
                  <a:gd name="T68" fmla="*/ 479 w 648"/>
                  <a:gd name="T69" fmla="*/ 38 h 779"/>
                  <a:gd name="T70" fmla="*/ 420 w 648"/>
                  <a:gd name="T71" fmla="*/ 14 h 779"/>
                  <a:gd name="T72" fmla="*/ 358 w 648"/>
                  <a:gd name="T73" fmla="*/ 1 h 779"/>
                  <a:gd name="T74" fmla="*/ 485 w 648"/>
                  <a:gd name="T75" fmla="*/ 534 h 779"/>
                  <a:gd name="T76" fmla="*/ 479 w 648"/>
                  <a:gd name="T77" fmla="*/ 542 h 779"/>
                  <a:gd name="T78" fmla="*/ 426 w 648"/>
                  <a:gd name="T79" fmla="*/ 626 h 779"/>
                  <a:gd name="T80" fmla="*/ 252 w 648"/>
                  <a:gd name="T81" fmla="*/ 700 h 779"/>
                  <a:gd name="T82" fmla="*/ 234 w 648"/>
                  <a:gd name="T83" fmla="*/ 647 h 779"/>
                  <a:gd name="T84" fmla="*/ 185 w 648"/>
                  <a:gd name="T85" fmla="*/ 562 h 779"/>
                  <a:gd name="T86" fmla="*/ 165 w 648"/>
                  <a:gd name="T87" fmla="*/ 534 h 779"/>
                  <a:gd name="T88" fmla="*/ 102 w 648"/>
                  <a:gd name="T89" fmla="*/ 431 h 779"/>
                  <a:gd name="T90" fmla="*/ 81 w 648"/>
                  <a:gd name="T91" fmla="*/ 332 h 779"/>
                  <a:gd name="T92" fmla="*/ 85 w 648"/>
                  <a:gd name="T93" fmla="*/ 271 h 779"/>
                  <a:gd name="T94" fmla="*/ 121 w 648"/>
                  <a:gd name="T95" fmla="*/ 185 h 779"/>
                  <a:gd name="T96" fmla="*/ 187 w 648"/>
                  <a:gd name="T97" fmla="*/ 120 h 779"/>
                  <a:gd name="T98" fmla="*/ 275 w 648"/>
                  <a:gd name="T99" fmla="*/ 84 h 779"/>
                  <a:gd name="T100" fmla="*/ 349 w 648"/>
                  <a:gd name="T101" fmla="*/ 80 h 779"/>
                  <a:gd name="T102" fmla="*/ 441 w 648"/>
                  <a:gd name="T103" fmla="*/ 108 h 779"/>
                  <a:gd name="T104" fmla="*/ 513 w 648"/>
                  <a:gd name="T105" fmla="*/ 167 h 779"/>
                  <a:gd name="T106" fmla="*/ 558 w 648"/>
                  <a:gd name="T107" fmla="*/ 248 h 779"/>
                  <a:gd name="T108" fmla="*/ 569 w 648"/>
                  <a:gd name="T109" fmla="*/ 319 h 779"/>
                  <a:gd name="T110" fmla="*/ 556 w 648"/>
                  <a:gd name="T111" fmla="*/ 402 h 779"/>
                  <a:gd name="T112" fmla="*/ 503 w 648"/>
                  <a:gd name="T113" fmla="*/ 51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8" h="779">
                    <a:moveTo>
                      <a:pt x="324" y="0"/>
                    </a:moveTo>
                    <a:lnTo>
                      <a:pt x="324" y="0"/>
                    </a:lnTo>
                    <a:lnTo>
                      <a:pt x="307" y="0"/>
                    </a:lnTo>
                    <a:lnTo>
                      <a:pt x="292" y="1"/>
                    </a:lnTo>
                    <a:lnTo>
                      <a:pt x="275" y="4"/>
                    </a:lnTo>
                    <a:lnTo>
                      <a:pt x="259" y="6"/>
                    </a:lnTo>
                    <a:lnTo>
                      <a:pt x="244" y="10"/>
                    </a:lnTo>
                    <a:lnTo>
                      <a:pt x="228" y="14"/>
                    </a:lnTo>
                    <a:lnTo>
                      <a:pt x="213" y="19"/>
                    </a:lnTo>
                    <a:lnTo>
                      <a:pt x="198" y="25"/>
                    </a:lnTo>
                    <a:lnTo>
                      <a:pt x="184" y="31"/>
                    </a:lnTo>
                    <a:lnTo>
                      <a:pt x="171" y="38"/>
                    </a:lnTo>
                    <a:lnTo>
                      <a:pt x="156" y="46"/>
                    </a:lnTo>
                    <a:lnTo>
                      <a:pt x="143" y="54"/>
                    </a:lnTo>
                    <a:lnTo>
                      <a:pt x="131" y="64"/>
                    </a:lnTo>
                    <a:lnTo>
                      <a:pt x="119" y="73"/>
                    </a:lnTo>
                    <a:lnTo>
                      <a:pt x="107" y="83"/>
                    </a:lnTo>
                    <a:lnTo>
                      <a:pt x="95" y="94"/>
                    </a:lnTo>
                    <a:lnTo>
                      <a:pt x="84" y="104"/>
                    </a:lnTo>
                    <a:lnTo>
                      <a:pt x="75" y="116"/>
                    </a:lnTo>
                    <a:lnTo>
                      <a:pt x="65" y="128"/>
                    </a:lnTo>
                    <a:lnTo>
                      <a:pt x="55" y="140"/>
                    </a:lnTo>
                    <a:lnTo>
                      <a:pt x="47" y="154"/>
                    </a:lnTo>
                    <a:lnTo>
                      <a:pt x="40" y="167"/>
                    </a:lnTo>
                    <a:lnTo>
                      <a:pt x="33" y="181"/>
                    </a:lnTo>
                    <a:lnTo>
                      <a:pt x="25" y="196"/>
                    </a:lnTo>
                    <a:lnTo>
                      <a:pt x="21" y="210"/>
                    </a:lnTo>
                    <a:lnTo>
                      <a:pt x="15" y="224"/>
                    </a:lnTo>
                    <a:lnTo>
                      <a:pt x="11" y="240"/>
                    </a:lnTo>
                    <a:lnTo>
                      <a:pt x="7" y="254"/>
                    </a:lnTo>
                    <a:lnTo>
                      <a:pt x="4" y="271"/>
                    </a:lnTo>
                    <a:lnTo>
                      <a:pt x="3" y="287"/>
                    </a:lnTo>
                    <a:lnTo>
                      <a:pt x="1" y="302"/>
                    </a:lnTo>
                    <a:lnTo>
                      <a:pt x="0" y="319"/>
                    </a:lnTo>
                    <a:lnTo>
                      <a:pt x="0" y="319"/>
                    </a:lnTo>
                    <a:lnTo>
                      <a:pt x="1" y="336"/>
                    </a:lnTo>
                    <a:lnTo>
                      <a:pt x="3" y="353"/>
                    </a:lnTo>
                    <a:lnTo>
                      <a:pt x="4" y="371"/>
                    </a:lnTo>
                    <a:lnTo>
                      <a:pt x="7" y="388"/>
                    </a:lnTo>
                    <a:lnTo>
                      <a:pt x="11" y="404"/>
                    </a:lnTo>
                    <a:lnTo>
                      <a:pt x="16" y="422"/>
                    </a:lnTo>
                    <a:lnTo>
                      <a:pt x="21" y="439"/>
                    </a:lnTo>
                    <a:lnTo>
                      <a:pt x="27" y="456"/>
                    </a:lnTo>
                    <a:lnTo>
                      <a:pt x="34" y="473"/>
                    </a:lnTo>
                    <a:lnTo>
                      <a:pt x="41" y="490"/>
                    </a:lnTo>
                    <a:lnTo>
                      <a:pt x="49" y="506"/>
                    </a:lnTo>
                    <a:lnTo>
                      <a:pt x="59" y="522"/>
                    </a:lnTo>
                    <a:lnTo>
                      <a:pt x="69" y="538"/>
                    </a:lnTo>
                    <a:lnTo>
                      <a:pt x="78" y="553"/>
                    </a:lnTo>
                    <a:lnTo>
                      <a:pt x="90" y="568"/>
                    </a:lnTo>
                    <a:lnTo>
                      <a:pt x="101" y="582"/>
                    </a:lnTo>
                    <a:lnTo>
                      <a:pt x="101" y="582"/>
                    </a:lnTo>
                    <a:lnTo>
                      <a:pt x="103" y="584"/>
                    </a:lnTo>
                    <a:lnTo>
                      <a:pt x="103" y="584"/>
                    </a:lnTo>
                    <a:lnTo>
                      <a:pt x="112" y="596"/>
                    </a:lnTo>
                    <a:lnTo>
                      <a:pt x="123" y="612"/>
                    </a:lnTo>
                    <a:lnTo>
                      <a:pt x="136" y="631"/>
                    </a:lnTo>
                    <a:lnTo>
                      <a:pt x="148" y="652"/>
                    </a:lnTo>
                    <a:lnTo>
                      <a:pt x="159" y="674"/>
                    </a:lnTo>
                    <a:lnTo>
                      <a:pt x="168" y="697"/>
                    </a:lnTo>
                    <a:lnTo>
                      <a:pt x="172" y="708"/>
                    </a:lnTo>
                    <a:lnTo>
                      <a:pt x="175" y="719"/>
                    </a:lnTo>
                    <a:lnTo>
                      <a:pt x="177" y="730"/>
                    </a:lnTo>
                    <a:lnTo>
                      <a:pt x="178" y="739"/>
                    </a:lnTo>
                    <a:lnTo>
                      <a:pt x="178" y="739"/>
                    </a:lnTo>
                    <a:lnTo>
                      <a:pt x="178" y="748"/>
                    </a:lnTo>
                    <a:lnTo>
                      <a:pt x="180" y="755"/>
                    </a:lnTo>
                    <a:lnTo>
                      <a:pt x="184" y="762"/>
                    </a:lnTo>
                    <a:lnTo>
                      <a:pt x="189" y="767"/>
                    </a:lnTo>
                    <a:lnTo>
                      <a:pt x="195" y="773"/>
                    </a:lnTo>
                    <a:lnTo>
                      <a:pt x="202" y="776"/>
                    </a:lnTo>
                    <a:lnTo>
                      <a:pt x="209" y="779"/>
                    </a:lnTo>
                    <a:lnTo>
                      <a:pt x="217" y="779"/>
                    </a:lnTo>
                    <a:lnTo>
                      <a:pt x="432" y="779"/>
                    </a:lnTo>
                    <a:lnTo>
                      <a:pt x="432" y="779"/>
                    </a:lnTo>
                    <a:lnTo>
                      <a:pt x="433" y="779"/>
                    </a:lnTo>
                    <a:lnTo>
                      <a:pt x="433" y="779"/>
                    </a:lnTo>
                    <a:lnTo>
                      <a:pt x="441" y="779"/>
                    </a:lnTo>
                    <a:lnTo>
                      <a:pt x="448" y="776"/>
                    </a:lnTo>
                    <a:lnTo>
                      <a:pt x="448" y="776"/>
                    </a:lnTo>
                    <a:lnTo>
                      <a:pt x="454" y="773"/>
                    </a:lnTo>
                    <a:lnTo>
                      <a:pt x="459" y="769"/>
                    </a:lnTo>
                    <a:lnTo>
                      <a:pt x="462" y="766"/>
                    </a:lnTo>
                    <a:lnTo>
                      <a:pt x="466" y="761"/>
                    </a:lnTo>
                    <a:lnTo>
                      <a:pt x="468" y="756"/>
                    </a:lnTo>
                    <a:lnTo>
                      <a:pt x="471" y="751"/>
                    </a:lnTo>
                    <a:lnTo>
                      <a:pt x="472" y="745"/>
                    </a:lnTo>
                    <a:lnTo>
                      <a:pt x="473" y="739"/>
                    </a:lnTo>
                    <a:lnTo>
                      <a:pt x="473" y="739"/>
                    </a:lnTo>
                    <a:lnTo>
                      <a:pt x="473" y="731"/>
                    </a:lnTo>
                    <a:lnTo>
                      <a:pt x="474" y="721"/>
                    </a:lnTo>
                    <a:lnTo>
                      <a:pt x="480" y="701"/>
                    </a:lnTo>
                    <a:lnTo>
                      <a:pt x="489" y="679"/>
                    </a:lnTo>
                    <a:lnTo>
                      <a:pt x="499" y="659"/>
                    </a:lnTo>
                    <a:lnTo>
                      <a:pt x="510" y="637"/>
                    </a:lnTo>
                    <a:lnTo>
                      <a:pt x="523" y="618"/>
                    </a:lnTo>
                    <a:lnTo>
                      <a:pt x="535" y="600"/>
                    </a:lnTo>
                    <a:lnTo>
                      <a:pt x="546" y="584"/>
                    </a:lnTo>
                    <a:lnTo>
                      <a:pt x="546" y="584"/>
                    </a:lnTo>
                    <a:lnTo>
                      <a:pt x="551" y="578"/>
                    </a:lnTo>
                    <a:lnTo>
                      <a:pt x="551" y="578"/>
                    </a:lnTo>
                    <a:lnTo>
                      <a:pt x="562" y="564"/>
                    </a:lnTo>
                    <a:lnTo>
                      <a:pt x="573" y="550"/>
                    </a:lnTo>
                    <a:lnTo>
                      <a:pt x="582" y="534"/>
                    </a:lnTo>
                    <a:lnTo>
                      <a:pt x="592" y="518"/>
                    </a:lnTo>
                    <a:lnTo>
                      <a:pt x="600" y="503"/>
                    </a:lnTo>
                    <a:lnTo>
                      <a:pt x="609" y="487"/>
                    </a:lnTo>
                    <a:lnTo>
                      <a:pt x="616" y="470"/>
                    </a:lnTo>
                    <a:lnTo>
                      <a:pt x="623" y="454"/>
                    </a:lnTo>
                    <a:lnTo>
                      <a:pt x="629" y="437"/>
                    </a:lnTo>
                    <a:lnTo>
                      <a:pt x="634" y="420"/>
                    </a:lnTo>
                    <a:lnTo>
                      <a:pt x="639" y="403"/>
                    </a:lnTo>
                    <a:lnTo>
                      <a:pt x="642" y="386"/>
                    </a:lnTo>
                    <a:lnTo>
                      <a:pt x="645" y="370"/>
                    </a:lnTo>
                    <a:lnTo>
                      <a:pt x="647" y="353"/>
                    </a:lnTo>
                    <a:lnTo>
                      <a:pt x="648" y="336"/>
                    </a:lnTo>
                    <a:lnTo>
                      <a:pt x="648" y="319"/>
                    </a:lnTo>
                    <a:lnTo>
                      <a:pt x="648" y="319"/>
                    </a:lnTo>
                    <a:lnTo>
                      <a:pt x="648" y="302"/>
                    </a:lnTo>
                    <a:lnTo>
                      <a:pt x="647" y="287"/>
                    </a:lnTo>
                    <a:lnTo>
                      <a:pt x="645" y="271"/>
                    </a:lnTo>
                    <a:lnTo>
                      <a:pt x="642" y="254"/>
                    </a:lnTo>
                    <a:lnTo>
                      <a:pt x="639" y="240"/>
                    </a:lnTo>
                    <a:lnTo>
                      <a:pt x="634" y="224"/>
                    </a:lnTo>
                    <a:lnTo>
                      <a:pt x="629" y="210"/>
                    </a:lnTo>
                    <a:lnTo>
                      <a:pt x="623" y="196"/>
                    </a:lnTo>
                    <a:lnTo>
                      <a:pt x="617" y="181"/>
                    </a:lnTo>
                    <a:lnTo>
                      <a:pt x="610" y="167"/>
                    </a:lnTo>
                    <a:lnTo>
                      <a:pt x="601" y="154"/>
                    </a:lnTo>
                    <a:lnTo>
                      <a:pt x="593" y="140"/>
                    </a:lnTo>
                    <a:lnTo>
                      <a:pt x="585" y="128"/>
                    </a:lnTo>
                    <a:lnTo>
                      <a:pt x="575" y="116"/>
                    </a:lnTo>
                    <a:lnTo>
                      <a:pt x="564" y="104"/>
                    </a:lnTo>
                    <a:lnTo>
                      <a:pt x="553" y="94"/>
                    </a:lnTo>
                    <a:lnTo>
                      <a:pt x="543" y="83"/>
                    </a:lnTo>
                    <a:lnTo>
                      <a:pt x="531" y="73"/>
                    </a:lnTo>
                    <a:lnTo>
                      <a:pt x="519" y="64"/>
                    </a:lnTo>
                    <a:lnTo>
                      <a:pt x="505" y="54"/>
                    </a:lnTo>
                    <a:lnTo>
                      <a:pt x="492" y="46"/>
                    </a:lnTo>
                    <a:lnTo>
                      <a:pt x="479" y="38"/>
                    </a:lnTo>
                    <a:lnTo>
                      <a:pt x="465" y="31"/>
                    </a:lnTo>
                    <a:lnTo>
                      <a:pt x="450" y="25"/>
                    </a:lnTo>
                    <a:lnTo>
                      <a:pt x="436" y="19"/>
                    </a:lnTo>
                    <a:lnTo>
                      <a:pt x="420" y="14"/>
                    </a:lnTo>
                    <a:lnTo>
                      <a:pt x="406" y="10"/>
                    </a:lnTo>
                    <a:lnTo>
                      <a:pt x="390" y="6"/>
                    </a:lnTo>
                    <a:lnTo>
                      <a:pt x="373" y="4"/>
                    </a:lnTo>
                    <a:lnTo>
                      <a:pt x="358" y="1"/>
                    </a:lnTo>
                    <a:lnTo>
                      <a:pt x="341" y="0"/>
                    </a:lnTo>
                    <a:lnTo>
                      <a:pt x="324" y="0"/>
                    </a:lnTo>
                    <a:lnTo>
                      <a:pt x="324" y="0"/>
                    </a:lnTo>
                    <a:close/>
                    <a:moveTo>
                      <a:pt x="485" y="534"/>
                    </a:moveTo>
                    <a:lnTo>
                      <a:pt x="485" y="534"/>
                    </a:lnTo>
                    <a:lnTo>
                      <a:pt x="481" y="538"/>
                    </a:lnTo>
                    <a:lnTo>
                      <a:pt x="479" y="542"/>
                    </a:lnTo>
                    <a:lnTo>
                      <a:pt x="479" y="542"/>
                    </a:lnTo>
                    <a:lnTo>
                      <a:pt x="461" y="568"/>
                    </a:lnTo>
                    <a:lnTo>
                      <a:pt x="450" y="584"/>
                    </a:lnTo>
                    <a:lnTo>
                      <a:pt x="438" y="605"/>
                    </a:lnTo>
                    <a:lnTo>
                      <a:pt x="426" y="626"/>
                    </a:lnTo>
                    <a:lnTo>
                      <a:pt x="414" y="649"/>
                    </a:lnTo>
                    <a:lnTo>
                      <a:pt x="405" y="674"/>
                    </a:lnTo>
                    <a:lnTo>
                      <a:pt x="397" y="700"/>
                    </a:lnTo>
                    <a:lnTo>
                      <a:pt x="252" y="700"/>
                    </a:lnTo>
                    <a:lnTo>
                      <a:pt x="252" y="700"/>
                    </a:lnTo>
                    <a:lnTo>
                      <a:pt x="249" y="686"/>
                    </a:lnTo>
                    <a:lnTo>
                      <a:pt x="245" y="673"/>
                    </a:lnTo>
                    <a:lnTo>
                      <a:pt x="234" y="647"/>
                    </a:lnTo>
                    <a:lnTo>
                      <a:pt x="222" y="623"/>
                    </a:lnTo>
                    <a:lnTo>
                      <a:pt x="209" y="600"/>
                    </a:lnTo>
                    <a:lnTo>
                      <a:pt x="197" y="580"/>
                    </a:lnTo>
                    <a:lnTo>
                      <a:pt x="185" y="562"/>
                    </a:lnTo>
                    <a:lnTo>
                      <a:pt x="168" y="539"/>
                    </a:lnTo>
                    <a:lnTo>
                      <a:pt x="168" y="539"/>
                    </a:lnTo>
                    <a:lnTo>
                      <a:pt x="165" y="534"/>
                    </a:lnTo>
                    <a:lnTo>
                      <a:pt x="165" y="534"/>
                    </a:lnTo>
                    <a:lnTo>
                      <a:pt x="145" y="510"/>
                    </a:lnTo>
                    <a:lnTo>
                      <a:pt x="130" y="485"/>
                    </a:lnTo>
                    <a:lnTo>
                      <a:pt x="115" y="458"/>
                    </a:lnTo>
                    <a:lnTo>
                      <a:pt x="102" y="431"/>
                    </a:lnTo>
                    <a:lnTo>
                      <a:pt x="93" y="403"/>
                    </a:lnTo>
                    <a:lnTo>
                      <a:pt x="85" y="374"/>
                    </a:lnTo>
                    <a:lnTo>
                      <a:pt x="82" y="347"/>
                    </a:lnTo>
                    <a:lnTo>
                      <a:pt x="81" y="332"/>
                    </a:lnTo>
                    <a:lnTo>
                      <a:pt x="79" y="319"/>
                    </a:lnTo>
                    <a:lnTo>
                      <a:pt x="79" y="319"/>
                    </a:lnTo>
                    <a:lnTo>
                      <a:pt x="82" y="295"/>
                    </a:lnTo>
                    <a:lnTo>
                      <a:pt x="85" y="271"/>
                    </a:lnTo>
                    <a:lnTo>
                      <a:pt x="91" y="248"/>
                    </a:lnTo>
                    <a:lnTo>
                      <a:pt x="100" y="226"/>
                    </a:lnTo>
                    <a:lnTo>
                      <a:pt x="109" y="205"/>
                    </a:lnTo>
                    <a:lnTo>
                      <a:pt x="121" y="185"/>
                    </a:lnTo>
                    <a:lnTo>
                      <a:pt x="136" y="167"/>
                    </a:lnTo>
                    <a:lnTo>
                      <a:pt x="151" y="150"/>
                    </a:lnTo>
                    <a:lnTo>
                      <a:pt x="169" y="134"/>
                    </a:lnTo>
                    <a:lnTo>
                      <a:pt x="187" y="120"/>
                    </a:lnTo>
                    <a:lnTo>
                      <a:pt x="208" y="108"/>
                    </a:lnTo>
                    <a:lnTo>
                      <a:pt x="229" y="98"/>
                    </a:lnTo>
                    <a:lnTo>
                      <a:pt x="252" y="90"/>
                    </a:lnTo>
                    <a:lnTo>
                      <a:pt x="275" y="84"/>
                    </a:lnTo>
                    <a:lnTo>
                      <a:pt x="299" y="80"/>
                    </a:lnTo>
                    <a:lnTo>
                      <a:pt x="324" y="79"/>
                    </a:lnTo>
                    <a:lnTo>
                      <a:pt x="324" y="79"/>
                    </a:lnTo>
                    <a:lnTo>
                      <a:pt x="349" y="80"/>
                    </a:lnTo>
                    <a:lnTo>
                      <a:pt x="373" y="84"/>
                    </a:lnTo>
                    <a:lnTo>
                      <a:pt x="397" y="90"/>
                    </a:lnTo>
                    <a:lnTo>
                      <a:pt x="419" y="98"/>
                    </a:lnTo>
                    <a:lnTo>
                      <a:pt x="441" y="108"/>
                    </a:lnTo>
                    <a:lnTo>
                      <a:pt x="461" y="120"/>
                    </a:lnTo>
                    <a:lnTo>
                      <a:pt x="480" y="134"/>
                    </a:lnTo>
                    <a:lnTo>
                      <a:pt x="497" y="150"/>
                    </a:lnTo>
                    <a:lnTo>
                      <a:pt x="513" y="167"/>
                    </a:lnTo>
                    <a:lnTo>
                      <a:pt x="527" y="185"/>
                    </a:lnTo>
                    <a:lnTo>
                      <a:pt x="539" y="205"/>
                    </a:lnTo>
                    <a:lnTo>
                      <a:pt x="550" y="226"/>
                    </a:lnTo>
                    <a:lnTo>
                      <a:pt x="558" y="248"/>
                    </a:lnTo>
                    <a:lnTo>
                      <a:pt x="564" y="271"/>
                    </a:lnTo>
                    <a:lnTo>
                      <a:pt x="568" y="295"/>
                    </a:lnTo>
                    <a:lnTo>
                      <a:pt x="569" y="319"/>
                    </a:lnTo>
                    <a:lnTo>
                      <a:pt x="569" y="319"/>
                    </a:lnTo>
                    <a:lnTo>
                      <a:pt x="569" y="332"/>
                    </a:lnTo>
                    <a:lnTo>
                      <a:pt x="568" y="347"/>
                    </a:lnTo>
                    <a:lnTo>
                      <a:pt x="563" y="374"/>
                    </a:lnTo>
                    <a:lnTo>
                      <a:pt x="556" y="402"/>
                    </a:lnTo>
                    <a:lnTo>
                      <a:pt x="546" y="431"/>
                    </a:lnTo>
                    <a:lnTo>
                      <a:pt x="534" y="458"/>
                    </a:lnTo>
                    <a:lnTo>
                      <a:pt x="520" y="485"/>
                    </a:lnTo>
                    <a:lnTo>
                      <a:pt x="503" y="510"/>
                    </a:lnTo>
                    <a:lnTo>
                      <a:pt x="485" y="534"/>
                    </a:lnTo>
                    <a:lnTo>
                      <a:pt x="485" y="5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313" rtl="0" eaLnBrk="1" fontAlgn="auto" latinLnBrk="0" hangingPunct="1">
                  <a:lnSpc>
                    <a:spcPct val="100000"/>
                  </a:lnSpc>
                  <a:spcBef>
                    <a:spcPts val="0"/>
                  </a:spcBef>
                  <a:spcAft>
                    <a:spcPts val="0"/>
                  </a:spcAft>
                  <a:buClrTx/>
                  <a:buSzTx/>
                  <a:buFontTx/>
                  <a:buNone/>
                  <a:tabLst/>
                  <a:defRPr/>
                </a:pPr>
                <a:endParaRPr kumimoji="0" lang="de-DE" sz="1693" b="0" i="0" u="none" strike="noStrike" kern="1200" cap="none" spc="0" normalizeH="0" baseline="0" noProof="0">
                  <a:ln>
                    <a:noFill/>
                  </a:ln>
                  <a:solidFill>
                    <a:srgbClr val="4B4B4B"/>
                  </a:solidFill>
                  <a:effectLst/>
                  <a:uLnTx/>
                  <a:uFillTx/>
                  <a:ea typeface="+mn-ea"/>
                  <a:cs typeface="+mn-cs"/>
                </a:endParaRPr>
              </a:p>
            </p:txBody>
          </p:sp>
        </p:grpSp>
      </p:grpSp>
      <p:sp>
        <p:nvSpPr>
          <p:cNvPr id="18" name="Foliennummernplatzhalter 5">
            <a:extLst>
              <a:ext uri="{FF2B5EF4-FFF2-40B4-BE49-F238E27FC236}">
                <a16:creationId xmlns:a16="http://schemas.microsoft.com/office/drawing/2014/main" id="{B7DD6C52-AC19-4913-A71B-2AD1F697DA6E}"/>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19" name="Fußzeilenplatzhalter 4">
            <a:extLst>
              <a:ext uri="{FF2B5EF4-FFF2-40B4-BE49-F238E27FC236}">
                <a16:creationId xmlns:a16="http://schemas.microsoft.com/office/drawing/2014/main" id="{E436DBCB-B5BD-4522-B5F8-310F690D1CD4}"/>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3" name="Rechteck 2">
            <a:extLst>
              <a:ext uri="{FF2B5EF4-FFF2-40B4-BE49-F238E27FC236}">
                <a16:creationId xmlns:a16="http://schemas.microsoft.com/office/drawing/2014/main" id="{770E6BA0-107C-4058-88FA-AF4803DAB732}"/>
              </a:ext>
            </a:extLst>
          </p:cNvPr>
          <p:cNvSpPr/>
          <p:nvPr userDrawn="1"/>
        </p:nvSpPr>
        <p:spPr>
          <a:xfrm>
            <a:off x="305724" y="-73891"/>
            <a:ext cx="482513" cy="587532"/>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chorCtr="0"/>
          <a:lstStyle/>
          <a:p>
            <a:pPr marL="144000" indent="-144000" algn="l">
              <a:spcAft>
                <a:spcPts val="600"/>
              </a:spcAft>
              <a:buFont typeface="TeleNeo Office" panose="020B0504040202090203" pitchFamily="34" charset="0"/>
              <a:buChar char="•"/>
            </a:pPr>
            <a:endParaRPr lang="de-DE" dirty="0" err="1">
              <a:solidFill>
                <a:schemeClr val="tx1"/>
              </a:solidFill>
            </a:endParaRPr>
          </a:p>
        </p:txBody>
      </p:sp>
    </p:spTree>
    <p:extLst>
      <p:ext uri="{BB962C8B-B14F-4D97-AF65-F5344CB8AC3E}">
        <p14:creationId xmlns:p14="http://schemas.microsoft.com/office/powerpoint/2010/main" val="3022716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Kapiteltrenner 03">
    <p:spTree>
      <p:nvGrpSpPr>
        <p:cNvPr id="1" name=""/>
        <p:cNvGrpSpPr/>
        <p:nvPr/>
      </p:nvGrpSpPr>
      <p:grpSpPr>
        <a:xfrm>
          <a:off x="0" y="0"/>
          <a:ext cx="0" cy="0"/>
          <a:chOff x="0" y="0"/>
          <a:chExt cx="0" cy="0"/>
        </a:xfrm>
      </p:grpSpPr>
      <p:sp>
        <p:nvSpPr>
          <p:cNvPr id="9" name="Bildplatzhalter 18">
            <a:extLst>
              <a:ext uri="{FF2B5EF4-FFF2-40B4-BE49-F238E27FC236}">
                <a16:creationId xmlns:a16="http://schemas.microsoft.com/office/drawing/2014/main" id="{86304378-4534-4F68-8F03-00C8930ADBD3}"/>
              </a:ext>
              <a:ext uri="{C183D7F6-B498-43B3-948B-1728B52AA6E4}">
                <adec:decorative xmlns:adec="http://schemas.microsoft.com/office/drawing/2017/decorative" val="1"/>
              </a:ext>
            </a:extLst>
          </p:cNvPr>
          <p:cNvSpPr>
            <a:spLocks noGrp="1"/>
          </p:cNvSpPr>
          <p:nvPr>
            <p:ph type="pic" sz="quarter" idx="21"/>
          </p:nvPr>
        </p:nvSpPr>
        <p:spPr>
          <a:xfrm>
            <a:off x="9161639" y="3738894"/>
            <a:ext cx="2581632" cy="816275"/>
          </a:xfrm>
        </p:spPr>
        <p:txBody>
          <a:bodyPr/>
          <a:lstStyle/>
          <a:p>
            <a:endParaRPr lang="de-DE"/>
          </a:p>
        </p:txBody>
      </p:sp>
      <p:sp>
        <p:nvSpPr>
          <p:cNvPr id="13" name="Bildplatzhalter 18">
            <a:extLst>
              <a:ext uri="{FF2B5EF4-FFF2-40B4-BE49-F238E27FC236}">
                <a16:creationId xmlns:a16="http://schemas.microsoft.com/office/drawing/2014/main" id="{9EBA1CDB-868E-454C-BFCA-39766BE8D3B2}"/>
              </a:ext>
              <a:ext uri="{C183D7F6-B498-43B3-948B-1728B52AA6E4}">
                <adec:decorative xmlns:adec="http://schemas.microsoft.com/office/drawing/2017/decorative" val="1"/>
              </a:ext>
            </a:extLst>
          </p:cNvPr>
          <p:cNvSpPr>
            <a:spLocks noGrp="1"/>
          </p:cNvSpPr>
          <p:nvPr>
            <p:ph type="pic" sz="quarter" idx="27"/>
          </p:nvPr>
        </p:nvSpPr>
        <p:spPr>
          <a:xfrm>
            <a:off x="9165792" y="1067380"/>
            <a:ext cx="2577479" cy="816274"/>
          </a:xfrm>
        </p:spPr>
        <p:txBody>
          <a:bodyPr/>
          <a:lstStyle/>
          <a:p>
            <a:endParaRPr lang="de-DE"/>
          </a:p>
        </p:txBody>
      </p:sp>
      <p:sp>
        <p:nvSpPr>
          <p:cNvPr id="12" name="Bildplatzhalter 18">
            <a:extLst>
              <a:ext uri="{FF2B5EF4-FFF2-40B4-BE49-F238E27FC236}">
                <a16:creationId xmlns:a16="http://schemas.microsoft.com/office/drawing/2014/main" id="{5027A7CC-A682-4F20-8C06-C3CFE318AADA}"/>
              </a:ext>
              <a:ext uri="{C183D7F6-B498-43B3-948B-1728B52AA6E4}">
                <adec:decorative xmlns:adec="http://schemas.microsoft.com/office/drawing/2017/decorative" val="1"/>
              </a:ext>
            </a:extLst>
          </p:cNvPr>
          <p:cNvSpPr>
            <a:spLocks noGrp="1"/>
          </p:cNvSpPr>
          <p:nvPr>
            <p:ph type="pic" sz="quarter" idx="24"/>
          </p:nvPr>
        </p:nvSpPr>
        <p:spPr>
          <a:xfrm>
            <a:off x="6219466" y="3738894"/>
            <a:ext cx="2581633" cy="816275"/>
          </a:xfrm>
        </p:spPr>
        <p:txBody>
          <a:bodyPr/>
          <a:lstStyle/>
          <a:p>
            <a:endParaRPr lang="de-DE"/>
          </a:p>
        </p:txBody>
      </p:sp>
      <p:sp>
        <p:nvSpPr>
          <p:cNvPr id="10" name="Hinweis">
            <a:hlinkClick r:id="rId2"/>
            <a:extLst>
              <a:ext uri="{FF2B5EF4-FFF2-40B4-BE49-F238E27FC236}">
                <a16:creationId xmlns:a16="http://schemas.microsoft.com/office/drawing/2014/main" id="{0FA8B5D8-608C-4A17-AB0E-B0AD2FB0E8AD}"/>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8" name="Hinweis">
            <a:hlinkClick r:id="rId2"/>
            <a:extLst>
              <a:ext uri="{FF2B5EF4-FFF2-40B4-BE49-F238E27FC236}">
                <a16:creationId xmlns:a16="http://schemas.microsoft.com/office/drawing/2014/main" id="{811F5064-EC71-4A6E-A85A-23C797702C15}"/>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7" name="Shape">
            <a:extLst>
              <a:ext uri="{FF2B5EF4-FFF2-40B4-BE49-F238E27FC236}">
                <a16:creationId xmlns:a16="http://schemas.microsoft.com/office/drawing/2014/main" id="{7FFFB5E2-9596-44B2-B0B7-89F2FE73CB2E}"/>
              </a:ext>
              <a:ext uri="{C183D7F6-B498-43B3-948B-1728B52AA6E4}">
                <adec:decorative xmlns:adec="http://schemas.microsoft.com/office/drawing/2017/decorative" val="1"/>
              </a:ext>
            </a:extLst>
          </p:cNvPr>
          <p:cNvSpPr>
            <a:spLocks noGrp="1"/>
          </p:cNvSpPr>
          <p:nvPr>
            <p:ph type="pic" sz="quarter" idx="16"/>
          </p:nvPr>
        </p:nvSpPr>
        <p:spPr>
          <a:xfrm>
            <a:off x="0" y="1098000"/>
            <a:ext cx="5760000" cy="5760000"/>
          </a:xfrm>
          <a:blipFill>
            <a:blip r:embed="rId7">
              <a:extLst>
                <a:ext uri="{96DAC541-7B7A-43D3-8B79-37D633B846F1}">
                  <asvg:svgBlip xmlns:asvg="http://schemas.microsoft.com/office/drawing/2016/SVG/main" r:embed="rId8"/>
                </a:ext>
              </a:extLst>
            </a:blip>
            <a:stretch>
              <a:fillRect/>
            </a:stretch>
          </a:blipFill>
        </p:spPr>
        <p:txBody>
          <a:bodyPr anchor="ctr" anchorCtr="0"/>
          <a:lstStyle>
            <a:lvl1pPr algn="ctr">
              <a:defRPr sz="800">
                <a:solidFill>
                  <a:schemeClr val="tx2"/>
                </a:solidFill>
              </a:defRPr>
            </a:lvl1pPr>
          </a:lstStyle>
          <a:p>
            <a:r>
              <a:rPr lang="de-DE" noProof="0"/>
              <a:t>Bild durch Klicken auf Symbol hinzufügen</a:t>
            </a:r>
          </a:p>
        </p:txBody>
      </p:sp>
      <p:sp>
        <p:nvSpPr>
          <p:cNvPr id="23" name="Dachzeile">
            <a:extLst>
              <a:ext uri="{FF2B5EF4-FFF2-40B4-BE49-F238E27FC236}">
                <a16:creationId xmlns:a16="http://schemas.microsoft.com/office/drawing/2014/main" id="{E119360A-7028-4033-BE23-C2EE0FCAA94D}"/>
              </a:ext>
            </a:extLst>
          </p:cNvPr>
          <p:cNvSpPr>
            <a:spLocks noGrp="1"/>
          </p:cNvSpPr>
          <p:nvPr>
            <p:ph type="subTitle" idx="1" hasCustomPrompt="1"/>
          </p:nvPr>
        </p:nvSpPr>
        <p:spPr bwMode="black">
          <a:xfrm>
            <a:off x="1674000" y="1620000"/>
            <a:ext cx="3600000" cy="288000"/>
          </a:xfrm>
        </p:spPr>
        <p:txBody>
          <a:bodyPr lIns="0" bIns="0" anchor="b" anchorCtr="0">
            <a:noAutofit/>
          </a:bodyPr>
          <a:lstStyle>
            <a:lvl1pPr marL="0" indent="0" algn="l">
              <a:lnSpc>
                <a:spcPct val="90000"/>
              </a:lnSpc>
              <a:spcAft>
                <a:spcPts val="0"/>
              </a:spcAft>
              <a:buNone/>
              <a:defRPr sz="18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20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pPr lvl="4"/>
            <a:r>
              <a:rPr lang="de-DE" noProof="0"/>
              <a:t>Dachzeile (einzeilig 20 pt)</a:t>
            </a:r>
          </a:p>
        </p:txBody>
      </p:sp>
      <p:sp>
        <p:nvSpPr>
          <p:cNvPr id="22" name="Titel">
            <a:extLst>
              <a:ext uri="{FF2B5EF4-FFF2-40B4-BE49-F238E27FC236}">
                <a16:creationId xmlns:a16="http://schemas.microsoft.com/office/drawing/2014/main" id="{04B637A3-33C5-4A94-B8A3-0C6F5F53D637}"/>
              </a:ext>
            </a:extLst>
          </p:cNvPr>
          <p:cNvSpPr>
            <a:spLocks noGrp="1"/>
          </p:cNvSpPr>
          <p:nvPr>
            <p:ph type="title" hasCustomPrompt="1"/>
          </p:nvPr>
        </p:nvSpPr>
        <p:spPr bwMode="black">
          <a:xfrm>
            <a:off x="1674000" y="2088000"/>
            <a:ext cx="3600000" cy="3096000"/>
          </a:xfrm>
        </p:spPr>
        <p:txBody>
          <a:bodyPr anchor="t" anchorCtr="0">
            <a:normAutofit/>
          </a:bodyPr>
          <a:lstStyle>
            <a:lvl1pPr>
              <a:lnSpc>
                <a:spcPct val="85000"/>
              </a:lnSpc>
              <a:defRPr sz="6000">
                <a:solidFill>
                  <a:schemeClr val="bg1"/>
                </a:solidFill>
              </a:defRPr>
            </a:lvl1pPr>
          </a:lstStyle>
          <a:p>
            <a:r>
              <a:rPr lang="de-DE" noProof="0" dirty="0"/>
              <a:t>Fragen?</a:t>
            </a:r>
          </a:p>
        </p:txBody>
      </p:sp>
      <p:sp>
        <p:nvSpPr>
          <p:cNvPr id="26" name="Textplatzhalter 11">
            <a:extLst>
              <a:ext uri="{FF2B5EF4-FFF2-40B4-BE49-F238E27FC236}">
                <a16:creationId xmlns:a16="http://schemas.microsoft.com/office/drawing/2014/main" id="{A463CB8E-B1CA-4D96-A183-C2FCBF7FFA78}"/>
              </a:ext>
            </a:extLst>
          </p:cNvPr>
          <p:cNvSpPr>
            <a:spLocks noGrp="1"/>
          </p:cNvSpPr>
          <p:nvPr>
            <p:ph type="body" sz="quarter" idx="34"/>
          </p:nvPr>
        </p:nvSpPr>
        <p:spPr>
          <a:xfrm>
            <a:off x="6219466" y="1354659"/>
            <a:ext cx="2591909" cy="550863"/>
          </a:xfrm>
        </p:spPr>
        <p:txBody>
          <a:bodyPr/>
          <a:lstStyle/>
          <a:p>
            <a:r>
              <a:rPr lang="de-DE" sz="1800" noProof="0" dirty="0"/>
              <a:t>Das könnte Sie auch interessieren…</a:t>
            </a:r>
          </a:p>
        </p:txBody>
      </p:sp>
      <p:sp>
        <p:nvSpPr>
          <p:cNvPr id="27" name="Textplatzhalter 44">
            <a:extLst>
              <a:ext uri="{FF2B5EF4-FFF2-40B4-BE49-F238E27FC236}">
                <a16:creationId xmlns:a16="http://schemas.microsoft.com/office/drawing/2014/main" id="{D07D9DC9-CECA-45C5-ACBF-DF43A4CF935E}"/>
              </a:ext>
            </a:extLst>
          </p:cNvPr>
          <p:cNvSpPr>
            <a:spLocks noGrp="1"/>
          </p:cNvSpPr>
          <p:nvPr>
            <p:ph type="body" sz="quarter" idx="35"/>
          </p:nvPr>
        </p:nvSpPr>
        <p:spPr>
          <a:xfrm>
            <a:off x="6230292" y="4734527"/>
            <a:ext cx="2570808" cy="936808"/>
          </a:xfrm>
        </p:spPr>
        <p:txBody>
          <a:bodyPr/>
          <a:lstStyle/>
          <a:p>
            <a:pPr>
              <a:spcAft>
                <a:spcPts val="0"/>
              </a:spcAft>
            </a:pPr>
            <a:r>
              <a:rPr lang="de-DE" sz="1400" dirty="0">
                <a:latin typeface="+mn-lt"/>
              </a:rPr>
              <a:t>Aufbaumodul A-2</a:t>
            </a:r>
          </a:p>
          <a:p>
            <a:pPr>
              <a:spcAft>
                <a:spcPts val="0"/>
              </a:spcAft>
            </a:pPr>
            <a:r>
              <a:rPr lang="de-DE" sz="1800" dirty="0"/>
              <a:t>Barrierefreiheit im Styleguide</a:t>
            </a:r>
          </a:p>
          <a:p>
            <a:pPr>
              <a:spcAft>
                <a:spcPts val="0"/>
              </a:spcAft>
            </a:pPr>
            <a:r>
              <a:rPr lang="de-DE" sz="1400" dirty="0">
                <a:solidFill>
                  <a:schemeClr val="tx2"/>
                </a:solidFill>
                <a:latin typeface="+mn-lt"/>
                <a:hlinkClick r:id="rId9">
                  <a:extLst>
                    <a:ext uri="{A12FA001-AC4F-418D-AE19-62706E023703}">
                      <ahyp:hlinkClr xmlns:ahyp="http://schemas.microsoft.com/office/drawing/2018/hyperlinkcolor" val="tx"/>
                    </a:ext>
                  </a:extLst>
                </a:hlinkClick>
              </a:rPr>
              <a:t>Jetzt buchen</a:t>
            </a:r>
            <a:endParaRPr lang="de-DE" sz="1400" dirty="0">
              <a:solidFill>
                <a:schemeClr val="tx2"/>
              </a:solidFill>
              <a:latin typeface="+mn-lt"/>
            </a:endParaRPr>
          </a:p>
        </p:txBody>
      </p:sp>
      <p:sp>
        <p:nvSpPr>
          <p:cNvPr id="28" name="Textplatzhalter 42">
            <a:extLst>
              <a:ext uri="{FF2B5EF4-FFF2-40B4-BE49-F238E27FC236}">
                <a16:creationId xmlns:a16="http://schemas.microsoft.com/office/drawing/2014/main" id="{E457AD5D-C100-41C7-B1FF-C5B2F2B81FA1}"/>
              </a:ext>
            </a:extLst>
          </p:cNvPr>
          <p:cNvSpPr>
            <a:spLocks noGrp="1"/>
          </p:cNvSpPr>
          <p:nvPr>
            <p:ph type="body" sz="quarter" idx="36"/>
          </p:nvPr>
        </p:nvSpPr>
        <p:spPr>
          <a:xfrm>
            <a:off x="9151191" y="4734527"/>
            <a:ext cx="2592080" cy="936808"/>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TeleNeo Office"/>
                <a:ea typeface="+mn-ea"/>
                <a:cs typeface="+mn-cs"/>
              </a:rPr>
              <a:t>Aufbaumodul A-2</a:t>
            </a:r>
          </a:p>
          <a:p>
            <a:pPr>
              <a:spcAft>
                <a:spcPts val="600"/>
              </a:spcAft>
            </a:pPr>
            <a:r>
              <a:rPr lang="de-DE" sz="1800" dirty="0"/>
              <a:t>Requirements Engineering im Design für Alle </a:t>
            </a:r>
            <a:br>
              <a:rPr lang="de-DE" sz="1400" dirty="0"/>
            </a:br>
            <a:r>
              <a:rPr lang="de-DE" sz="1400" dirty="0">
                <a:solidFill>
                  <a:schemeClr val="tx2"/>
                </a:solidFill>
                <a:latin typeface="+mn-lt"/>
                <a:hlinkClick r:id="rId10">
                  <a:extLst>
                    <a:ext uri="{A12FA001-AC4F-418D-AE19-62706E023703}">
                      <ahyp:hlinkClr xmlns:ahyp="http://schemas.microsoft.com/office/drawing/2018/hyperlinkcolor" val="tx"/>
                    </a:ext>
                  </a:extLst>
                </a:hlinkClick>
              </a:rPr>
              <a:t>Jetzt buchen</a:t>
            </a:r>
            <a:endParaRPr lang="de-DE" sz="1400" dirty="0">
              <a:solidFill>
                <a:schemeClr val="tx2"/>
              </a:solidFill>
              <a:latin typeface="+mn-lt"/>
            </a:endParaRPr>
          </a:p>
        </p:txBody>
      </p:sp>
      <p:sp>
        <p:nvSpPr>
          <p:cNvPr id="32" name="Textplatzhalter 42">
            <a:extLst>
              <a:ext uri="{FF2B5EF4-FFF2-40B4-BE49-F238E27FC236}">
                <a16:creationId xmlns:a16="http://schemas.microsoft.com/office/drawing/2014/main" id="{3E615349-5284-416F-A852-15E790686687}"/>
              </a:ext>
            </a:extLst>
          </p:cNvPr>
          <p:cNvSpPr>
            <a:spLocks noGrp="1"/>
          </p:cNvSpPr>
          <p:nvPr>
            <p:ph type="body" sz="quarter" idx="37"/>
          </p:nvPr>
        </p:nvSpPr>
        <p:spPr>
          <a:xfrm>
            <a:off x="9151192" y="2112759"/>
            <a:ext cx="2592080" cy="936808"/>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TeleNeo Office"/>
                <a:ea typeface="+mn-ea"/>
                <a:cs typeface="+mn-cs"/>
              </a:rPr>
              <a:t>Aufbaumodul A-2</a:t>
            </a:r>
          </a:p>
          <a:p>
            <a:pPr>
              <a:spcAft>
                <a:spcPts val="600"/>
              </a:spcAft>
            </a:pPr>
            <a:r>
              <a:rPr lang="de-DE" sz="1800" dirty="0"/>
              <a:t>Requirements Engineering im Design für Alle </a:t>
            </a:r>
            <a:br>
              <a:rPr lang="de-DE" sz="1400" dirty="0"/>
            </a:br>
            <a:r>
              <a:rPr lang="de-DE" sz="1400" dirty="0">
                <a:solidFill>
                  <a:schemeClr val="tx2"/>
                </a:solidFill>
                <a:latin typeface="+mn-lt"/>
                <a:hlinkClick r:id="rId10">
                  <a:extLst>
                    <a:ext uri="{A12FA001-AC4F-418D-AE19-62706E023703}">
                      <ahyp:hlinkClr xmlns:ahyp="http://schemas.microsoft.com/office/drawing/2018/hyperlinkcolor" val="tx"/>
                    </a:ext>
                  </a:extLst>
                </a:hlinkClick>
              </a:rPr>
              <a:t>Jetzt buchen</a:t>
            </a:r>
            <a:endParaRPr lang="de-DE" sz="1400" dirty="0">
              <a:solidFill>
                <a:schemeClr val="tx2"/>
              </a:solidFill>
              <a:latin typeface="+mn-lt"/>
            </a:endParaRPr>
          </a:p>
        </p:txBody>
      </p:sp>
      <p:sp>
        <p:nvSpPr>
          <p:cNvPr id="33" name="Textplatzhalter 11">
            <a:extLst>
              <a:ext uri="{FF2B5EF4-FFF2-40B4-BE49-F238E27FC236}">
                <a16:creationId xmlns:a16="http://schemas.microsoft.com/office/drawing/2014/main" id="{6AF94153-6EDF-466D-B635-4390F9877BCD}"/>
              </a:ext>
            </a:extLst>
          </p:cNvPr>
          <p:cNvSpPr>
            <a:spLocks noGrp="1"/>
          </p:cNvSpPr>
          <p:nvPr>
            <p:ph type="body" sz="quarter" idx="38" hasCustomPrompt="1"/>
          </p:nvPr>
        </p:nvSpPr>
        <p:spPr>
          <a:xfrm>
            <a:off x="6209191" y="2334579"/>
            <a:ext cx="2591909" cy="550863"/>
          </a:xfrm>
        </p:spPr>
        <p:txBody>
          <a:bodyPr/>
          <a:lstStyle/>
          <a:p>
            <a:pPr marL="0" marR="0" lvl="0" indent="0"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de-DE" sz="1800" b="0" i="0" u="none" strike="noStrike" kern="1200" cap="none" spc="0" normalizeH="0" baseline="0" noProof="0" dirty="0">
                <a:ln>
                  <a:noFill/>
                </a:ln>
                <a:solidFill>
                  <a:srgbClr val="000000"/>
                </a:solidFill>
                <a:effectLst/>
                <a:uLnTx/>
                <a:uFillTx/>
                <a:latin typeface="TeleNeo Office ExtraBold"/>
                <a:ea typeface="+mn-ea"/>
                <a:cs typeface="+mn-cs"/>
              </a:rPr>
              <a:t>Weitere Module zum </a:t>
            </a:r>
            <a:br>
              <a:rPr kumimoji="0" lang="de-DE" sz="1800" b="0" i="0" u="none" strike="noStrike" kern="1200" cap="none" spc="0" normalizeH="0" baseline="0" noProof="0" dirty="0">
                <a:ln>
                  <a:noFill/>
                </a:ln>
                <a:solidFill>
                  <a:srgbClr val="000000"/>
                </a:solidFill>
                <a:effectLst/>
                <a:uLnTx/>
                <a:uFillTx/>
                <a:latin typeface="TeleNeo Office ExtraBold"/>
                <a:ea typeface="+mn-ea"/>
                <a:cs typeface="+mn-cs"/>
              </a:rPr>
            </a:br>
            <a:r>
              <a:rPr kumimoji="0" lang="de-DE" sz="1800" b="0" i="0" u="none" strike="noStrike" kern="1200" cap="none" spc="0" normalizeH="0" baseline="0" noProof="0" dirty="0">
                <a:ln>
                  <a:noFill/>
                </a:ln>
                <a:solidFill>
                  <a:srgbClr val="000000"/>
                </a:solidFill>
                <a:effectLst/>
                <a:uLnTx/>
                <a:uFillTx/>
                <a:latin typeface="TeleNeo Office ExtraBold"/>
                <a:ea typeface="+mn-ea"/>
                <a:cs typeface="+mn-cs"/>
              </a:rPr>
              <a:t>Thema barrierefreie IT</a:t>
            </a:r>
          </a:p>
        </p:txBody>
      </p:sp>
    </p:spTree>
    <p:extLst>
      <p:ext uri="{BB962C8B-B14F-4D97-AF65-F5344CB8AC3E}">
        <p14:creationId xmlns:p14="http://schemas.microsoft.com/office/powerpoint/2010/main" val="289062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18740957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 Bild Inhal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7F82D13-D380-49DB-A45B-EEF50AFB4F97}"/>
              </a:ext>
            </a:extLst>
          </p:cNvPr>
          <p:cNvSpPr>
            <a:spLocks noGrp="1"/>
          </p:cNvSpPr>
          <p:nvPr>
            <p:ph type="title"/>
          </p:nvPr>
        </p:nvSpPr>
        <p:spPr bwMode="gray">
          <a:xfrm>
            <a:off x="6399647" y="304091"/>
            <a:ext cx="5485412" cy="838177"/>
          </a:xfrm>
        </p:spPr>
        <p:txBody>
          <a:bodyPr lIns="0"/>
          <a:lstStyle/>
          <a:p>
            <a:r>
              <a:rPr lang="de-DE" dirty="0"/>
              <a:t>Mastertitelformat bearbeiten</a:t>
            </a:r>
          </a:p>
        </p:txBody>
      </p:sp>
      <p:sp>
        <p:nvSpPr>
          <p:cNvPr id="7" name="Bildplatzhalter 6">
            <a:extLst>
              <a:ext uri="{FF2B5EF4-FFF2-40B4-BE49-F238E27FC236}">
                <a16:creationId xmlns:a16="http://schemas.microsoft.com/office/drawing/2014/main" id="{A9EEC2DD-8189-49D2-933E-464611E35975}"/>
              </a:ext>
            </a:extLst>
          </p:cNvPr>
          <p:cNvSpPr>
            <a:spLocks noGrp="1"/>
          </p:cNvSpPr>
          <p:nvPr>
            <p:ph type="pic" sz="quarter" idx="10"/>
          </p:nvPr>
        </p:nvSpPr>
        <p:spPr bwMode="gray">
          <a:xfrm>
            <a:off x="2" y="1"/>
            <a:ext cx="6095999" cy="6858000"/>
          </a:xfrm>
        </p:spPr>
        <p:txBody>
          <a:bodyPr/>
          <a:lstStyle/>
          <a:p>
            <a:r>
              <a:rPr lang="de-DE"/>
              <a:t>Bild durch Klicken auf Symbol hinzufügen</a:t>
            </a:r>
            <a:endParaRPr lang="de-DE" dirty="0"/>
          </a:p>
        </p:txBody>
      </p:sp>
      <p:sp>
        <p:nvSpPr>
          <p:cNvPr id="4" name="Inhaltsplatzhalter 3">
            <a:extLst>
              <a:ext uri="{FF2B5EF4-FFF2-40B4-BE49-F238E27FC236}">
                <a16:creationId xmlns:a16="http://schemas.microsoft.com/office/drawing/2014/main" id="{26F046B5-E37D-428F-8A38-630EF12AE2C6}"/>
              </a:ext>
            </a:extLst>
          </p:cNvPr>
          <p:cNvSpPr>
            <a:spLocks noGrp="1"/>
          </p:cNvSpPr>
          <p:nvPr>
            <p:ph sz="quarter" idx="11"/>
          </p:nvPr>
        </p:nvSpPr>
        <p:spPr bwMode="gray">
          <a:xfrm>
            <a:off x="6399647" y="1562455"/>
            <a:ext cx="5486629" cy="4267349"/>
          </a:xfrm>
        </p:spPr>
        <p:txBody>
          <a:bodyPr lIns="0" anchor="ctr"/>
          <a:lstStyle>
            <a:lvl1pPr>
              <a:defRPr>
                <a:solidFill>
                  <a:srgbClr val="000000"/>
                </a:solidFill>
              </a:defRPr>
            </a:lvl1pPr>
            <a:lvl2pPr>
              <a:defRPr>
                <a:solidFill>
                  <a:srgbClr val="000000"/>
                </a:solidFill>
              </a:defRPr>
            </a:lvl2pPr>
            <a:lvl3pPr marL="152366" indent="-152366">
              <a:buFont typeface="Wingdings" panose="05000000000000000000" pitchFamily="2" charset="2"/>
              <a:buChar char="§"/>
              <a:defRPr>
                <a:solidFill>
                  <a:srgbClr val="000000"/>
                </a:solidFill>
              </a:defRPr>
            </a:lvl3pPr>
            <a:lvl4pPr marL="304733" indent="-152366">
              <a:buFont typeface="Wingdings" panose="05000000000000000000" pitchFamily="2" charset="2"/>
              <a:buChar char="§"/>
              <a:defRPr>
                <a:solidFill>
                  <a:srgbClr val="000000"/>
                </a:solidFill>
              </a:defRPr>
            </a:lvl4pPr>
            <a:lvl5pPr marL="457099" indent="-152366">
              <a:buFont typeface="Wingdings" panose="05000000000000000000" pitchFamily="2" charset="2"/>
              <a:buChar char="§"/>
              <a:defRPr>
                <a:solidFill>
                  <a:srgbClr val="000000"/>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a:extLst>
              <a:ext uri="{FF2B5EF4-FFF2-40B4-BE49-F238E27FC236}">
                <a16:creationId xmlns:a16="http://schemas.microsoft.com/office/drawing/2014/main" id="{E3197EFA-7ACF-443E-8A59-8404AA034753}"/>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Tree>
    <p:extLst>
      <p:ext uri="{BB962C8B-B14F-4D97-AF65-F5344CB8AC3E}">
        <p14:creationId xmlns:p14="http://schemas.microsoft.com/office/powerpoint/2010/main" val="32892651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vollflächig">
    <p:spTree>
      <p:nvGrpSpPr>
        <p:cNvPr id="1" name=""/>
        <p:cNvGrpSpPr/>
        <p:nvPr/>
      </p:nvGrpSpPr>
      <p:grpSpPr>
        <a:xfrm>
          <a:off x="0" y="0"/>
          <a:ext cx="0" cy="0"/>
          <a:chOff x="0" y="0"/>
          <a:chExt cx="0" cy="0"/>
        </a:xfrm>
      </p:grpSpPr>
      <p:sp>
        <p:nvSpPr>
          <p:cNvPr id="7" name="Hinweis">
            <a:hlinkClick r:id="rId2"/>
            <a:extLst>
              <a:ext uri="{FF2B5EF4-FFF2-40B4-BE49-F238E27FC236}">
                <a16:creationId xmlns:a16="http://schemas.microsoft.com/office/drawing/2014/main" id="{377C3532-5732-4EA0-B8B8-E5E6CDDA0F42}"/>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5" name="Hinweis">
            <a:hlinkClick r:id="rId2"/>
            <a:extLst>
              <a:ext uri="{FF2B5EF4-FFF2-40B4-BE49-F238E27FC236}">
                <a16:creationId xmlns:a16="http://schemas.microsoft.com/office/drawing/2014/main" id="{8779A957-3D5D-406D-96DE-A44223AF0DBA}"/>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4" name="Bildplatzhalter 3">
            <a:extLst>
              <a:ext uri="{FF2B5EF4-FFF2-40B4-BE49-F238E27FC236}">
                <a16:creationId xmlns:a16="http://schemas.microsoft.com/office/drawing/2014/main" id="{C04D5F33-6006-4586-91A0-3B301EF7D2B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7999"/>
          </a:xfrm>
        </p:spPr>
        <p:txBody>
          <a:bodyPr lIns="288000" tIns="288000" rIns="288000" bIns="288000"/>
          <a:lstStyle>
            <a:lvl1pPr>
              <a:defRPr/>
            </a:lvl1pPr>
          </a:lstStyle>
          <a:p>
            <a:r>
              <a:rPr lang="de-DE" noProof="0"/>
              <a:t>Bild einfügen</a:t>
            </a:r>
          </a:p>
        </p:txBody>
      </p:sp>
    </p:spTree>
    <p:extLst>
      <p:ext uri="{BB962C8B-B14F-4D97-AF65-F5344CB8AC3E}">
        <p14:creationId xmlns:p14="http://schemas.microsoft.com/office/powerpoint/2010/main" val="3532759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mit Rand">
    <p:spTree>
      <p:nvGrpSpPr>
        <p:cNvPr id="1" name=""/>
        <p:cNvGrpSpPr/>
        <p:nvPr/>
      </p:nvGrpSpPr>
      <p:grpSpPr>
        <a:xfrm>
          <a:off x="0" y="0"/>
          <a:ext cx="0" cy="0"/>
          <a:chOff x="0" y="0"/>
          <a:chExt cx="0" cy="0"/>
        </a:xfrm>
      </p:grpSpPr>
      <p:sp>
        <p:nvSpPr>
          <p:cNvPr id="7" name="Hinweis">
            <a:hlinkClick r:id="rId2"/>
            <a:extLst>
              <a:ext uri="{FF2B5EF4-FFF2-40B4-BE49-F238E27FC236}">
                <a16:creationId xmlns:a16="http://schemas.microsoft.com/office/drawing/2014/main" id="{63D395F9-D162-4754-8114-6C407867C137}"/>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4" name="Hinweis">
            <a:hlinkClick r:id="rId2"/>
            <a:extLst>
              <a:ext uri="{FF2B5EF4-FFF2-40B4-BE49-F238E27FC236}">
                <a16:creationId xmlns:a16="http://schemas.microsoft.com/office/drawing/2014/main" id="{A0CD5ACC-E0A1-45E8-8748-EEC9470D6C3F}"/>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5" name="Bildplatzhalter 3">
            <a:extLst>
              <a:ext uri="{FF2B5EF4-FFF2-40B4-BE49-F238E27FC236}">
                <a16:creationId xmlns:a16="http://schemas.microsoft.com/office/drawing/2014/main" id="{5D53D54C-BA1B-417E-907E-FD4087465ABE}"/>
              </a:ext>
              <a:ext uri="{C183D7F6-B498-43B3-948B-1728B52AA6E4}">
                <adec:decorative xmlns:adec="http://schemas.microsoft.com/office/drawing/2017/decorative" val="1"/>
              </a:ext>
            </a:extLst>
          </p:cNvPr>
          <p:cNvSpPr>
            <a:spLocks noGrp="1"/>
          </p:cNvSpPr>
          <p:nvPr>
            <p:ph type="pic" sz="quarter" idx="10" hasCustomPrompt="1"/>
          </p:nvPr>
        </p:nvSpPr>
        <p:spPr>
          <a:xfrm>
            <a:off x="478800" y="0"/>
            <a:ext cx="11713200" cy="6857999"/>
          </a:xfrm>
        </p:spPr>
        <p:txBody>
          <a:bodyPr lIns="288000" tIns="288000" rIns="288000" bIns="288000"/>
          <a:lstStyle>
            <a:lvl1pPr>
              <a:defRPr/>
            </a:lvl1pPr>
          </a:lstStyle>
          <a:p>
            <a:r>
              <a:rPr lang="de-DE" noProof="0"/>
              <a:t>Bild einfügen</a:t>
            </a:r>
          </a:p>
        </p:txBody>
      </p:sp>
    </p:spTree>
    <p:extLst>
      <p:ext uri="{BB962C8B-B14F-4D97-AF65-F5344CB8AC3E}">
        <p14:creationId xmlns:p14="http://schemas.microsoft.com/office/powerpoint/2010/main" val="2258562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chwarz Titel lang 01">
    <p:bg>
      <p:bgPr>
        <a:solidFill>
          <a:schemeClr val="tx1"/>
        </a:solidFill>
        <a:effectLst/>
      </p:bgPr>
    </p:bg>
    <p:spTree>
      <p:nvGrpSpPr>
        <p:cNvPr id="1" name=""/>
        <p:cNvGrpSpPr/>
        <p:nvPr/>
      </p:nvGrpSpPr>
      <p:grpSpPr>
        <a:xfrm>
          <a:off x="0" y="0"/>
          <a:ext cx="0" cy="0"/>
          <a:chOff x="0" y="0"/>
          <a:chExt cx="0" cy="0"/>
        </a:xfrm>
      </p:grpSpPr>
      <p:sp>
        <p:nvSpPr>
          <p:cNvPr id="13" name="Hinweis">
            <a:hlinkClick r:id="rId2"/>
            <a:extLst>
              <a:ext uri="{FF2B5EF4-FFF2-40B4-BE49-F238E27FC236}">
                <a16:creationId xmlns:a16="http://schemas.microsoft.com/office/drawing/2014/main" id="{17A871CD-4751-44F5-AF51-204955C20F67}"/>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1" name="Hinweis">
            <a:hlinkClick r:id="rId2"/>
            <a:extLst>
              <a:ext uri="{FF2B5EF4-FFF2-40B4-BE49-F238E27FC236}">
                <a16:creationId xmlns:a16="http://schemas.microsoft.com/office/drawing/2014/main" id="{05E95497-837D-4BFA-A5F4-5AF7972EA92F}"/>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2" name="Bildplatzhalter 1">
            <a:extLst>
              <a:ext uri="{FF2B5EF4-FFF2-40B4-BE49-F238E27FC236}">
                <a16:creationId xmlns:a16="http://schemas.microsoft.com/office/drawing/2014/main" id="{177169C9-19B7-4577-8911-16E213C36E4F}"/>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tx1"/>
          </a:solidFill>
        </p:spPr>
        <p:txBody>
          <a:bodyPr lIns="8100000" tIns="288000" rIns="288000" bIns="288000" anchor="b" anchorCtr="0"/>
          <a:lstStyle>
            <a:lvl1pPr algn="l">
              <a:spcAft>
                <a:spcPts val="0"/>
              </a:spcAft>
              <a:defRPr sz="2000">
                <a:solidFill>
                  <a:schemeClr val="tx1">
                    <a:lumMod val="65000"/>
                    <a:lumOff val="35000"/>
                  </a:schemeClr>
                </a:solidFill>
              </a:defRPr>
            </a:lvl1pPr>
          </a:lstStyle>
          <a:p>
            <a:r>
              <a:rPr lang="de-DE" noProof="0" dirty="0"/>
              <a:t>Optional: Bild einfügen</a:t>
            </a:r>
            <a:br>
              <a:rPr lang="de-DE" noProof="0" dirty="0"/>
            </a:br>
            <a:r>
              <a:rPr lang="de-DE" noProof="0" dirty="0"/>
              <a:t>Hinweis: Diesen Text kann man im Präsentationsmodus NICHT sehen.</a:t>
            </a:r>
          </a:p>
        </p:txBody>
      </p:sp>
      <p:sp>
        <p:nvSpPr>
          <p:cNvPr id="10" name="Shape">
            <a:extLst>
              <a:ext uri="{FF2B5EF4-FFF2-40B4-BE49-F238E27FC236}">
                <a16:creationId xmlns:a16="http://schemas.microsoft.com/office/drawing/2014/main" id="{E2DA4FDA-A2D7-48A9-B74C-54C68C05E5F9}"/>
              </a:ext>
              <a:ext uri="{C183D7F6-B498-43B3-948B-1728B52AA6E4}">
                <adec:decorative xmlns:adec="http://schemas.microsoft.com/office/drawing/2017/decorative" val="1"/>
              </a:ext>
            </a:extLst>
          </p:cNvPr>
          <p:cNvSpPr>
            <a:spLocks noGrp="1"/>
          </p:cNvSpPr>
          <p:nvPr>
            <p:ph type="pic" sz="quarter" idx="16"/>
          </p:nvPr>
        </p:nvSpPr>
        <p:spPr>
          <a:xfrm>
            <a:off x="0" y="0"/>
            <a:ext cx="7837200" cy="6858000"/>
          </a:xfrm>
          <a:blipFill>
            <a:blip r:embed="rId7">
              <a:extLst>
                <a:ext uri="{96DAC541-7B7A-43D3-8B79-37D633B846F1}">
                  <asvg:svgBlip xmlns:asvg="http://schemas.microsoft.com/office/drawing/2016/SVG/main" r:embed="rId8"/>
                </a:ext>
              </a:extLst>
            </a:blip>
            <a:stretch>
              <a:fillRect/>
            </a:stretch>
          </a:blipFill>
        </p:spPr>
        <p:txBody>
          <a:bodyPr anchor="ctr" anchorCtr="0"/>
          <a:lstStyle>
            <a:lvl1pPr algn="ctr">
              <a:defRPr>
                <a:solidFill>
                  <a:schemeClr val="tx2"/>
                </a:solidFill>
              </a:defRPr>
            </a:lvl1pPr>
          </a:lstStyle>
          <a:p>
            <a:r>
              <a:rPr lang="de-DE" noProof="0" dirty="0"/>
              <a:t>Bild durch Klicken auf Symbol hinzufügen</a:t>
            </a:r>
          </a:p>
        </p:txBody>
      </p:sp>
      <p:sp>
        <p:nvSpPr>
          <p:cNvPr id="14" name="MMS Identifier" descr="Identifier T-Systems MMS">
            <a:extLst>
              <a:ext uri="{FF2B5EF4-FFF2-40B4-BE49-F238E27FC236}">
                <a16:creationId xmlns:a16="http://schemas.microsoft.com/office/drawing/2014/main" id="{E13019BB-7084-46C5-B081-FA4A1B5A6632}"/>
              </a:ext>
            </a:extLst>
          </p:cNvPr>
          <p:cNvSpPr>
            <a:spLocks noGrp="1" noChangeAspect="1"/>
          </p:cNvSpPr>
          <p:nvPr>
            <p:ph type="pic" sz="quarter" idx="19"/>
          </p:nvPr>
        </p:nvSpPr>
        <p:spPr>
          <a:xfrm>
            <a:off x="9427200" y="478800"/>
            <a:ext cx="2286000" cy="360000"/>
          </a:xfrm>
          <a:blipFill>
            <a:blip r:embed="rId9">
              <a:extLst>
                <a:ext uri="{96DAC541-7B7A-43D3-8B79-37D633B846F1}">
                  <asvg:svgBlip xmlns:asvg="http://schemas.microsoft.com/office/drawing/2016/SVG/main" r:embed="rId10"/>
                </a:ext>
              </a:extLst>
            </a:blip>
            <a:stretch>
              <a:fillRect/>
            </a:stretch>
          </a:blipFill>
          <a:effectLst>
            <a:outerShdw blurRad="254000" algn="ctr" rotWithShape="0">
              <a:prstClr val="black"/>
            </a:outerShdw>
          </a:effectLst>
        </p:spPr>
        <p:txBody>
          <a:bodyPr/>
          <a:lstStyle>
            <a:lvl1pPr>
              <a:defRPr>
                <a:noFill/>
              </a:defRPr>
            </a:lvl1pPr>
          </a:lstStyle>
          <a:p>
            <a:r>
              <a:rPr lang="de-DE" noProof="0" dirty="0"/>
              <a:t>Bild durch Klicken auf Symbol hinzufügen</a:t>
            </a:r>
          </a:p>
        </p:txBody>
      </p:sp>
      <p:sp>
        <p:nvSpPr>
          <p:cNvPr id="3" name="Dachzeile">
            <a:extLst>
              <a:ext uri="{FF2B5EF4-FFF2-40B4-BE49-F238E27FC236}">
                <a16:creationId xmlns:a16="http://schemas.microsoft.com/office/drawing/2014/main" id="{2931B0A1-8DE4-4F87-9296-AE72B35697A6}"/>
              </a:ext>
            </a:extLst>
          </p:cNvPr>
          <p:cNvSpPr>
            <a:spLocks noGrp="1"/>
          </p:cNvSpPr>
          <p:nvPr>
            <p:ph type="subTitle" idx="1" hasCustomPrompt="1"/>
          </p:nvPr>
        </p:nvSpPr>
        <p:spPr bwMode="black">
          <a:xfrm>
            <a:off x="594000" y="2340000"/>
            <a:ext cx="4680000" cy="288000"/>
          </a:xfrm>
        </p:spPr>
        <p:txBody>
          <a:bodyPr lIns="0" anchor="b" anchorCtr="0">
            <a:noAutofit/>
          </a:bodyPr>
          <a:lstStyle>
            <a:lvl1pPr marL="0" indent="0" algn="l">
              <a:lnSpc>
                <a:spcPct val="90000"/>
              </a:lnSpc>
              <a:spcAft>
                <a:spcPts val="0"/>
              </a:spcAft>
              <a:buNone/>
              <a:defRPr sz="2000" b="0">
                <a:solidFill>
                  <a:schemeClr val="bg1"/>
                </a:solidFill>
                <a:latin typeface="+mn-lt"/>
              </a:defRPr>
            </a:lvl1pPr>
            <a:lvl2pPr marL="0" indent="0" algn="l">
              <a:lnSpc>
                <a:spcPct val="90000"/>
              </a:lnSpc>
              <a:spcAft>
                <a:spcPts val="0"/>
              </a:spcAft>
              <a:buNone/>
              <a:defRPr sz="1800" b="0">
                <a:solidFill>
                  <a:schemeClr val="bg1"/>
                </a:solidFill>
                <a:latin typeface="+mn-lt"/>
              </a:defRPr>
            </a:lvl2pPr>
            <a:lvl3pPr marL="0" indent="0" algn="l">
              <a:lnSpc>
                <a:spcPct val="90000"/>
              </a:lnSpc>
              <a:spcAft>
                <a:spcPts val="0"/>
              </a:spcAft>
              <a:buNone/>
              <a:defRPr sz="1800" b="0">
                <a:solidFill>
                  <a:schemeClr val="bg1"/>
                </a:solidFill>
                <a:latin typeface="+mn-lt"/>
              </a:defRPr>
            </a:lvl3pPr>
            <a:lvl4pPr marL="0" indent="0" algn="l">
              <a:lnSpc>
                <a:spcPct val="90000"/>
              </a:lnSpc>
              <a:spcAft>
                <a:spcPts val="0"/>
              </a:spcAft>
              <a:buNone/>
              <a:defRPr sz="1800" b="0">
                <a:solidFill>
                  <a:schemeClr val="bg1"/>
                </a:solidFill>
                <a:latin typeface="+mn-lt"/>
              </a:defRPr>
            </a:lvl4pPr>
            <a:lvl5pPr marL="0" indent="0" algn="l">
              <a:lnSpc>
                <a:spcPct val="90000"/>
              </a:lnSpc>
              <a:spcAft>
                <a:spcPts val="0"/>
              </a:spcAft>
              <a:buNone/>
              <a:defRPr sz="1800" b="0">
                <a:solidFill>
                  <a:schemeClr val="bg1"/>
                </a:solidFill>
                <a:latin typeface="+mn-lt"/>
              </a:defRPr>
            </a:lvl5pPr>
            <a:lvl6pPr marL="0" indent="0" algn="l">
              <a:lnSpc>
                <a:spcPct val="90000"/>
              </a:lnSpc>
              <a:spcAft>
                <a:spcPts val="0"/>
              </a:spcAft>
              <a:buNone/>
              <a:defRPr sz="1800" b="0">
                <a:solidFill>
                  <a:schemeClr val="bg1"/>
                </a:solidFill>
                <a:latin typeface="+mn-lt"/>
              </a:defRPr>
            </a:lvl6pPr>
            <a:lvl7pPr marL="0" indent="0" algn="l">
              <a:lnSpc>
                <a:spcPct val="90000"/>
              </a:lnSpc>
              <a:spcAft>
                <a:spcPts val="0"/>
              </a:spcAft>
              <a:buNone/>
              <a:defRPr sz="1800" b="0">
                <a:solidFill>
                  <a:schemeClr val="bg1"/>
                </a:solidFill>
                <a:latin typeface="+mn-lt"/>
              </a:defRPr>
            </a:lvl7pPr>
            <a:lvl8pPr marL="0" indent="0" algn="l">
              <a:lnSpc>
                <a:spcPct val="90000"/>
              </a:lnSpc>
              <a:spcAft>
                <a:spcPts val="0"/>
              </a:spcAft>
              <a:buNone/>
              <a:defRPr sz="1800" b="0">
                <a:solidFill>
                  <a:schemeClr val="bg1"/>
                </a:solidFill>
                <a:latin typeface="+mn-lt"/>
              </a:defRPr>
            </a:lvl8pPr>
            <a:lvl9pPr marL="0" indent="0" algn="l">
              <a:lnSpc>
                <a:spcPct val="90000"/>
              </a:lnSpc>
              <a:spcAft>
                <a:spcPts val="0"/>
              </a:spcAft>
              <a:buNone/>
              <a:defRPr sz="1800" b="0">
                <a:solidFill>
                  <a:schemeClr val="bg1"/>
                </a:solidFill>
                <a:latin typeface="+mn-lt"/>
              </a:defRPr>
            </a:lvl9pPr>
          </a:lstStyle>
          <a:p>
            <a:r>
              <a:rPr lang="de-DE" noProof="0" dirty="0"/>
              <a:t>Dachzeile (einzeilig 20 </a:t>
            </a:r>
            <a:r>
              <a:rPr lang="de-DE" noProof="0" dirty="0" err="1"/>
              <a:t>pt</a:t>
            </a:r>
            <a:r>
              <a:rPr lang="de-DE" noProof="0" dirty="0"/>
              <a:t>)</a:t>
            </a:r>
          </a:p>
        </p:txBody>
      </p:sp>
      <p:sp>
        <p:nvSpPr>
          <p:cNvPr id="2" name="Titel">
            <a:extLst>
              <a:ext uri="{FF2B5EF4-FFF2-40B4-BE49-F238E27FC236}">
                <a16:creationId xmlns:a16="http://schemas.microsoft.com/office/drawing/2014/main" id="{7855CF3A-8745-495B-9FFE-CE92A5F4D68B}"/>
              </a:ext>
            </a:extLst>
          </p:cNvPr>
          <p:cNvSpPr>
            <a:spLocks noGrp="1"/>
          </p:cNvSpPr>
          <p:nvPr>
            <p:ph type="ctrTitle" hasCustomPrompt="1"/>
          </p:nvPr>
        </p:nvSpPr>
        <p:spPr bwMode="black">
          <a:xfrm>
            <a:off x="594000" y="2808000"/>
            <a:ext cx="4680000" cy="2664000"/>
          </a:xfrm>
        </p:spPr>
        <p:txBody>
          <a:bodyPr lIns="0" anchor="t" anchorCtr="0">
            <a:normAutofit/>
          </a:bodyPr>
          <a:lstStyle>
            <a:lvl1pPr algn="l">
              <a:lnSpc>
                <a:spcPct val="85000"/>
              </a:lnSpc>
              <a:defRPr sz="6000">
                <a:solidFill>
                  <a:schemeClr val="bg1"/>
                </a:solidFill>
              </a:defRPr>
            </a:lvl1pPr>
          </a:lstStyle>
          <a:p>
            <a:r>
              <a:rPr lang="de-DE" noProof="0" dirty="0"/>
              <a:t>Titel 60 </a:t>
            </a:r>
            <a:r>
              <a:rPr lang="de-DE" noProof="0" dirty="0" err="1"/>
              <a:t>pt</a:t>
            </a:r>
            <a:r>
              <a:rPr lang="de-DE" noProof="0" dirty="0"/>
              <a:t>.</a:t>
            </a:r>
          </a:p>
        </p:txBody>
      </p:sp>
      <p:sp>
        <p:nvSpPr>
          <p:cNvPr id="9" name="Logo T-Systems" descr="Logo T-Systems">
            <a:extLst>
              <a:ext uri="{FF2B5EF4-FFF2-40B4-BE49-F238E27FC236}">
                <a16:creationId xmlns:a16="http://schemas.microsoft.com/office/drawing/2014/main" id="{93F7A690-F2A9-4A3F-9633-A56918EEBE59}"/>
              </a:ext>
            </a:extLst>
          </p:cNvPr>
          <p:cNvSpPr>
            <a:spLocks noGrp="1" noChangeAspect="1"/>
          </p:cNvSpPr>
          <p:nvPr>
            <p:ph type="pic" sz="quarter" idx="14"/>
          </p:nvPr>
        </p:nvSpPr>
        <p:spPr>
          <a:xfrm>
            <a:off x="594000" y="5976000"/>
            <a:ext cx="1628307" cy="360000"/>
          </a:xfrm>
          <a:blipFill>
            <a:blip r:embed="rId11">
              <a:extLst>
                <a:ext uri="{96DAC541-7B7A-43D3-8B79-37D633B846F1}">
                  <asvg:svgBlip xmlns:asvg="http://schemas.microsoft.com/office/drawing/2016/SVG/main" r:embed="rId12"/>
                </a:ext>
              </a:extLst>
            </a:blip>
            <a:stretch>
              <a:fillRect/>
            </a:stretch>
          </a:blipFill>
        </p:spPr>
        <p:txBody>
          <a:bodyPr/>
          <a:lstStyle>
            <a:lvl1pPr>
              <a:defRPr>
                <a:noFill/>
              </a:defRPr>
            </a:lvl1pPr>
          </a:lstStyle>
          <a:p>
            <a:r>
              <a:rPr lang="de-DE" noProof="0"/>
              <a:t>Bild durch Klicken auf Symbol hinzufügen</a:t>
            </a:r>
          </a:p>
        </p:txBody>
      </p:sp>
    </p:spTree>
    <p:extLst>
      <p:ext uri="{BB962C8B-B14F-4D97-AF65-F5344CB8AC3E}">
        <p14:creationId xmlns:p14="http://schemas.microsoft.com/office/powerpoint/2010/main" val="505837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chwarz Titel lang 02">
    <p:bg>
      <p:bgPr>
        <a:solidFill>
          <a:schemeClr val="tx1"/>
        </a:solidFill>
        <a:effectLst/>
      </p:bgPr>
    </p:bg>
    <p:spTree>
      <p:nvGrpSpPr>
        <p:cNvPr id="1" name=""/>
        <p:cNvGrpSpPr/>
        <p:nvPr/>
      </p:nvGrpSpPr>
      <p:grpSpPr>
        <a:xfrm>
          <a:off x="0" y="0"/>
          <a:ext cx="0" cy="0"/>
          <a:chOff x="0" y="0"/>
          <a:chExt cx="0" cy="0"/>
        </a:xfrm>
      </p:grpSpPr>
      <p:sp>
        <p:nvSpPr>
          <p:cNvPr id="11" name="Hinweis">
            <a:hlinkClick r:id="rId2"/>
            <a:extLst>
              <a:ext uri="{FF2B5EF4-FFF2-40B4-BE49-F238E27FC236}">
                <a16:creationId xmlns:a16="http://schemas.microsoft.com/office/drawing/2014/main" id="{700AC613-09FE-4F16-8361-5C933D731AE5}"/>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4" name="Hinweis">
            <a:hlinkClick r:id="rId2"/>
            <a:extLst>
              <a:ext uri="{FF2B5EF4-FFF2-40B4-BE49-F238E27FC236}">
                <a16:creationId xmlns:a16="http://schemas.microsoft.com/office/drawing/2014/main" id="{372479A8-CBFB-4A16-AEFF-3908D085DB68}"/>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3" name="Bildplatzhalter 1">
            <a:extLst>
              <a:ext uri="{FF2B5EF4-FFF2-40B4-BE49-F238E27FC236}">
                <a16:creationId xmlns:a16="http://schemas.microsoft.com/office/drawing/2014/main" id="{B5C769F9-C6A6-4A7E-89DA-A5AE0FA0985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tx1"/>
          </a:solidFill>
        </p:spPr>
        <p:txBody>
          <a:bodyPr vert="horz" lIns="8100000" tIns="288000" rIns="288000" bIns="288000" rtlCol="0" anchor="b" anchorCtr="0">
            <a:noAutofit/>
          </a:bodyPr>
          <a:lstStyle>
            <a:lvl1pPr>
              <a:spcAft>
                <a:spcPts val="0"/>
              </a:spcAft>
              <a:defRPr lang="de-DE" sz="2000" dirty="0">
                <a:solidFill>
                  <a:schemeClr val="tx1">
                    <a:lumMod val="65000"/>
                    <a:lumOff val="3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10" name="Shape">
            <a:extLst>
              <a:ext uri="{FF2B5EF4-FFF2-40B4-BE49-F238E27FC236}">
                <a16:creationId xmlns:a16="http://schemas.microsoft.com/office/drawing/2014/main" id="{997D7A0E-FF0E-4B7A-905C-FCB8F0C17E72}"/>
              </a:ext>
              <a:ext uri="{C183D7F6-B498-43B3-948B-1728B52AA6E4}">
                <adec:decorative xmlns:adec="http://schemas.microsoft.com/office/drawing/2017/decorative" val="1"/>
              </a:ext>
            </a:extLst>
          </p:cNvPr>
          <p:cNvSpPr>
            <a:spLocks noGrp="1"/>
          </p:cNvSpPr>
          <p:nvPr>
            <p:ph type="pic" sz="quarter" idx="16"/>
          </p:nvPr>
        </p:nvSpPr>
        <p:spPr>
          <a:xfrm flipV="1">
            <a:off x="0" y="0"/>
            <a:ext cx="7837200" cy="6858000"/>
          </a:xfrm>
          <a:blipFill>
            <a:blip r:embed="rId7">
              <a:extLst>
                <a:ext uri="{96DAC541-7B7A-43D3-8B79-37D633B846F1}">
                  <asvg:svgBlip xmlns:asvg="http://schemas.microsoft.com/office/drawing/2016/SVG/main" r:embed="rId8"/>
                </a:ext>
              </a:extLst>
            </a:blip>
            <a:stretch>
              <a:fillRect/>
            </a:stretch>
          </a:blipFill>
        </p:spPr>
        <p:txBody>
          <a:bodyPr anchor="ctr" anchorCtr="0"/>
          <a:lstStyle>
            <a:lvl1pPr algn="ctr">
              <a:defRPr>
                <a:solidFill>
                  <a:schemeClr val="tx2"/>
                </a:solidFill>
              </a:defRPr>
            </a:lvl1pPr>
          </a:lstStyle>
          <a:p>
            <a:r>
              <a:rPr lang="de-DE" noProof="0"/>
              <a:t>Bild durch Klicken auf Symbol hinzufügen</a:t>
            </a:r>
          </a:p>
        </p:txBody>
      </p:sp>
      <p:sp>
        <p:nvSpPr>
          <p:cNvPr id="12" name="MMS Identifier" descr="Identifier T-Systems MMS">
            <a:extLst>
              <a:ext uri="{FF2B5EF4-FFF2-40B4-BE49-F238E27FC236}">
                <a16:creationId xmlns:a16="http://schemas.microsoft.com/office/drawing/2014/main" id="{76496A26-D2C8-4FC3-ABB7-EF44DF1BD0FC}"/>
              </a:ext>
            </a:extLst>
          </p:cNvPr>
          <p:cNvSpPr>
            <a:spLocks noGrp="1" noChangeAspect="1"/>
          </p:cNvSpPr>
          <p:nvPr>
            <p:ph type="pic" sz="quarter" idx="19"/>
          </p:nvPr>
        </p:nvSpPr>
        <p:spPr>
          <a:xfrm>
            <a:off x="9427200" y="478800"/>
            <a:ext cx="2286000" cy="360000"/>
          </a:xfrm>
          <a:blipFill>
            <a:blip r:embed="rId9">
              <a:extLst>
                <a:ext uri="{96DAC541-7B7A-43D3-8B79-37D633B846F1}">
                  <asvg:svgBlip xmlns:asvg="http://schemas.microsoft.com/office/drawing/2016/SVG/main" r:embed="rId10"/>
                </a:ext>
              </a:extLst>
            </a:blip>
            <a:stretch>
              <a:fillRect/>
            </a:stretch>
          </a:blipFill>
          <a:effectLst>
            <a:outerShdw blurRad="254000" algn="ctr" rotWithShape="0">
              <a:prstClr val="black"/>
            </a:outerShdw>
          </a:effectLst>
        </p:spPr>
        <p:txBody>
          <a:bodyPr vert="horz" lIns="0" tIns="0" rIns="0" bIns="0" rtlCol="0">
            <a:noAutofit/>
          </a:bodyPr>
          <a:lstStyle>
            <a:lvl1pPr>
              <a:defRPr lang="de-DE" noProof="0">
                <a:noFill/>
              </a:defRPr>
            </a:lvl1pPr>
          </a:lstStyle>
          <a:p>
            <a:pPr lvl="0"/>
            <a:r>
              <a:rPr lang="de-DE" noProof="0"/>
              <a:t>Bild durch Klicken auf Symbol hinzufügen</a:t>
            </a:r>
          </a:p>
        </p:txBody>
      </p:sp>
      <p:sp>
        <p:nvSpPr>
          <p:cNvPr id="3" name="Dachzeile">
            <a:extLst>
              <a:ext uri="{FF2B5EF4-FFF2-40B4-BE49-F238E27FC236}">
                <a16:creationId xmlns:a16="http://schemas.microsoft.com/office/drawing/2014/main" id="{2931B0A1-8DE4-4F87-9296-AE72B35697A6}"/>
              </a:ext>
            </a:extLst>
          </p:cNvPr>
          <p:cNvSpPr>
            <a:spLocks noGrp="1"/>
          </p:cNvSpPr>
          <p:nvPr>
            <p:ph type="subTitle" idx="1" hasCustomPrompt="1"/>
          </p:nvPr>
        </p:nvSpPr>
        <p:spPr bwMode="black">
          <a:xfrm>
            <a:off x="594000" y="1332000"/>
            <a:ext cx="4680000" cy="288000"/>
          </a:xfrm>
        </p:spPr>
        <p:txBody>
          <a:bodyPr lIns="0" anchor="b" anchorCtr="0">
            <a:noAutofit/>
          </a:bodyPr>
          <a:lstStyle>
            <a:lvl1pPr marL="0" indent="0" algn="l">
              <a:lnSpc>
                <a:spcPct val="90000"/>
              </a:lnSpc>
              <a:spcAft>
                <a:spcPts val="0"/>
              </a:spcAft>
              <a:buNone/>
              <a:defRPr sz="2000" b="0">
                <a:solidFill>
                  <a:schemeClr val="bg1"/>
                </a:solidFill>
                <a:latin typeface="+mn-lt"/>
              </a:defRPr>
            </a:lvl1pPr>
            <a:lvl2pPr marL="0" indent="0" algn="l">
              <a:lnSpc>
                <a:spcPct val="90000"/>
              </a:lnSpc>
              <a:spcAft>
                <a:spcPts val="0"/>
              </a:spcAft>
              <a:buNone/>
              <a:defRPr sz="1800" b="0">
                <a:solidFill>
                  <a:schemeClr val="bg1"/>
                </a:solidFill>
                <a:latin typeface="+mn-lt"/>
              </a:defRPr>
            </a:lvl2pPr>
            <a:lvl3pPr marL="0" indent="0" algn="l">
              <a:lnSpc>
                <a:spcPct val="90000"/>
              </a:lnSpc>
              <a:spcAft>
                <a:spcPts val="0"/>
              </a:spcAft>
              <a:buNone/>
              <a:defRPr sz="1800" b="0">
                <a:solidFill>
                  <a:schemeClr val="bg1"/>
                </a:solidFill>
                <a:latin typeface="+mn-lt"/>
              </a:defRPr>
            </a:lvl3pPr>
            <a:lvl4pPr marL="0" indent="0" algn="l">
              <a:lnSpc>
                <a:spcPct val="90000"/>
              </a:lnSpc>
              <a:spcAft>
                <a:spcPts val="0"/>
              </a:spcAft>
              <a:buNone/>
              <a:defRPr sz="1800" b="0">
                <a:solidFill>
                  <a:schemeClr val="bg1"/>
                </a:solidFill>
                <a:latin typeface="+mn-lt"/>
              </a:defRPr>
            </a:lvl4pPr>
            <a:lvl5pPr marL="0" indent="0" algn="l">
              <a:lnSpc>
                <a:spcPct val="90000"/>
              </a:lnSpc>
              <a:spcAft>
                <a:spcPts val="0"/>
              </a:spcAft>
              <a:buNone/>
              <a:defRPr sz="1800" b="0">
                <a:solidFill>
                  <a:schemeClr val="bg1"/>
                </a:solidFill>
                <a:latin typeface="+mn-lt"/>
              </a:defRPr>
            </a:lvl5pPr>
            <a:lvl6pPr marL="0" indent="0" algn="l">
              <a:lnSpc>
                <a:spcPct val="90000"/>
              </a:lnSpc>
              <a:spcAft>
                <a:spcPts val="0"/>
              </a:spcAft>
              <a:buNone/>
              <a:defRPr sz="1800" b="0">
                <a:solidFill>
                  <a:schemeClr val="bg1"/>
                </a:solidFill>
                <a:latin typeface="+mn-lt"/>
              </a:defRPr>
            </a:lvl6pPr>
            <a:lvl7pPr marL="0" indent="0" algn="l">
              <a:lnSpc>
                <a:spcPct val="90000"/>
              </a:lnSpc>
              <a:spcAft>
                <a:spcPts val="0"/>
              </a:spcAft>
              <a:buNone/>
              <a:defRPr sz="1800" b="0">
                <a:solidFill>
                  <a:schemeClr val="bg1"/>
                </a:solidFill>
                <a:latin typeface="+mn-lt"/>
              </a:defRPr>
            </a:lvl7pPr>
            <a:lvl8pPr marL="0" indent="0" algn="l">
              <a:lnSpc>
                <a:spcPct val="90000"/>
              </a:lnSpc>
              <a:spcAft>
                <a:spcPts val="0"/>
              </a:spcAft>
              <a:buNone/>
              <a:defRPr sz="1800" b="0">
                <a:solidFill>
                  <a:schemeClr val="bg1"/>
                </a:solidFill>
                <a:latin typeface="+mn-lt"/>
              </a:defRPr>
            </a:lvl8pPr>
            <a:lvl9pPr marL="0" indent="0" algn="l">
              <a:lnSpc>
                <a:spcPct val="90000"/>
              </a:lnSpc>
              <a:spcAft>
                <a:spcPts val="0"/>
              </a:spcAft>
              <a:buNone/>
              <a:defRPr sz="1800" b="0">
                <a:solidFill>
                  <a:schemeClr val="bg1"/>
                </a:solidFill>
                <a:latin typeface="+mn-lt"/>
              </a:defRPr>
            </a:lvl9pPr>
          </a:lstStyle>
          <a:p>
            <a:r>
              <a:rPr lang="de-DE" noProof="0"/>
              <a:t>Dachzeile (einzeilig 20 pt)</a:t>
            </a:r>
          </a:p>
        </p:txBody>
      </p:sp>
      <p:sp>
        <p:nvSpPr>
          <p:cNvPr id="2" name="Titel">
            <a:extLst>
              <a:ext uri="{FF2B5EF4-FFF2-40B4-BE49-F238E27FC236}">
                <a16:creationId xmlns:a16="http://schemas.microsoft.com/office/drawing/2014/main" id="{7855CF3A-8745-495B-9FFE-CE92A5F4D68B}"/>
              </a:ext>
            </a:extLst>
          </p:cNvPr>
          <p:cNvSpPr>
            <a:spLocks noGrp="1"/>
          </p:cNvSpPr>
          <p:nvPr>
            <p:ph type="ctrTitle" hasCustomPrompt="1"/>
          </p:nvPr>
        </p:nvSpPr>
        <p:spPr bwMode="black">
          <a:xfrm>
            <a:off x="594000" y="1800000"/>
            <a:ext cx="4680000" cy="2664000"/>
          </a:xfrm>
        </p:spPr>
        <p:txBody>
          <a:bodyPr lIns="0" anchor="t" anchorCtr="0">
            <a:normAutofit/>
          </a:bodyPr>
          <a:lstStyle>
            <a:lvl1pPr algn="l">
              <a:lnSpc>
                <a:spcPct val="85000"/>
              </a:lnSpc>
              <a:defRPr sz="6000">
                <a:solidFill>
                  <a:schemeClr val="bg1"/>
                </a:solidFill>
              </a:defRPr>
            </a:lvl1pPr>
          </a:lstStyle>
          <a:p>
            <a:r>
              <a:rPr lang="de-DE" noProof="0"/>
              <a:t>Titel 60 pt.</a:t>
            </a:r>
          </a:p>
        </p:txBody>
      </p:sp>
      <p:sp>
        <p:nvSpPr>
          <p:cNvPr id="9" name="Logo T-Systems" descr="Logo T-Systems">
            <a:extLst>
              <a:ext uri="{FF2B5EF4-FFF2-40B4-BE49-F238E27FC236}">
                <a16:creationId xmlns:a16="http://schemas.microsoft.com/office/drawing/2014/main" id="{93F7A690-F2A9-4A3F-9633-A56918EEBE59}"/>
              </a:ext>
            </a:extLst>
          </p:cNvPr>
          <p:cNvSpPr>
            <a:spLocks noGrp="1" noChangeAspect="1"/>
          </p:cNvSpPr>
          <p:nvPr>
            <p:ph type="pic" sz="quarter" idx="14"/>
          </p:nvPr>
        </p:nvSpPr>
        <p:spPr>
          <a:xfrm>
            <a:off x="594000" y="5004000"/>
            <a:ext cx="1628307" cy="360000"/>
          </a:xfrm>
          <a:blipFill>
            <a:blip r:embed="rId11">
              <a:extLst>
                <a:ext uri="{96DAC541-7B7A-43D3-8B79-37D633B846F1}">
                  <asvg:svgBlip xmlns:asvg="http://schemas.microsoft.com/office/drawing/2016/SVG/main" r:embed="rId12"/>
                </a:ext>
              </a:extLst>
            </a:blip>
            <a:stretch>
              <a:fillRect/>
            </a:stretch>
          </a:blipFill>
        </p:spPr>
        <p:txBody>
          <a:bodyPr/>
          <a:lstStyle>
            <a:lvl1pPr>
              <a:defRPr>
                <a:noFill/>
              </a:defRPr>
            </a:lvl1pPr>
          </a:lstStyle>
          <a:p>
            <a:r>
              <a:rPr lang="de-DE" noProof="0"/>
              <a:t>Bild durch Klicken auf Symbol hinzufügen</a:t>
            </a:r>
          </a:p>
        </p:txBody>
      </p:sp>
    </p:spTree>
    <p:extLst>
      <p:ext uri="{BB962C8B-B14F-4D97-AF65-F5344CB8AC3E}">
        <p14:creationId xmlns:p14="http://schemas.microsoft.com/office/powerpoint/2010/main" val="19019286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chwarz Titel kurz 01">
    <p:bg>
      <p:bgPr>
        <a:solidFill>
          <a:schemeClr val="tx1"/>
        </a:solidFill>
        <a:effectLst/>
      </p:bgPr>
    </p:bg>
    <p:spTree>
      <p:nvGrpSpPr>
        <p:cNvPr id="1" name=""/>
        <p:cNvGrpSpPr/>
        <p:nvPr/>
      </p:nvGrpSpPr>
      <p:grpSpPr>
        <a:xfrm>
          <a:off x="0" y="0"/>
          <a:ext cx="0" cy="0"/>
          <a:chOff x="0" y="0"/>
          <a:chExt cx="0" cy="0"/>
        </a:xfrm>
      </p:grpSpPr>
      <p:sp>
        <p:nvSpPr>
          <p:cNvPr id="15" name="Hinweis">
            <a:hlinkClick r:id="rId2"/>
            <a:extLst>
              <a:ext uri="{FF2B5EF4-FFF2-40B4-BE49-F238E27FC236}">
                <a16:creationId xmlns:a16="http://schemas.microsoft.com/office/drawing/2014/main" id="{C5DB87CD-516D-49FA-8CBF-2A71B53CE29C}"/>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0" name="Hinweis">
            <a:hlinkClick r:id="rId2"/>
            <a:extLst>
              <a:ext uri="{FF2B5EF4-FFF2-40B4-BE49-F238E27FC236}">
                <a16:creationId xmlns:a16="http://schemas.microsoft.com/office/drawing/2014/main" id="{3728D5C2-7516-45BD-B867-CDEE529738E9}"/>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3" name="Bildplatzhalter 1">
            <a:extLst>
              <a:ext uri="{FF2B5EF4-FFF2-40B4-BE49-F238E27FC236}">
                <a16:creationId xmlns:a16="http://schemas.microsoft.com/office/drawing/2014/main" id="{CB502454-7A59-48AF-8489-256DF09467C2}"/>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tx1"/>
          </a:solidFill>
        </p:spPr>
        <p:txBody>
          <a:bodyPr vert="horz" lIns="288000" tIns="288000" rIns="6480000" bIns="288000" rtlCol="0" anchor="t" anchorCtr="0">
            <a:noAutofit/>
          </a:bodyPr>
          <a:lstStyle>
            <a:lvl1pPr algn="l">
              <a:spcAft>
                <a:spcPts val="0"/>
              </a:spcAft>
              <a:defRPr lang="de-DE" sz="2000" dirty="0">
                <a:solidFill>
                  <a:schemeClr val="tx1">
                    <a:lumMod val="65000"/>
                    <a:lumOff val="3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11" name="Shape">
            <a:extLst>
              <a:ext uri="{FF2B5EF4-FFF2-40B4-BE49-F238E27FC236}">
                <a16:creationId xmlns:a16="http://schemas.microsoft.com/office/drawing/2014/main" id="{8D865A36-F0E7-41A2-9175-DE506D79DEA6}"/>
              </a:ext>
              <a:ext uri="{C183D7F6-B498-43B3-948B-1728B52AA6E4}">
                <adec:decorative xmlns:adec="http://schemas.microsoft.com/office/drawing/2017/decorative" val="1"/>
              </a:ext>
            </a:extLst>
          </p:cNvPr>
          <p:cNvSpPr>
            <a:spLocks noGrp="1"/>
          </p:cNvSpPr>
          <p:nvPr>
            <p:ph type="pic" sz="quarter" idx="16"/>
          </p:nvPr>
        </p:nvSpPr>
        <p:spPr>
          <a:xfrm>
            <a:off x="6190800" y="0"/>
            <a:ext cx="6001200" cy="6858000"/>
          </a:xfrm>
          <a:blipFill>
            <a:blip r:embed="rId7">
              <a:extLst>
                <a:ext uri="{96DAC541-7B7A-43D3-8B79-37D633B846F1}">
                  <asvg:svgBlip xmlns:asvg="http://schemas.microsoft.com/office/drawing/2016/SVG/main" r:embed="rId8"/>
                </a:ext>
              </a:extLst>
            </a:blip>
            <a:stretch>
              <a:fillRect/>
            </a:stretch>
          </a:blipFill>
        </p:spPr>
        <p:txBody>
          <a:bodyPr anchor="ctr" anchorCtr="0"/>
          <a:lstStyle>
            <a:lvl1pPr algn="ctr">
              <a:defRPr>
                <a:solidFill>
                  <a:schemeClr val="tx2"/>
                </a:solidFill>
              </a:defRPr>
            </a:lvl1pPr>
          </a:lstStyle>
          <a:p>
            <a:r>
              <a:rPr lang="de-DE" noProof="0"/>
              <a:t>Bild durch Klicken auf Symbol hinzufügen</a:t>
            </a:r>
          </a:p>
        </p:txBody>
      </p:sp>
      <p:sp>
        <p:nvSpPr>
          <p:cNvPr id="9" name="MMS Identifier" descr="Identifier T-Systems MMS">
            <a:extLst>
              <a:ext uri="{FF2B5EF4-FFF2-40B4-BE49-F238E27FC236}">
                <a16:creationId xmlns:a16="http://schemas.microsoft.com/office/drawing/2014/main" id="{5D7CB250-F2D2-4E62-889E-A6299A6C3612}"/>
              </a:ext>
            </a:extLst>
          </p:cNvPr>
          <p:cNvSpPr>
            <a:spLocks noGrp="1" noChangeAspect="1"/>
          </p:cNvSpPr>
          <p:nvPr>
            <p:ph type="pic" sz="quarter" idx="19"/>
          </p:nvPr>
        </p:nvSpPr>
        <p:spPr>
          <a:xfrm>
            <a:off x="7884000" y="288000"/>
            <a:ext cx="2286000" cy="360000"/>
          </a:xfrm>
          <a:blipFill>
            <a:blip r:embed="rId9">
              <a:extLst>
                <a:ext uri="{96DAC541-7B7A-43D3-8B79-37D633B846F1}">
                  <asvg:svgBlip xmlns:asvg="http://schemas.microsoft.com/office/drawing/2016/SVG/main" r:embed="rId10"/>
                </a:ext>
              </a:extLst>
            </a:blip>
            <a:stretch>
              <a:fillRect/>
            </a:stretch>
          </a:blipFill>
          <a:effectLst>
            <a:outerShdw blurRad="254000" algn="ctr" rotWithShape="0">
              <a:prstClr val="black"/>
            </a:outerShdw>
          </a:effectLst>
        </p:spPr>
        <p:txBody>
          <a:bodyPr vert="horz" lIns="0" tIns="0" rIns="0" bIns="0" rtlCol="0">
            <a:noAutofit/>
          </a:bodyPr>
          <a:lstStyle>
            <a:lvl1pPr>
              <a:defRPr lang="de-DE" noProof="0">
                <a:noFill/>
              </a:defRPr>
            </a:lvl1pPr>
          </a:lstStyle>
          <a:p>
            <a:pPr lvl="0"/>
            <a:r>
              <a:rPr lang="de-DE" noProof="0"/>
              <a:t>Bild durch Klicken auf Symbol hinzufügen</a:t>
            </a:r>
          </a:p>
        </p:txBody>
      </p:sp>
      <p:sp>
        <p:nvSpPr>
          <p:cNvPr id="3" name="Dachzeile">
            <a:extLst>
              <a:ext uri="{FF2B5EF4-FFF2-40B4-BE49-F238E27FC236}">
                <a16:creationId xmlns:a16="http://schemas.microsoft.com/office/drawing/2014/main" id="{B4891937-CC24-41A9-9EB6-06AEE112BE89}"/>
              </a:ext>
            </a:extLst>
          </p:cNvPr>
          <p:cNvSpPr>
            <a:spLocks noGrp="1"/>
          </p:cNvSpPr>
          <p:nvPr>
            <p:ph type="subTitle" idx="1" hasCustomPrompt="1"/>
          </p:nvPr>
        </p:nvSpPr>
        <p:spPr bwMode="black">
          <a:xfrm>
            <a:off x="6784800" y="2052000"/>
            <a:ext cx="3960000" cy="288000"/>
          </a:xfrm>
        </p:spPr>
        <p:txBody>
          <a:bodyPr lIns="0" bIns="0" anchor="b" anchorCtr="0">
            <a:noAutofit/>
          </a:bodyPr>
          <a:lstStyle>
            <a:lvl1pPr marL="0" indent="0" algn="l">
              <a:lnSpc>
                <a:spcPct val="90000"/>
              </a:lnSpc>
              <a:spcAft>
                <a:spcPts val="0"/>
              </a:spcAft>
              <a:buNone/>
              <a:defRPr sz="20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18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r>
              <a:rPr lang="de-DE" noProof="0"/>
              <a:t>Dachzeile (einzeilig 20 pt)</a:t>
            </a:r>
          </a:p>
        </p:txBody>
      </p:sp>
      <p:sp>
        <p:nvSpPr>
          <p:cNvPr id="2" name="Titel">
            <a:extLst>
              <a:ext uri="{FF2B5EF4-FFF2-40B4-BE49-F238E27FC236}">
                <a16:creationId xmlns:a16="http://schemas.microsoft.com/office/drawing/2014/main" id="{695DB660-BEA6-4B99-9720-1536CF7D2DAE}"/>
              </a:ext>
            </a:extLst>
          </p:cNvPr>
          <p:cNvSpPr>
            <a:spLocks noGrp="1"/>
          </p:cNvSpPr>
          <p:nvPr>
            <p:ph type="ctrTitle" hasCustomPrompt="1"/>
          </p:nvPr>
        </p:nvSpPr>
        <p:spPr bwMode="black">
          <a:xfrm>
            <a:off x="6784800" y="2520000"/>
            <a:ext cx="3960000" cy="2268000"/>
          </a:xfrm>
        </p:spPr>
        <p:txBody>
          <a:bodyPr lIns="0" bIns="0" anchor="t" anchorCtr="0">
            <a:normAutofit/>
          </a:bodyPr>
          <a:lstStyle>
            <a:lvl1pPr algn="l">
              <a:lnSpc>
                <a:spcPct val="85000"/>
              </a:lnSpc>
              <a:defRPr sz="6000">
                <a:solidFill>
                  <a:schemeClr val="bg1"/>
                </a:solidFill>
              </a:defRPr>
            </a:lvl1pPr>
          </a:lstStyle>
          <a:p>
            <a:r>
              <a:rPr lang="de-DE" noProof="0"/>
              <a:t>Kurzer Titel 60 pt.</a:t>
            </a:r>
          </a:p>
        </p:txBody>
      </p:sp>
      <p:sp>
        <p:nvSpPr>
          <p:cNvPr id="12" name="Logo T-Systems" descr="Logo T-Systems">
            <a:extLst>
              <a:ext uri="{FF2B5EF4-FFF2-40B4-BE49-F238E27FC236}">
                <a16:creationId xmlns:a16="http://schemas.microsoft.com/office/drawing/2014/main" id="{64047143-9427-4753-97FA-EC4E3B08296E}"/>
              </a:ext>
            </a:extLst>
          </p:cNvPr>
          <p:cNvSpPr>
            <a:spLocks noGrp="1" noChangeAspect="1"/>
          </p:cNvSpPr>
          <p:nvPr>
            <p:ph type="pic" sz="quarter" idx="14"/>
          </p:nvPr>
        </p:nvSpPr>
        <p:spPr>
          <a:xfrm>
            <a:off x="478800" y="6084000"/>
            <a:ext cx="1628307" cy="360000"/>
          </a:xfrm>
          <a:blipFill>
            <a:blip r:embed="rId11">
              <a:extLst>
                <a:ext uri="{96DAC541-7B7A-43D3-8B79-37D633B846F1}">
                  <asvg:svgBlip xmlns:asvg="http://schemas.microsoft.com/office/drawing/2016/SVG/main" r:embed="rId12"/>
                </a:ext>
              </a:extLst>
            </a:blip>
            <a:stretch>
              <a:fillRect/>
            </a:stretch>
          </a:blipFill>
          <a:effectLst>
            <a:outerShdw blurRad="254000" algn="ctr" rotWithShape="0">
              <a:prstClr val="black"/>
            </a:outerShdw>
          </a:effectLst>
        </p:spPr>
        <p:txBody>
          <a:bodyPr vert="horz" lIns="0" tIns="0" rIns="0" bIns="0" rtlCol="0">
            <a:noAutofit/>
          </a:bodyPr>
          <a:lstStyle>
            <a:lvl1pPr>
              <a:defRPr lang="de-DE" noProof="0">
                <a:noFill/>
              </a:defRPr>
            </a:lvl1pPr>
          </a:lstStyle>
          <a:p>
            <a:pPr lvl="0"/>
            <a:r>
              <a:rPr lang="de-DE" noProof="0"/>
              <a:t>Bild durch Klicken auf Symbol hinzufügen</a:t>
            </a:r>
          </a:p>
        </p:txBody>
      </p:sp>
    </p:spTree>
    <p:extLst>
      <p:ext uri="{BB962C8B-B14F-4D97-AF65-F5344CB8AC3E}">
        <p14:creationId xmlns:p14="http://schemas.microsoft.com/office/powerpoint/2010/main" val="2058666029"/>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chwarz Titel kurz 02">
    <p:bg>
      <p:bgPr>
        <a:solidFill>
          <a:schemeClr val="tx1"/>
        </a:solidFill>
        <a:effectLst/>
      </p:bgPr>
    </p:bg>
    <p:spTree>
      <p:nvGrpSpPr>
        <p:cNvPr id="1" name=""/>
        <p:cNvGrpSpPr/>
        <p:nvPr/>
      </p:nvGrpSpPr>
      <p:grpSpPr>
        <a:xfrm>
          <a:off x="0" y="0"/>
          <a:ext cx="0" cy="0"/>
          <a:chOff x="0" y="0"/>
          <a:chExt cx="0" cy="0"/>
        </a:xfrm>
      </p:grpSpPr>
      <p:sp>
        <p:nvSpPr>
          <p:cNvPr id="15" name="Hinweis">
            <a:hlinkClick r:id="rId2"/>
            <a:extLst>
              <a:ext uri="{FF2B5EF4-FFF2-40B4-BE49-F238E27FC236}">
                <a16:creationId xmlns:a16="http://schemas.microsoft.com/office/drawing/2014/main" id="{5B878E3D-404D-4E68-9536-8A2FA462147E}"/>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0" name="Hinweis">
            <a:hlinkClick r:id="rId2"/>
            <a:extLst>
              <a:ext uri="{FF2B5EF4-FFF2-40B4-BE49-F238E27FC236}">
                <a16:creationId xmlns:a16="http://schemas.microsoft.com/office/drawing/2014/main" id="{559E08AF-AC7E-4023-9E62-3D56FF175992}"/>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3" name="Bildplatzhalter 1">
            <a:extLst>
              <a:ext uri="{FF2B5EF4-FFF2-40B4-BE49-F238E27FC236}">
                <a16:creationId xmlns:a16="http://schemas.microsoft.com/office/drawing/2014/main" id="{581BA6DB-A32C-40C2-93BF-9BBC04213F5D}"/>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tx1"/>
          </a:solidFill>
        </p:spPr>
        <p:txBody>
          <a:bodyPr vert="horz" lIns="288000" tIns="288000" rIns="6480000" bIns="288000" rtlCol="0" anchor="t" anchorCtr="0">
            <a:noAutofit/>
          </a:bodyPr>
          <a:lstStyle>
            <a:lvl1pPr>
              <a:spcAft>
                <a:spcPts val="0"/>
              </a:spcAft>
              <a:defRPr lang="de-DE" sz="2000" dirty="0">
                <a:solidFill>
                  <a:schemeClr val="tx1">
                    <a:lumMod val="65000"/>
                    <a:lumOff val="3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11" name="Shape">
            <a:extLst>
              <a:ext uri="{FF2B5EF4-FFF2-40B4-BE49-F238E27FC236}">
                <a16:creationId xmlns:a16="http://schemas.microsoft.com/office/drawing/2014/main" id="{8D865A36-F0E7-41A2-9175-DE506D79DEA6}"/>
              </a:ext>
              <a:ext uri="{C183D7F6-B498-43B3-948B-1728B52AA6E4}">
                <adec:decorative xmlns:adec="http://schemas.microsoft.com/office/drawing/2017/decorative" val="1"/>
              </a:ext>
            </a:extLst>
          </p:cNvPr>
          <p:cNvSpPr>
            <a:spLocks noGrp="1"/>
          </p:cNvSpPr>
          <p:nvPr>
            <p:ph type="pic" sz="quarter" idx="16"/>
          </p:nvPr>
        </p:nvSpPr>
        <p:spPr>
          <a:xfrm>
            <a:off x="4354800" y="0"/>
            <a:ext cx="7837200" cy="6858000"/>
          </a:xfrm>
          <a:blipFill>
            <a:blip r:embed="rId7">
              <a:extLst>
                <a:ext uri="{96DAC541-7B7A-43D3-8B79-37D633B846F1}">
                  <asvg:svgBlip xmlns:asvg="http://schemas.microsoft.com/office/drawing/2016/SVG/main" r:embed="rId8"/>
                </a:ext>
              </a:extLst>
            </a:blip>
            <a:stretch>
              <a:fillRect/>
            </a:stretch>
          </a:blipFill>
        </p:spPr>
        <p:txBody>
          <a:bodyPr anchor="ctr" anchorCtr="0"/>
          <a:lstStyle>
            <a:lvl1pPr algn="ctr">
              <a:defRPr sz="800">
                <a:solidFill>
                  <a:schemeClr val="tx2"/>
                </a:solidFill>
              </a:defRPr>
            </a:lvl1pPr>
          </a:lstStyle>
          <a:p>
            <a:r>
              <a:rPr lang="de-DE" noProof="0"/>
              <a:t>Bild durch Klicken auf Symbol hinzufügen</a:t>
            </a:r>
          </a:p>
        </p:txBody>
      </p:sp>
      <p:sp>
        <p:nvSpPr>
          <p:cNvPr id="9" name="MMS Identifier" descr="Identifier T-Systems MMS">
            <a:extLst>
              <a:ext uri="{FF2B5EF4-FFF2-40B4-BE49-F238E27FC236}">
                <a16:creationId xmlns:a16="http://schemas.microsoft.com/office/drawing/2014/main" id="{38235373-665B-4539-A4B7-D520A2FB95C6}"/>
              </a:ext>
            </a:extLst>
          </p:cNvPr>
          <p:cNvSpPr>
            <a:spLocks noGrp="1" noChangeAspect="1"/>
          </p:cNvSpPr>
          <p:nvPr>
            <p:ph type="pic" sz="quarter" idx="19"/>
          </p:nvPr>
        </p:nvSpPr>
        <p:spPr>
          <a:xfrm>
            <a:off x="9612135" y="288000"/>
            <a:ext cx="2286000" cy="360000"/>
          </a:xfrm>
          <a:blipFill>
            <a:blip r:embed="rId9">
              <a:extLst>
                <a:ext uri="{96DAC541-7B7A-43D3-8B79-37D633B846F1}">
                  <asvg:svgBlip xmlns:asvg="http://schemas.microsoft.com/office/drawing/2016/SVG/main" r:embed="rId10"/>
                </a:ext>
              </a:extLst>
            </a:blip>
            <a:stretch>
              <a:fillRect/>
            </a:stretch>
          </a:blipFill>
          <a:effectLst>
            <a:outerShdw blurRad="254000" algn="ctr" rotWithShape="0">
              <a:prstClr val="black"/>
            </a:outerShdw>
          </a:effectLst>
        </p:spPr>
        <p:txBody>
          <a:bodyPr vert="horz" lIns="0" tIns="0" rIns="0" bIns="0" rtlCol="0">
            <a:noAutofit/>
          </a:bodyPr>
          <a:lstStyle>
            <a:lvl1pPr>
              <a:defRPr lang="de-DE" noProof="0">
                <a:noFill/>
              </a:defRPr>
            </a:lvl1pPr>
          </a:lstStyle>
          <a:p>
            <a:pPr lvl="0"/>
            <a:r>
              <a:rPr lang="de-DE" noProof="0"/>
              <a:t>Bild durch Klicken auf Symbol hinzufügen</a:t>
            </a:r>
          </a:p>
        </p:txBody>
      </p:sp>
      <p:sp>
        <p:nvSpPr>
          <p:cNvPr id="3" name="Dachzeile">
            <a:extLst>
              <a:ext uri="{FF2B5EF4-FFF2-40B4-BE49-F238E27FC236}">
                <a16:creationId xmlns:a16="http://schemas.microsoft.com/office/drawing/2014/main" id="{B4891937-CC24-41A9-9EB6-06AEE112BE89}"/>
              </a:ext>
            </a:extLst>
          </p:cNvPr>
          <p:cNvSpPr>
            <a:spLocks noGrp="1"/>
          </p:cNvSpPr>
          <p:nvPr>
            <p:ph type="subTitle" idx="1" hasCustomPrompt="1"/>
          </p:nvPr>
        </p:nvSpPr>
        <p:spPr bwMode="black">
          <a:xfrm>
            <a:off x="7632000" y="2592000"/>
            <a:ext cx="3240000" cy="288000"/>
          </a:xfrm>
        </p:spPr>
        <p:txBody>
          <a:bodyPr lIns="0" bIns="0" anchor="b" anchorCtr="0">
            <a:noAutofit/>
          </a:bodyPr>
          <a:lstStyle>
            <a:lvl1pPr marL="0" indent="0" algn="l">
              <a:lnSpc>
                <a:spcPct val="90000"/>
              </a:lnSpc>
              <a:spcAft>
                <a:spcPts val="0"/>
              </a:spcAft>
              <a:buNone/>
              <a:defRPr sz="20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18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r>
              <a:rPr lang="de-DE" noProof="0"/>
              <a:t>Dachzeile (einzeilig 20 pt)</a:t>
            </a:r>
          </a:p>
        </p:txBody>
      </p:sp>
      <p:sp>
        <p:nvSpPr>
          <p:cNvPr id="2" name="Titel">
            <a:extLst>
              <a:ext uri="{FF2B5EF4-FFF2-40B4-BE49-F238E27FC236}">
                <a16:creationId xmlns:a16="http://schemas.microsoft.com/office/drawing/2014/main" id="{695DB660-BEA6-4B99-9720-1536CF7D2DAE}"/>
              </a:ext>
            </a:extLst>
          </p:cNvPr>
          <p:cNvSpPr>
            <a:spLocks noGrp="1"/>
          </p:cNvSpPr>
          <p:nvPr>
            <p:ph type="ctrTitle" hasCustomPrompt="1"/>
          </p:nvPr>
        </p:nvSpPr>
        <p:spPr bwMode="black">
          <a:xfrm>
            <a:off x="7632000" y="3060000"/>
            <a:ext cx="3240000" cy="2268000"/>
          </a:xfrm>
        </p:spPr>
        <p:txBody>
          <a:bodyPr lIns="0" bIns="0" anchor="t" anchorCtr="0">
            <a:normAutofit/>
          </a:bodyPr>
          <a:lstStyle>
            <a:lvl1pPr algn="l">
              <a:lnSpc>
                <a:spcPct val="85000"/>
              </a:lnSpc>
              <a:defRPr sz="6000">
                <a:solidFill>
                  <a:schemeClr val="bg1"/>
                </a:solidFill>
              </a:defRPr>
            </a:lvl1pPr>
          </a:lstStyle>
          <a:p>
            <a:r>
              <a:rPr lang="de-DE" noProof="0"/>
              <a:t>Kurzer Titel </a:t>
            </a:r>
            <a:br>
              <a:rPr lang="de-DE" noProof="0"/>
            </a:br>
            <a:r>
              <a:rPr lang="de-DE" noProof="0"/>
              <a:t>60 pt.</a:t>
            </a:r>
          </a:p>
        </p:txBody>
      </p:sp>
      <p:sp>
        <p:nvSpPr>
          <p:cNvPr id="12" name="Logo T-Systems" descr="Logo T-Systems">
            <a:extLst>
              <a:ext uri="{FF2B5EF4-FFF2-40B4-BE49-F238E27FC236}">
                <a16:creationId xmlns:a16="http://schemas.microsoft.com/office/drawing/2014/main" id="{64047143-9427-4753-97FA-EC4E3B08296E}"/>
              </a:ext>
            </a:extLst>
          </p:cNvPr>
          <p:cNvSpPr>
            <a:spLocks noGrp="1" noChangeAspect="1"/>
          </p:cNvSpPr>
          <p:nvPr>
            <p:ph type="pic" sz="quarter" idx="14"/>
          </p:nvPr>
        </p:nvSpPr>
        <p:spPr>
          <a:xfrm>
            <a:off x="478800" y="6084000"/>
            <a:ext cx="1628307" cy="360000"/>
          </a:xfrm>
          <a:blipFill>
            <a:blip r:embed="rId11">
              <a:extLst>
                <a:ext uri="{96DAC541-7B7A-43D3-8B79-37D633B846F1}">
                  <asvg:svgBlip xmlns:asvg="http://schemas.microsoft.com/office/drawing/2016/SVG/main" r:embed="rId12"/>
                </a:ext>
              </a:extLst>
            </a:blip>
            <a:stretch>
              <a:fillRect/>
            </a:stretch>
          </a:blipFill>
          <a:effectLst>
            <a:outerShdw blurRad="254000" algn="ctr" rotWithShape="0">
              <a:prstClr val="black"/>
            </a:outerShdw>
          </a:effectLst>
        </p:spPr>
        <p:txBody>
          <a:bodyPr/>
          <a:lstStyle>
            <a:lvl1pPr>
              <a:defRPr>
                <a:noFill/>
              </a:defRPr>
            </a:lvl1pPr>
          </a:lstStyle>
          <a:p>
            <a:r>
              <a:rPr lang="de-DE" noProof="0"/>
              <a:t>Bild durch Klicken auf Symbol hinzufügen</a:t>
            </a:r>
          </a:p>
        </p:txBody>
      </p:sp>
    </p:spTree>
    <p:extLst>
      <p:ext uri="{BB962C8B-B14F-4D97-AF65-F5344CB8AC3E}">
        <p14:creationId xmlns:p14="http://schemas.microsoft.com/office/powerpoint/2010/main" val="105057642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chwarz Titel 03">
    <p:bg>
      <p:bgPr>
        <a:solidFill>
          <a:schemeClr val="tx1"/>
        </a:solidFill>
        <a:effectLst/>
      </p:bgPr>
    </p:bg>
    <p:spTree>
      <p:nvGrpSpPr>
        <p:cNvPr id="1" name=""/>
        <p:cNvGrpSpPr/>
        <p:nvPr/>
      </p:nvGrpSpPr>
      <p:grpSpPr>
        <a:xfrm>
          <a:off x="0" y="0"/>
          <a:ext cx="0" cy="0"/>
          <a:chOff x="0" y="0"/>
          <a:chExt cx="0" cy="0"/>
        </a:xfrm>
      </p:grpSpPr>
      <p:sp>
        <p:nvSpPr>
          <p:cNvPr id="8" name="MMS Identifier" descr="Identifier T-Systems MMS">
            <a:extLst>
              <a:ext uri="{FF2B5EF4-FFF2-40B4-BE49-F238E27FC236}">
                <a16:creationId xmlns:a16="http://schemas.microsoft.com/office/drawing/2014/main" id="{B0AEF0B1-7780-4833-80C8-4A31020AB499}"/>
              </a:ext>
            </a:extLst>
          </p:cNvPr>
          <p:cNvSpPr>
            <a:spLocks noGrp="1" noChangeAspect="1"/>
          </p:cNvSpPr>
          <p:nvPr>
            <p:ph type="pic" sz="quarter" idx="19"/>
          </p:nvPr>
        </p:nvSpPr>
        <p:spPr>
          <a:xfrm>
            <a:off x="9427200" y="478800"/>
            <a:ext cx="2286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r>
              <a:rPr lang="de-DE" noProof="0"/>
              <a:t>Bild durch Klicken auf Symbol hinzufügen</a:t>
            </a:r>
          </a:p>
        </p:txBody>
      </p:sp>
      <p:sp>
        <p:nvSpPr>
          <p:cNvPr id="3" name="Dachzeile">
            <a:extLst>
              <a:ext uri="{FF2B5EF4-FFF2-40B4-BE49-F238E27FC236}">
                <a16:creationId xmlns:a16="http://schemas.microsoft.com/office/drawing/2014/main" id="{2931B0A1-8DE4-4F87-9296-AE72B35697A6}"/>
              </a:ext>
            </a:extLst>
          </p:cNvPr>
          <p:cNvSpPr>
            <a:spLocks noGrp="1"/>
          </p:cNvSpPr>
          <p:nvPr>
            <p:ph type="subTitle" idx="1" hasCustomPrompt="1"/>
          </p:nvPr>
        </p:nvSpPr>
        <p:spPr bwMode="black">
          <a:xfrm>
            <a:off x="1416000" y="1800000"/>
            <a:ext cx="9360000" cy="288000"/>
          </a:xfrm>
        </p:spPr>
        <p:txBody>
          <a:bodyPr lIns="0" anchor="b" anchorCtr="0">
            <a:noAutofit/>
          </a:bodyPr>
          <a:lstStyle>
            <a:lvl1pPr marL="0" indent="0" algn="l">
              <a:lnSpc>
                <a:spcPct val="90000"/>
              </a:lnSpc>
              <a:spcAft>
                <a:spcPts val="0"/>
              </a:spcAft>
              <a:buNone/>
              <a:defRPr sz="2000" b="0">
                <a:solidFill>
                  <a:schemeClr val="bg1"/>
                </a:solidFill>
                <a:latin typeface="+mn-lt"/>
              </a:defRPr>
            </a:lvl1pPr>
            <a:lvl2pPr marL="0" indent="0" algn="l">
              <a:lnSpc>
                <a:spcPct val="90000"/>
              </a:lnSpc>
              <a:spcAft>
                <a:spcPts val="0"/>
              </a:spcAft>
              <a:buNone/>
              <a:defRPr sz="1800" b="0">
                <a:solidFill>
                  <a:schemeClr val="bg1"/>
                </a:solidFill>
                <a:latin typeface="+mn-lt"/>
              </a:defRPr>
            </a:lvl2pPr>
            <a:lvl3pPr marL="0" indent="0" algn="l">
              <a:lnSpc>
                <a:spcPct val="90000"/>
              </a:lnSpc>
              <a:spcAft>
                <a:spcPts val="0"/>
              </a:spcAft>
              <a:buNone/>
              <a:defRPr sz="1800" b="0">
                <a:solidFill>
                  <a:schemeClr val="bg1"/>
                </a:solidFill>
                <a:latin typeface="+mn-lt"/>
              </a:defRPr>
            </a:lvl3pPr>
            <a:lvl4pPr marL="0" indent="0" algn="l">
              <a:lnSpc>
                <a:spcPct val="90000"/>
              </a:lnSpc>
              <a:spcAft>
                <a:spcPts val="0"/>
              </a:spcAft>
              <a:buNone/>
              <a:defRPr sz="1800" b="0">
                <a:solidFill>
                  <a:schemeClr val="bg1"/>
                </a:solidFill>
                <a:latin typeface="+mn-lt"/>
              </a:defRPr>
            </a:lvl4pPr>
            <a:lvl5pPr marL="0" indent="0" algn="l">
              <a:lnSpc>
                <a:spcPct val="90000"/>
              </a:lnSpc>
              <a:spcAft>
                <a:spcPts val="0"/>
              </a:spcAft>
              <a:buNone/>
              <a:defRPr sz="1800" b="0">
                <a:solidFill>
                  <a:schemeClr val="bg1"/>
                </a:solidFill>
                <a:latin typeface="+mn-lt"/>
              </a:defRPr>
            </a:lvl5pPr>
            <a:lvl6pPr marL="0" indent="0" algn="l">
              <a:lnSpc>
                <a:spcPct val="90000"/>
              </a:lnSpc>
              <a:spcAft>
                <a:spcPts val="0"/>
              </a:spcAft>
              <a:buNone/>
              <a:defRPr sz="1800" b="0">
                <a:solidFill>
                  <a:schemeClr val="bg1"/>
                </a:solidFill>
                <a:latin typeface="+mn-lt"/>
              </a:defRPr>
            </a:lvl6pPr>
            <a:lvl7pPr marL="0" indent="0" algn="l">
              <a:lnSpc>
                <a:spcPct val="90000"/>
              </a:lnSpc>
              <a:spcAft>
                <a:spcPts val="0"/>
              </a:spcAft>
              <a:buNone/>
              <a:defRPr sz="1800" b="0">
                <a:solidFill>
                  <a:schemeClr val="bg1"/>
                </a:solidFill>
                <a:latin typeface="+mn-lt"/>
              </a:defRPr>
            </a:lvl7pPr>
            <a:lvl8pPr marL="0" indent="0" algn="l">
              <a:lnSpc>
                <a:spcPct val="90000"/>
              </a:lnSpc>
              <a:spcAft>
                <a:spcPts val="0"/>
              </a:spcAft>
              <a:buNone/>
              <a:defRPr sz="1800" b="0">
                <a:solidFill>
                  <a:schemeClr val="bg1"/>
                </a:solidFill>
                <a:latin typeface="+mn-lt"/>
              </a:defRPr>
            </a:lvl8pPr>
            <a:lvl9pPr marL="0" indent="0" algn="l">
              <a:lnSpc>
                <a:spcPct val="90000"/>
              </a:lnSpc>
              <a:spcAft>
                <a:spcPts val="0"/>
              </a:spcAft>
              <a:buNone/>
              <a:defRPr sz="1800" b="0">
                <a:solidFill>
                  <a:schemeClr val="bg1"/>
                </a:solidFill>
                <a:latin typeface="+mn-lt"/>
              </a:defRPr>
            </a:lvl9pPr>
          </a:lstStyle>
          <a:p>
            <a:r>
              <a:rPr lang="de-DE" noProof="0"/>
              <a:t>Dachzeile | Autor*in | Ort | Datum (Einzeilig 20 pt)</a:t>
            </a:r>
          </a:p>
        </p:txBody>
      </p:sp>
      <p:sp>
        <p:nvSpPr>
          <p:cNvPr id="2" name="Titel">
            <a:extLst>
              <a:ext uri="{FF2B5EF4-FFF2-40B4-BE49-F238E27FC236}">
                <a16:creationId xmlns:a16="http://schemas.microsoft.com/office/drawing/2014/main" id="{7855CF3A-8745-495B-9FFE-CE92A5F4D68B}"/>
              </a:ext>
            </a:extLst>
          </p:cNvPr>
          <p:cNvSpPr>
            <a:spLocks noGrp="1"/>
          </p:cNvSpPr>
          <p:nvPr>
            <p:ph type="ctrTitle" hasCustomPrompt="1"/>
          </p:nvPr>
        </p:nvSpPr>
        <p:spPr bwMode="black">
          <a:xfrm>
            <a:off x="1416000" y="2412000"/>
            <a:ext cx="9360000" cy="2664000"/>
          </a:xfrm>
        </p:spPr>
        <p:txBody>
          <a:bodyPr lIns="0" anchor="t" anchorCtr="0">
            <a:normAutofit/>
          </a:bodyPr>
          <a:lstStyle>
            <a:lvl1pPr algn="l">
              <a:lnSpc>
                <a:spcPct val="85000"/>
              </a:lnSpc>
              <a:defRPr sz="8000">
                <a:solidFill>
                  <a:schemeClr val="bg1"/>
                </a:solidFill>
              </a:defRPr>
            </a:lvl1pPr>
          </a:lstStyle>
          <a:p>
            <a:r>
              <a:rPr lang="de-DE" noProof="0"/>
              <a:t>Titel 80 pt.</a:t>
            </a:r>
          </a:p>
        </p:txBody>
      </p:sp>
      <p:sp>
        <p:nvSpPr>
          <p:cNvPr id="9" name="Logo T-Systems" descr="Logo T-Systems">
            <a:extLst>
              <a:ext uri="{FF2B5EF4-FFF2-40B4-BE49-F238E27FC236}">
                <a16:creationId xmlns:a16="http://schemas.microsoft.com/office/drawing/2014/main" id="{F4EDC520-2258-154A-BE9D-E07DDEB4387B}"/>
              </a:ext>
            </a:extLst>
          </p:cNvPr>
          <p:cNvSpPr>
            <a:spLocks noGrp="1" noChangeAspect="1"/>
          </p:cNvSpPr>
          <p:nvPr>
            <p:ph type="pic" sz="quarter" idx="14"/>
          </p:nvPr>
        </p:nvSpPr>
        <p:spPr>
          <a:xfrm>
            <a:off x="478800" y="6084000"/>
            <a:ext cx="1628307" cy="360000"/>
          </a:xfrm>
          <a:blipFill>
            <a:blip r:embed="rId4">
              <a:extLst>
                <a:ext uri="{96DAC541-7B7A-43D3-8B79-37D633B846F1}">
                  <asvg:svgBlip xmlns:asvg="http://schemas.microsoft.com/office/drawing/2016/SVG/main" r:embed="rId5"/>
                </a:ext>
              </a:extLst>
            </a:blip>
            <a:stretch>
              <a:fillRect/>
            </a:stretch>
          </a:blipFill>
        </p:spPr>
        <p:txBody>
          <a:bodyPr/>
          <a:lstStyle>
            <a:lvl1pPr>
              <a:defRPr>
                <a:noFill/>
              </a:defRPr>
            </a:lvl1pPr>
          </a:lstStyle>
          <a:p>
            <a:r>
              <a:rPr lang="de-DE" noProof="0"/>
              <a:t>Bild durch Klicken auf Symbol hinzufügen</a:t>
            </a:r>
          </a:p>
        </p:txBody>
      </p:sp>
    </p:spTree>
    <p:extLst>
      <p:ext uri="{BB962C8B-B14F-4D97-AF65-F5344CB8AC3E}">
        <p14:creationId xmlns:p14="http://schemas.microsoft.com/office/powerpoint/2010/main" val="19741686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chwarz Kapiteltrenner 01">
    <p:bg>
      <p:bgPr>
        <a:solidFill>
          <a:schemeClr val="tx1"/>
        </a:solidFill>
        <a:effectLst/>
      </p:bgPr>
    </p:bg>
    <p:spTree>
      <p:nvGrpSpPr>
        <p:cNvPr id="1" name=""/>
        <p:cNvGrpSpPr/>
        <p:nvPr/>
      </p:nvGrpSpPr>
      <p:grpSpPr>
        <a:xfrm>
          <a:off x="0" y="0"/>
          <a:ext cx="0" cy="0"/>
          <a:chOff x="0" y="0"/>
          <a:chExt cx="0" cy="0"/>
        </a:xfrm>
      </p:grpSpPr>
      <p:sp>
        <p:nvSpPr>
          <p:cNvPr id="15" name="Hinweis">
            <a:hlinkClick r:id="rId2"/>
            <a:extLst>
              <a:ext uri="{FF2B5EF4-FFF2-40B4-BE49-F238E27FC236}">
                <a16:creationId xmlns:a16="http://schemas.microsoft.com/office/drawing/2014/main" id="{2BD1328F-27F2-40B7-A85A-463C06D9D59C}"/>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2" name="Hinweis">
            <a:hlinkClick r:id="rId2"/>
            <a:extLst>
              <a:ext uri="{FF2B5EF4-FFF2-40B4-BE49-F238E27FC236}">
                <a16:creationId xmlns:a16="http://schemas.microsoft.com/office/drawing/2014/main" id="{273C9F60-6E08-4F26-BC3C-92D498E24326}"/>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7" name="Hinweis">
            <a:hlinkClick r:id="rId2"/>
            <a:extLst>
              <a:ext uri="{FF2B5EF4-FFF2-40B4-BE49-F238E27FC236}">
                <a16:creationId xmlns:a16="http://schemas.microsoft.com/office/drawing/2014/main" id="{1849CB53-22AA-4684-85DD-D22606F7459C}"/>
              </a:ext>
              <a:ext uri="{C183D7F6-B498-43B3-948B-1728B52AA6E4}">
                <adec:decorative xmlns:adec="http://schemas.microsoft.com/office/drawing/2017/decorative" val="1"/>
              </a:ext>
            </a:extLst>
          </p:cNvPr>
          <p:cNvSpPr txBox="1"/>
          <p:nvPr userDrawn="1"/>
        </p:nvSpPr>
        <p:spPr>
          <a:xfrm>
            <a:off x="17739486" y="-2"/>
            <a:ext cx="648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dem Textfeld sind folgende Textformatierungen definiert:</a:t>
            </a:r>
          </a:p>
          <a:p>
            <a:pPr lvl="0">
              <a:lnSpc>
                <a:spcPct val="90000"/>
              </a:lnSpc>
              <a:spcBef>
                <a:spcPts val="0"/>
              </a:spcBef>
              <a:spcAft>
                <a:spcPts val="0"/>
              </a:spcAft>
            </a:pPr>
            <a:r>
              <a:rPr lang="de-DE" sz="4000" noProof="0">
                <a:solidFill>
                  <a:schemeClr val="bg1"/>
                </a:solidFill>
                <a:latin typeface="+mj-lt"/>
              </a:rPr>
              <a:t>Listenebene/Einzug 1</a:t>
            </a:r>
          </a:p>
          <a:p>
            <a:pPr marL="0" lvl="1">
              <a:lnSpc>
                <a:spcPct val="90000"/>
              </a:lnSpc>
              <a:spcBef>
                <a:spcPts val="0"/>
              </a:spcBef>
              <a:spcAft>
                <a:spcPts val="0"/>
              </a:spcAft>
            </a:pPr>
            <a:r>
              <a:rPr lang="de-DE" sz="8000" noProof="0">
                <a:solidFill>
                  <a:schemeClr val="bg1"/>
                </a:solidFill>
                <a:latin typeface="+mj-lt"/>
              </a:rPr>
              <a:t>Listenebene 2</a:t>
            </a:r>
          </a:p>
        </p:txBody>
      </p:sp>
      <p:grpSp>
        <p:nvGrpSpPr>
          <p:cNvPr id="8" name="Hinweis">
            <a:extLst>
              <a:ext uri="{FF2B5EF4-FFF2-40B4-BE49-F238E27FC236}">
                <a16:creationId xmlns:a16="http://schemas.microsoft.com/office/drawing/2014/main" id="{C2567A50-4EFF-4AA9-9B6E-0A2BB39C66A8}"/>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0" name="Textfeld 9">
              <a:hlinkClick r:id="rId2"/>
              <a:extLst>
                <a:ext uri="{FF2B5EF4-FFF2-40B4-BE49-F238E27FC236}">
                  <a16:creationId xmlns:a16="http://schemas.microsoft.com/office/drawing/2014/main" id="{86AC9FF1-619F-4601-B853-5396AFC2170E}"/>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den Trenner-Text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Trenner-Textfeld sind auf diesem Layout Textformatierungen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1" name="Grafik 10">
              <a:extLst>
                <a:ext uri="{FF2B5EF4-FFF2-40B4-BE49-F238E27FC236}">
                  <a16:creationId xmlns:a16="http://schemas.microsoft.com/office/drawing/2014/main" id="{8DD5A0E3-A0E4-47FD-A54C-51E08C759DF5}"/>
                </a:ext>
              </a:extLst>
            </p:cNvPr>
            <p:cNvPicPr>
              <a:picLocks noChangeAspect="1"/>
            </p:cNvPicPr>
            <p:nvPr userDrawn="1"/>
          </p:nvPicPr>
          <p:blipFill rotWithShape="1">
            <a:blip r:embed="rId7"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9" name="Bildplatzhalter 1">
            <a:extLst>
              <a:ext uri="{FF2B5EF4-FFF2-40B4-BE49-F238E27FC236}">
                <a16:creationId xmlns:a16="http://schemas.microsoft.com/office/drawing/2014/main" id="{C930494E-C331-4EE7-9324-843CE9A94308}"/>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tx1"/>
          </a:solidFill>
        </p:spPr>
        <p:txBody>
          <a:bodyPr vert="horz" lIns="288000" tIns="288000" rIns="288000" bIns="288000" rtlCol="0" anchor="b" anchorCtr="0">
            <a:noAutofit/>
          </a:bodyPr>
          <a:lstStyle>
            <a:lvl1pPr>
              <a:spcAft>
                <a:spcPts val="0"/>
              </a:spcAft>
              <a:defRPr lang="de-DE" sz="2000" dirty="0">
                <a:solidFill>
                  <a:schemeClr val="tx1">
                    <a:lumMod val="65000"/>
                    <a:lumOff val="3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14" name="Shape mit Zahl">
            <a:extLst>
              <a:ext uri="{FF2B5EF4-FFF2-40B4-BE49-F238E27FC236}">
                <a16:creationId xmlns:a16="http://schemas.microsoft.com/office/drawing/2014/main" id="{E3720A08-8233-422F-BC76-D08EA16FC1DA}"/>
              </a:ext>
            </a:extLst>
          </p:cNvPr>
          <p:cNvSpPr>
            <a:spLocks noGrp="1" noChangeAspect="1"/>
          </p:cNvSpPr>
          <p:nvPr>
            <p:ph type="body" sz="quarter" idx="17" hasCustomPrompt="1"/>
          </p:nvPr>
        </p:nvSpPr>
        <p:spPr>
          <a:xfrm>
            <a:off x="0" y="1899000"/>
            <a:ext cx="3060000" cy="3060000"/>
          </a:xfrm>
          <a:blipFill>
            <a:blip r:embed="rId8">
              <a:extLst>
                <a:ext uri="{96DAC541-7B7A-43D3-8B79-37D633B846F1}">
                  <asvg:svgBlip xmlns:asvg="http://schemas.microsoft.com/office/drawing/2016/SVG/main" r:embed="rId9"/>
                </a:ext>
              </a:extLst>
            </a:blip>
            <a:stretch>
              <a:fillRect/>
            </a:stretch>
          </a:blipFill>
        </p:spPr>
        <p:txBody>
          <a:bodyPr anchor="ctr" anchorCtr="0"/>
          <a:lstStyle>
            <a:lvl1pPr algn="ctr">
              <a:defRPr sz="10400">
                <a:solidFill>
                  <a:schemeClr val="bg1"/>
                </a:solidFill>
                <a:latin typeface="+mn-lt"/>
              </a:defRPr>
            </a:lvl1pPr>
            <a:lvl2pPr algn="ctr">
              <a:defRPr/>
            </a:lvl2pPr>
          </a:lstStyle>
          <a:p>
            <a:pPr lvl="0"/>
            <a:r>
              <a:rPr lang="de-DE" noProof="0"/>
              <a:t>0x</a:t>
            </a:r>
          </a:p>
        </p:txBody>
      </p:sp>
      <p:sp>
        <p:nvSpPr>
          <p:cNvPr id="6" name="Textplatzhalter 2">
            <a:extLst>
              <a:ext uri="{FF2B5EF4-FFF2-40B4-BE49-F238E27FC236}">
                <a16:creationId xmlns:a16="http://schemas.microsoft.com/office/drawing/2014/main" id="{C841C8EA-3F87-4339-9592-3C7A8EE24A99}"/>
              </a:ext>
            </a:extLst>
          </p:cNvPr>
          <p:cNvSpPr>
            <a:spLocks noGrp="1"/>
          </p:cNvSpPr>
          <p:nvPr>
            <p:ph type="body" sz="quarter" idx="19" hasCustomPrompt="1"/>
          </p:nvPr>
        </p:nvSpPr>
        <p:spPr>
          <a:xfrm>
            <a:off x="3060000" y="2301350"/>
            <a:ext cx="8628746" cy="2268000"/>
          </a:xfrm>
        </p:spPr>
        <p:txBody>
          <a:bodyPr anchor="ctr" anchorCtr="0"/>
          <a:lstStyle>
            <a:lvl1pPr>
              <a:lnSpc>
                <a:spcPct val="90000"/>
              </a:lnSpc>
              <a:spcAft>
                <a:spcPts val="0"/>
              </a:spcAft>
              <a:defRPr sz="4000">
                <a:solidFill>
                  <a:schemeClr val="bg1"/>
                </a:solidFill>
                <a:latin typeface="+mj-lt"/>
              </a:defRPr>
            </a:lvl1pPr>
            <a:lvl2pPr>
              <a:lnSpc>
                <a:spcPct val="90000"/>
              </a:lnSpc>
              <a:spcAft>
                <a:spcPts val="0"/>
              </a:spcAft>
              <a:defRPr sz="8000">
                <a:solidFill>
                  <a:schemeClr val="bg1"/>
                </a:solidFill>
                <a:latin typeface="+mj-lt"/>
              </a:defRPr>
            </a:lvl2pPr>
          </a:lstStyle>
          <a:p>
            <a:pPr lvl="0"/>
            <a:r>
              <a:rPr lang="de-DE" noProof="0"/>
              <a:t>Zweizeiler = Listenebene/Einzug 1 (40 pt)</a:t>
            </a:r>
            <a:br>
              <a:rPr lang="de-DE" noProof="0"/>
            </a:br>
            <a:r>
              <a:rPr lang="de-DE" noProof="0"/>
              <a:t>Einzeiler = Listenebene/Einzug 2 (80 pt)</a:t>
            </a:r>
          </a:p>
          <a:p>
            <a:pPr lvl="1"/>
            <a:r>
              <a:rPr lang="de-DE" noProof="0"/>
              <a:t>Listenebene 2</a:t>
            </a:r>
          </a:p>
        </p:txBody>
      </p:sp>
    </p:spTree>
    <p:extLst>
      <p:ext uri="{BB962C8B-B14F-4D97-AF65-F5344CB8AC3E}">
        <p14:creationId xmlns:p14="http://schemas.microsoft.com/office/powerpoint/2010/main" val="9092359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chwarz Kapiteltrenner 02">
    <p:bg>
      <p:bgPr>
        <a:solidFill>
          <a:schemeClr val="tx1"/>
        </a:solidFill>
        <a:effectLst/>
      </p:bgPr>
    </p:bg>
    <p:spTree>
      <p:nvGrpSpPr>
        <p:cNvPr id="1" name=""/>
        <p:cNvGrpSpPr/>
        <p:nvPr/>
      </p:nvGrpSpPr>
      <p:grpSpPr>
        <a:xfrm>
          <a:off x="0" y="0"/>
          <a:ext cx="0" cy="0"/>
          <a:chOff x="0" y="0"/>
          <a:chExt cx="0" cy="0"/>
        </a:xfrm>
      </p:grpSpPr>
      <p:sp>
        <p:nvSpPr>
          <p:cNvPr id="13" name="Hinweis">
            <a:hlinkClick r:id="rId2"/>
            <a:extLst>
              <a:ext uri="{FF2B5EF4-FFF2-40B4-BE49-F238E27FC236}">
                <a16:creationId xmlns:a16="http://schemas.microsoft.com/office/drawing/2014/main" id="{DA3C0B26-BEA9-4D68-AEA9-FF2AB1BC97BA}"/>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1" name="Hinweis">
            <a:hlinkClick r:id="rId2"/>
            <a:extLst>
              <a:ext uri="{FF2B5EF4-FFF2-40B4-BE49-F238E27FC236}">
                <a16:creationId xmlns:a16="http://schemas.microsoft.com/office/drawing/2014/main" id="{906FAD95-2D7D-4EE7-BE65-F7116921F94A}"/>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7" name="Hinweis">
            <a:hlinkClick r:id="rId2"/>
            <a:extLst>
              <a:ext uri="{FF2B5EF4-FFF2-40B4-BE49-F238E27FC236}">
                <a16:creationId xmlns:a16="http://schemas.microsoft.com/office/drawing/2014/main" id="{4D171AEF-1CBC-4BE4-BE80-756756F29F0C}"/>
              </a:ext>
              <a:ext uri="{C183D7F6-B498-43B3-948B-1728B52AA6E4}">
                <adec:decorative xmlns:adec="http://schemas.microsoft.com/office/drawing/2017/decorative" val="1"/>
              </a:ext>
            </a:extLst>
          </p:cNvPr>
          <p:cNvSpPr txBox="1"/>
          <p:nvPr userDrawn="1"/>
        </p:nvSpPr>
        <p:spPr>
          <a:xfrm>
            <a:off x="17739486" y="-2"/>
            <a:ext cx="648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dem Textfeld sind folgende Textformatierungen definiert:</a:t>
            </a:r>
          </a:p>
          <a:p>
            <a:pPr lvl="0">
              <a:lnSpc>
                <a:spcPct val="90000"/>
              </a:lnSpc>
              <a:spcBef>
                <a:spcPts val="0"/>
              </a:spcBef>
              <a:spcAft>
                <a:spcPts val="0"/>
              </a:spcAft>
            </a:pPr>
            <a:r>
              <a:rPr lang="de-DE" sz="4000" noProof="0">
                <a:solidFill>
                  <a:schemeClr val="bg1"/>
                </a:solidFill>
                <a:latin typeface="+mj-lt"/>
              </a:rPr>
              <a:t>Listenebene/Einzug 1</a:t>
            </a:r>
          </a:p>
          <a:p>
            <a:pPr marL="0" lvl="1">
              <a:lnSpc>
                <a:spcPct val="90000"/>
              </a:lnSpc>
              <a:spcBef>
                <a:spcPts val="0"/>
              </a:spcBef>
              <a:spcAft>
                <a:spcPts val="0"/>
              </a:spcAft>
            </a:pPr>
            <a:r>
              <a:rPr lang="de-DE" sz="8000" noProof="0">
                <a:solidFill>
                  <a:schemeClr val="bg1"/>
                </a:solidFill>
                <a:latin typeface="+mj-lt"/>
              </a:rPr>
              <a:t>Listenebene 2</a:t>
            </a:r>
          </a:p>
        </p:txBody>
      </p:sp>
      <p:grpSp>
        <p:nvGrpSpPr>
          <p:cNvPr id="8" name="Hinweis">
            <a:extLst>
              <a:ext uri="{FF2B5EF4-FFF2-40B4-BE49-F238E27FC236}">
                <a16:creationId xmlns:a16="http://schemas.microsoft.com/office/drawing/2014/main" id="{010AE135-48B7-4EE3-86C8-662AA2893324}"/>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9" name="Textfeld 8">
              <a:hlinkClick r:id="rId2"/>
              <a:extLst>
                <a:ext uri="{FF2B5EF4-FFF2-40B4-BE49-F238E27FC236}">
                  <a16:creationId xmlns:a16="http://schemas.microsoft.com/office/drawing/2014/main" id="{0A24BF84-08ED-4D72-A60A-EADB852F4D0C}"/>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den Trenner-Text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Trenner-Textfeld sind auf diesem Layout Textformatierungen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0" name="Grafik 9">
              <a:extLst>
                <a:ext uri="{FF2B5EF4-FFF2-40B4-BE49-F238E27FC236}">
                  <a16:creationId xmlns:a16="http://schemas.microsoft.com/office/drawing/2014/main" id="{B7190FAB-D2BC-4477-BA50-1FC1118EFFC9}"/>
                </a:ext>
              </a:extLst>
            </p:cNvPr>
            <p:cNvPicPr>
              <a:picLocks noChangeAspect="1"/>
            </p:cNvPicPr>
            <p:nvPr userDrawn="1"/>
          </p:nvPicPr>
          <p:blipFill rotWithShape="1">
            <a:blip r:embed="rId7"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3" name="Bildplatzhalter 1">
            <a:extLst>
              <a:ext uri="{FF2B5EF4-FFF2-40B4-BE49-F238E27FC236}">
                <a16:creationId xmlns:a16="http://schemas.microsoft.com/office/drawing/2014/main" id="{6F3F7D46-A537-4D34-9516-5EB8F44BE88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solidFill>
            <a:schemeClr val="tx1"/>
          </a:solidFill>
        </p:spPr>
        <p:txBody>
          <a:bodyPr vert="horz" lIns="288000" tIns="288000" rIns="288000" bIns="288000" rtlCol="0" anchor="b" anchorCtr="0">
            <a:noAutofit/>
          </a:bodyPr>
          <a:lstStyle>
            <a:lvl1pPr>
              <a:spcAft>
                <a:spcPts val="0"/>
              </a:spcAft>
              <a:defRPr lang="de-DE" sz="2000" dirty="0">
                <a:solidFill>
                  <a:schemeClr val="tx1">
                    <a:lumMod val="65000"/>
                    <a:lumOff val="3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14" name="Shape mit Zahl">
            <a:extLst>
              <a:ext uri="{FF2B5EF4-FFF2-40B4-BE49-F238E27FC236}">
                <a16:creationId xmlns:a16="http://schemas.microsoft.com/office/drawing/2014/main" id="{E3720A08-8233-422F-BC76-D08EA16FC1DA}"/>
              </a:ext>
            </a:extLst>
          </p:cNvPr>
          <p:cNvSpPr>
            <a:spLocks noGrp="1" noChangeAspect="1"/>
          </p:cNvSpPr>
          <p:nvPr>
            <p:ph type="body" sz="quarter" idx="17" hasCustomPrompt="1"/>
          </p:nvPr>
        </p:nvSpPr>
        <p:spPr>
          <a:xfrm>
            <a:off x="0" y="576000"/>
            <a:ext cx="4536000" cy="4536000"/>
          </a:xfrm>
          <a:blipFill>
            <a:blip r:embed="rId8">
              <a:extLst>
                <a:ext uri="{96DAC541-7B7A-43D3-8B79-37D633B846F1}">
                  <asvg:svgBlip xmlns:asvg="http://schemas.microsoft.com/office/drawing/2016/SVG/main" r:embed="rId9"/>
                </a:ext>
              </a:extLst>
            </a:blip>
            <a:stretch>
              <a:fillRect/>
            </a:stretch>
          </a:blipFill>
        </p:spPr>
        <p:txBody>
          <a:bodyPr lIns="1260000" tIns="1080000" rIns="1260000" anchor="ctr" anchorCtr="0"/>
          <a:lstStyle>
            <a:lvl1pPr algn="ctr">
              <a:defRPr sz="10400">
                <a:solidFill>
                  <a:schemeClr val="bg1"/>
                </a:solidFill>
                <a:latin typeface="+mn-lt"/>
              </a:defRPr>
            </a:lvl1pPr>
            <a:lvl2pPr algn="ctr">
              <a:defRPr/>
            </a:lvl2pPr>
          </a:lstStyle>
          <a:p>
            <a:pPr lvl="0"/>
            <a:r>
              <a:rPr lang="de-DE" noProof="0"/>
              <a:t>0x</a:t>
            </a:r>
          </a:p>
        </p:txBody>
      </p:sp>
      <p:sp>
        <p:nvSpPr>
          <p:cNvPr id="6" name="Textplatzhalter 2">
            <a:extLst>
              <a:ext uri="{FF2B5EF4-FFF2-40B4-BE49-F238E27FC236}">
                <a16:creationId xmlns:a16="http://schemas.microsoft.com/office/drawing/2014/main" id="{4A0D7400-E2AB-4EFC-8C92-427871432285}"/>
              </a:ext>
            </a:extLst>
          </p:cNvPr>
          <p:cNvSpPr>
            <a:spLocks noGrp="1"/>
          </p:cNvSpPr>
          <p:nvPr>
            <p:ph type="body" sz="quarter" idx="19" hasCustomPrompt="1"/>
          </p:nvPr>
        </p:nvSpPr>
        <p:spPr>
          <a:xfrm>
            <a:off x="4536000" y="2301350"/>
            <a:ext cx="7152746" cy="2268000"/>
          </a:xfrm>
        </p:spPr>
        <p:txBody>
          <a:bodyPr anchor="ctr" anchorCtr="0"/>
          <a:lstStyle>
            <a:lvl1pPr>
              <a:lnSpc>
                <a:spcPct val="90000"/>
              </a:lnSpc>
              <a:spcAft>
                <a:spcPts val="0"/>
              </a:spcAft>
              <a:defRPr sz="4000">
                <a:solidFill>
                  <a:schemeClr val="bg1"/>
                </a:solidFill>
                <a:latin typeface="+mj-lt"/>
              </a:defRPr>
            </a:lvl1pPr>
            <a:lvl2pPr>
              <a:lnSpc>
                <a:spcPct val="90000"/>
              </a:lnSpc>
              <a:spcAft>
                <a:spcPts val="0"/>
              </a:spcAft>
              <a:defRPr sz="8000">
                <a:solidFill>
                  <a:schemeClr val="bg1"/>
                </a:solidFill>
                <a:latin typeface="+mj-lt"/>
              </a:defRPr>
            </a:lvl2pPr>
          </a:lstStyle>
          <a:p>
            <a:pPr lvl="0"/>
            <a:r>
              <a:rPr lang="de-DE" noProof="0"/>
              <a:t>Zweizeiler = Listenebene 1 (40 pt)</a:t>
            </a:r>
            <a:br>
              <a:rPr lang="de-DE" noProof="0"/>
            </a:br>
            <a:r>
              <a:rPr lang="de-DE" noProof="0"/>
              <a:t>Einzeiler = Listenebene 2 (80 pt)</a:t>
            </a:r>
          </a:p>
          <a:p>
            <a:pPr lvl="1"/>
            <a:r>
              <a:rPr lang="de-DE" noProof="0"/>
              <a:t>Listenebene 2</a:t>
            </a:r>
          </a:p>
        </p:txBody>
      </p:sp>
    </p:spTree>
    <p:extLst>
      <p:ext uri="{BB962C8B-B14F-4D97-AF65-F5344CB8AC3E}">
        <p14:creationId xmlns:p14="http://schemas.microsoft.com/office/powerpoint/2010/main" val="29907598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764DE79-268F-4C1A-8933-263129D2AF90}" type="datetimeFigureOut">
              <a:rPr lang="en-US" smtClean="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14798411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chwarz Kapiteltrenner 03">
    <p:bg>
      <p:bgPr>
        <a:solidFill>
          <a:schemeClr val="tx1"/>
        </a:solidFill>
        <a:effectLst/>
      </p:bgPr>
    </p:bg>
    <p:spTree>
      <p:nvGrpSpPr>
        <p:cNvPr id="1" name=""/>
        <p:cNvGrpSpPr/>
        <p:nvPr/>
      </p:nvGrpSpPr>
      <p:grpSpPr>
        <a:xfrm>
          <a:off x="0" y="0"/>
          <a:ext cx="0" cy="0"/>
          <a:chOff x="0" y="0"/>
          <a:chExt cx="0" cy="0"/>
        </a:xfrm>
      </p:grpSpPr>
      <p:sp>
        <p:nvSpPr>
          <p:cNvPr id="11" name="Hinweis">
            <a:hlinkClick r:id="rId2"/>
            <a:extLst>
              <a:ext uri="{FF2B5EF4-FFF2-40B4-BE49-F238E27FC236}">
                <a16:creationId xmlns:a16="http://schemas.microsoft.com/office/drawing/2014/main" id="{C13E77EB-680D-4026-A3FF-9E1A3F646023}"/>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8" name="Hinweis">
            <a:hlinkClick r:id="rId2"/>
            <a:extLst>
              <a:ext uri="{FF2B5EF4-FFF2-40B4-BE49-F238E27FC236}">
                <a16:creationId xmlns:a16="http://schemas.microsoft.com/office/drawing/2014/main" id="{FECCCCEB-E779-425C-9EED-B8EC0E7D98DF}"/>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0" name="Bildplatzhalter 1">
            <a:extLst>
              <a:ext uri="{FF2B5EF4-FFF2-40B4-BE49-F238E27FC236}">
                <a16:creationId xmlns:a16="http://schemas.microsoft.com/office/drawing/2014/main" id="{420926EA-3DB2-4E46-AE03-E67D3116FA38}"/>
              </a:ext>
              <a:ext uri="{C183D7F6-B498-43B3-948B-1728B52AA6E4}">
                <adec:decorative xmlns:adec="http://schemas.microsoft.com/office/drawing/2017/decorative" val="1"/>
              </a:ext>
            </a:extLst>
          </p:cNvPr>
          <p:cNvSpPr>
            <a:spLocks noGrp="1"/>
          </p:cNvSpPr>
          <p:nvPr>
            <p:ph type="pic" sz="quarter" idx="22" hasCustomPrompt="1"/>
          </p:nvPr>
        </p:nvSpPr>
        <p:spPr>
          <a:xfrm>
            <a:off x="0" y="0"/>
            <a:ext cx="12192000" cy="6858000"/>
          </a:xfrm>
          <a:solidFill>
            <a:schemeClr val="tx1"/>
          </a:solidFill>
        </p:spPr>
        <p:txBody>
          <a:bodyPr vert="horz" lIns="6048000" tIns="288000" rIns="288000" bIns="288000" rtlCol="0" anchor="b" anchorCtr="0">
            <a:noAutofit/>
          </a:bodyPr>
          <a:lstStyle>
            <a:lvl1pPr>
              <a:spcAft>
                <a:spcPts val="0"/>
              </a:spcAft>
              <a:defRPr lang="de-DE" sz="2000" dirty="0">
                <a:solidFill>
                  <a:schemeClr val="tx1">
                    <a:lumMod val="65000"/>
                    <a:lumOff val="3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7" name="Shape">
            <a:extLst>
              <a:ext uri="{FF2B5EF4-FFF2-40B4-BE49-F238E27FC236}">
                <a16:creationId xmlns:a16="http://schemas.microsoft.com/office/drawing/2014/main" id="{7FFFB5E2-9596-44B2-B0B7-89F2FE73CB2E}"/>
              </a:ext>
              <a:ext uri="{C183D7F6-B498-43B3-948B-1728B52AA6E4}">
                <adec:decorative xmlns:adec="http://schemas.microsoft.com/office/drawing/2017/decorative" val="1"/>
              </a:ext>
            </a:extLst>
          </p:cNvPr>
          <p:cNvSpPr>
            <a:spLocks noGrp="1"/>
          </p:cNvSpPr>
          <p:nvPr>
            <p:ph type="pic" sz="quarter" idx="16"/>
          </p:nvPr>
        </p:nvSpPr>
        <p:spPr>
          <a:xfrm>
            <a:off x="0" y="1098000"/>
            <a:ext cx="5760000" cy="5760000"/>
          </a:xfrm>
          <a:blipFill>
            <a:blip r:embed="rId7">
              <a:extLst>
                <a:ext uri="{96DAC541-7B7A-43D3-8B79-37D633B846F1}">
                  <asvg:svgBlip xmlns:asvg="http://schemas.microsoft.com/office/drawing/2016/SVG/main" r:embed="rId8"/>
                </a:ext>
              </a:extLst>
            </a:blip>
            <a:stretch>
              <a:fillRect/>
            </a:stretch>
          </a:blipFill>
        </p:spPr>
        <p:txBody>
          <a:bodyPr anchor="ctr" anchorCtr="0"/>
          <a:lstStyle>
            <a:lvl1pPr algn="ctr">
              <a:defRPr sz="800">
                <a:solidFill>
                  <a:schemeClr val="tx2"/>
                </a:solidFill>
              </a:defRPr>
            </a:lvl1pPr>
          </a:lstStyle>
          <a:p>
            <a:r>
              <a:rPr lang="de-DE" noProof="0"/>
              <a:t>Bild durch Klicken auf Symbol hinzufügen</a:t>
            </a:r>
          </a:p>
        </p:txBody>
      </p:sp>
      <p:sp>
        <p:nvSpPr>
          <p:cNvPr id="23" name="Dachzeile">
            <a:extLst>
              <a:ext uri="{FF2B5EF4-FFF2-40B4-BE49-F238E27FC236}">
                <a16:creationId xmlns:a16="http://schemas.microsoft.com/office/drawing/2014/main" id="{E119360A-7028-4033-BE23-C2EE0FCAA94D}"/>
              </a:ext>
            </a:extLst>
          </p:cNvPr>
          <p:cNvSpPr>
            <a:spLocks noGrp="1"/>
          </p:cNvSpPr>
          <p:nvPr>
            <p:ph type="subTitle" idx="1" hasCustomPrompt="1"/>
          </p:nvPr>
        </p:nvSpPr>
        <p:spPr bwMode="black">
          <a:xfrm>
            <a:off x="1674000" y="1620000"/>
            <a:ext cx="3600000" cy="288000"/>
          </a:xfrm>
        </p:spPr>
        <p:txBody>
          <a:bodyPr lIns="0" bIns="0" anchor="b" anchorCtr="0">
            <a:noAutofit/>
          </a:bodyPr>
          <a:lstStyle>
            <a:lvl1pPr marL="0" indent="0" algn="l">
              <a:lnSpc>
                <a:spcPct val="90000"/>
              </a:lnSpc>
              <a:spcAft>
                <a:spcPts val="0"/>
              </a:spcAft>
              <a:buNone/>
              <a:defRPr sz="18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20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pPr lvl="4"/>
            <a:r>
              <a:rPr lang="de-DE" noProof="0"/>
              <a:t>Dachzeile (einzeilig 20 pt)</a:t>
            </a:r>
          </a:p>
        </p:txBody>
      </p:sp>
      <p:sp>
        <p:nvSpPr>
          <p:cNvPr id="22" name="Titel">
            <a:extLst>
              <a:ext uri="{FF2B5EF4-FFF2-40B4-BE49-F238E27FC236}">
                <a16:creationId xmlns:a16="http://schemas.microsoft.com/office/drawing/2014/main" id="{04B637A3-33C5-4A94-B8A3-0C6F5F53D637}"/>
              </a:ext>
            </a:extLst>
          </p:cNvPr>
          <p:cNvSpPr>
            <a:spLocks noGrp="1"/>
          </p:cNvSpPr>
          <p:nvPr>
            <p:ph type="title" hasCustomPrompt="1"/>
          </p:nvPr>
        </p:nvSpPr>
        <p:spPr bwMode="black">
          <a:xfrm>
            <a:off x="1674000" y="2088000"/>
            <a:ext cx="3600000" cy="3096000"/>
          </a:xfrm>
        </p:spPr>
        <p:txBody>
          <a:bodyPr anchor="t" anchorCtr="0">
            <a:normAutofit/>
          </a:bodyPr>
          <a:lstStyle>
            <a:lvl1pPr>
              <a:lnSpc>
                <a:spcPct val="85000"/>
              </a:lnSpc>
              <a:defRPr sz="6000">
                <a:solidFill>
                  <a:schemeClr val="bg1"/>
                </a:solidFill>
              </a:defRPr>
            </a:lvl1pPr>
          </a:lstStyle>
          <a:p>
            <a:r>
              <a:rPr lang="de-DE" noProof="0"/>
              <a:t>Titel 60 pt.</a:t>
            </a:r>
          </a:p>
        </p:txBody>
      </p:sp>
    </p:spTree>
    <p:extLst>
      <p:ext uri="{BB962C8B-B14F-4D97-AF65-F5344CB8AC3E}">
        <p14:creationId xmlns:p14="http://schemas.microsoft.com/office/powerpoint/2010/main" val="46009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chwarz Kapiteltrenner 04">
    <p:bg>
      <p:bgPr>
        <a:solidFill>
          <a:schemeClr val="tx1"/>
        </a:solidFill>
        <a:effectLst/>
      </p:bgPr>
    </p:bg>
    <p:spTree>
      <p:nvGrpSpPr>
        <p:cNvPr id="1" name=""/>
        <p:cNvGrpSpPr/>
        <p:nvPr/>
      </p:nvGrpSpPr>
      <p:grpSpPr>
        <a:xfrm>
          <a:off x="0" y="0"/>
          <a:ext cx="0" cy="0"/>
          <a:chOff x="0" y="0"/>
          <a:chExt cx="0" cy="0"/>
        </a:xfrm>
      </p:grpSpPr>
      <p:sp>
        <p:nvSpPr>
          <p:cNvPr id="11" name="Hinweis">
            <a:hlinkClick r:id="rId2"/>
            <a:extLst>
              <a:ext uri="{FF2B5EF4-FFF2-40B4-BE49-F238E27FC236}">
                <a16:creationId xmlns:a16="http://schemas.microsoft.com/office/drawing/2014/main" id="{8121076B-5A6A-441E-932A-949EE13CBE40}"/>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8" name="Hinweis">
            <a:hlinkClick r:id="rId2"/>
            <a:extLst>
              <a:ext uri="{FF2B5EF4-FFF2-40B4-BE49-F238E27FC236}">
                <a16:creationId xmlns:a16="http://schemas.microsoft.com/office/drawing/2014/main" id="{4C471DEE-A437-4B4E-A3A5-53DCB7733147}"/>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0" name="Bildplatzhalter 1">
            <a:extLst>
              <a:ext uri="{FF2B5EF4-FFF2-40B4-BE49-F238E27FC236}">
                <a16:creationId xmlns:a16="http://schemas.microsoft.com/office/drawing/2014/main" id="{5351B39F-7D40-4B39-B79F-0D14F8CBBE2F}"/>
              </a:ext>
              <a:ext uri="{C183D7F6-B498-43B3-948B-1728B52AA6E4}">
                <adec:decorative xmlns:adec="http://schemas.microsoft.com/office/drawing/2017/decorative" val="1"/>
              </a:ext>
            </a:extLst>
          </p:cNvPr>
          <p:cNvSpPr>
            <a:spLocks noGrp="1"/>
          </p:cNvSpPr>
          <p:nvPr>
            <p:ph type="pic" sz="quarter" idx="22" hasCustomPrompt="1"/>
          </p:nvPr>
        </p:nvSpPr>
        <p:spPr>
          <a:xfrm>
            <a:off x="0" y="0"/>
            <a:ext cx="12192000" cy="6858000"/>
          </a:xfrm>
          <a:solidFill>
            <a:schemeClr val="tx1"/>
          </a:solidFill>
        </p:spPr>
        <p:txBody>
          <a:bodyPr vert="horz" lIns="8100000" tIns="288000" rIns="288000" bIns="288000" rtlCol="0" anchor="b" anchorCtr="0">
            <a:noAutofit/>
          </a:bodyPr>
          <a:lstStyle>
            <a:lvl1pPr>
              <a:spcAft>
                <a:spcPts val="0"/>
              </a:spcAft>
              <a:defRPr lang="de-DE" sz="2000" dirty="0">
                <a:solidFill>
                  <a:schemeClr val="tx1">
                    <a:lumMod val="65000"/>
                    <a:lumOff val="35000"/>
                  </a:schemeClr>
                </a:solidFill>
              </a:defRPr>
            </a:lvl1pPr>
          </a:lstStyle>
          <a:p>
            <a:pPr lvl="0"/>
            <a:r>
              <a:rPr lang="de-DE" noProof="0"/>
              <a:t>Optional: Bild einfügen</a:t>
            </a:r>
            <a:br>
              <a:rPr lang="de-DE" noProof="0"/>
            </a:br>
            <a:r>
              <a:rPr lang="de-DE" noProof="0"/>
              <a:t>Hinweis: Diesen Text kann man im Präsentationsmodus NICHT sehen.</a:t>
            </a:r>
          </a:p>
        </p:txBody>
      </p:sp>
      <p:sp>
        <p:nvSpPr>
          <p:cNvPr id="7" name="Shape">
            <a:extLst>
              <a:ext uri="{FF2B5EF4-FFF2-40B4-BE49-F238E27FC236}">
                <a16:creationId xmlns:a16="http://schemas.microsoft.com/office/drawing/2014/main" id="{7FFFB5E2-9596-44B2-B0B7-89F2FE73CB2E}"/>
              </a:ext>
              <a:ext uri="{C183D7F6-B498-43B3-948B-1728B52AA6E4}">
                <adec:decorative xmlns:adec="http://schemas.microsoft.com/office/drawing/2017/decorative" val="1"/>
              </a:ext>
            </a:extLst>
          </p:cNvPr>
          <p:cNvSpPr>
            <a:spLocks noGrp="1"/>
          </p:cNvSpPr>
          <p:nvPr>
            <p:ph type="pic" sz="quarter" idx="16"/>
          </p:nvPr>
        </p:nvSpPr>
        <p:spPr>
          <a:xfrm flipV="1">
            <a:off x="0" y="0"/>
            <a:ext cx="7837200" cy="6858000"/>
          </a:xfrm>
          <a:blipFill>
            <a:blip r:embed="rId7">
              <a:extLst>
                <a:ext uri="{96DAC541-7B7A-43D3-8B79-37D633B846F1}">
                  <asvg:svgBlip xmlns:asvg="http://schemas.microsoft.com/office/drawing/2016/SVG/main" r:embed="rId8"/>
                </a:ext>
              </a:extLst>
            </a:blip>
            <a:stretch>
              <a:fillRect/>
            </a:stretch>
          </a:blipFill>
        </p:spPr>
        <p:txBody>
          <a:bodyPr anchor="ctr" anchorCtr="0"/>
          <a:lstStyle>
            <a:lvl1pPr algn="ctr">
              <a:defRPr sz="800">
                <a:solidFill>
                  <a:schemeClr val="tx2"/>
                </a:solidFill>
              </a:defRPr>
            </a:lvl1pPr>
          </a:lstStyle>
          <a:p>
            <a:r>
              <a:rPr lang="de-DE" noProof="0"/>
              <a:t>Bild durch Klicken auf Symbol hinzufügen</a:t>
            </a:r>
          </a:p>
        </p:txBody>
      </p:sp>
      <p:sp>
        <p:nvSpPr>
          <p:cNvPr id="23" name="Dachzeile">
            <a:extLst>
              <a:ext uri="{FF2B5EF4-FFF2-40B4-BE49-F238E27FC236}">
                <a16:creationId xmlns:a16="http://schemas.microsoft.com/office/drawing/2014/main" id="{E119360A-7028-4033-BE23-C2EE0FCAA94D}"/>
              </a:ext>
            </a:extLst>
          </p:cNvPr>
          <p:cNvSpPr>
            <a:spLocks noGrp="1"/>
          </p:cNvSpPr>
          <p:nvPr>
            <p:ph type="subTitle" idx="1" hasCustomPrompt="1"/>
          </p:nvPr>
        </p:nvSpPr>
        <p:spPr bwMode="black">
          <a:xfrm>
            <a:off x="3275999" y="1440000"/>
            <a:ext cx="3240000" cy="288000"/>
          </a:xfrm>
        </p:spPr>
        <p:txBody>
          <a:bodyPr lIns="0" bIns="0" anchor="b" anchorCtr="0">
            <a:noAutofit/>
          </a:bodyPr>
          <a:lstStyle>
            <a:lvl1pPr marL="0" indent="0" algn="l">
              <a:lnSpc>
                <a:spcPct val="90000"/>
              </a:lnSpc>
              <a:spcAft>
                <a:spcPts val="0"/>
              </a:spcAft>
              <a:buNone/>
              <a:defRPr sz="18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20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pPr lvl="4"/>
            <a:r>
              <a:rPr lang="de-DE" noProof="0"/>
              <a:t>Dachzeile (einzeilig 20 pt)</a:t>
            </a:r>
          </a:p>
        </p:txBody>
      </p:sp>
      <p:sp>
        <p:nvSpPr>
          <p:cNvPr id="22" name="Titel">
            <a:extLst>
              <a:ext uri="{FF2B5EF4-FFF2-40B4-BE49-F238E27FC236}">
                <a16:creationId xmlns:a16="http://schemas.microsoft.com/office/drawing/2014/main" id="{04B637A3-33C5-4A94-B8A3-0C6F5F53D637}"/>
              </a:ext>
            </a:extLst>
          </p:cNvPr>
          <p:cNvSpPr>
            <a:spLocks noGrp="1"/>
          </p:cNvSpPr>
          <p:nvPr>
            <p:ph type="title" hasCustomPrompt="1"/>
          </p:nvPr>
        </p:nvSpPr>
        <p:spPr bwMode="black">
          <a:xfrm>
            <a:off x="3276000" y="1908000"/>
            <a:ext cx="3240000" cy="2448000"/>
          </a:xfrm>
        </p:spPr>
        <p:txBody>
          <a:bodyPr anchor="t" anchorCtr="0">
            <a:normAutofit/>
          </a:bodyPr>
          <a:lstStyle>
            <a:lvl1pPr>
              <a:lnSpc>
                <a:spcPct val="85000"/>
              </a:lnSpc>
              <a:defRPr sz="6000">
                <a:solidFill>
                  <a:schemeClr val="bg1"/>
                </a:solidFill>
              </a:defRPr>
            </a:lvl1pPr>
          </a:lstStyle>
          <a:p>
            <a:r>
              <a:rPr lang="de-DE" noProof="0"/>
              <a:t>Titel </a:t>
            </a:r>
            <a:br>
              <a:rPr lang="de-DE" noProof="0"/>
            </a:br>
            <a:r>
              <a:rPr lang="de-DE" noProof="0"/>
              <a:t>60 pt.</a:t>
            </a:r>
          </a:p>
        </p:txBody>
      </p:sp>
    </p:spTree>
    <p:extLst>
      <p:ext uri="{BB962C8B-B14F-4D97-AF65-F5344CB8AC3E}">
        <p14:creationId xmlns:p14="http://schemas.microsoft.com/office/powerpoint/2010/main" val="15942737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hwarz Agenda">
    <p:bg>
      <p:bgPr>
        <a:solidFill>
          <a:schemeClr val="tx1"/>
        </a:solidFill>
        <a:effectLst/>
      </p:bgPr>
    </p:bg>
    <p:spTree>
      <p:nvGrpSpPr>
        <p:cNvPr id="1" name=""/>
        <p:cNvGrpSpPr/>
        <p:nvPr/>
      </p:nvGrpSpPr>
      <p:grpSpPr>
        <a:xfrm>
          <a:off x="0" y="0"/>
          <a:ext cx="0" cy="0"/>
          <a:chOff x="0" y="0"/>
          <a:chExt cx="0" cy="0"/>
        </a:xfrm>
      </p:grpSpPr>
      <p:sp>
        <p:nvSpPr>
          <p:cNvPr id="24" name="Hinweis">
            <a:hlinkClick r:id="rId2"/>
            <a:extLst>
              <a:ext uri="{FF2B5EF4-FFF2-40B4-BE49-F238E27FC236}">
                <a16:creationId xmlns:a16="http://schemas.microsoft.com/office/drawing/2014/main" id="{36B01C0E-E7FD-4203-83A9-A9078C0E660A}"/>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22" name="Hinweis">
            <a:hlinkClick r:id="rId2"/>
            <a:extLst>
              <a:ext uri="{FF2B5EF4-FFF2-40B4-BE49-F238E27FC236}">
                <a16:creationId xmlns:a16="http://schemas.microsoft.com/office/drawing/2014/main" id="{0AFB1A0C-1A90-4DE6-B5EB-732110B8F8C9}"/>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25" name="Hinweis">
            <a:hlinkClick r:id="rId2"/>
            <a:extLst>
              <a:ext uri="{FF2B5EF4-FFF2-40B4-BE49-F238E27FC236}">
                <a16:creationId xmlns:a16="http://schemas.microsoft.com/office/drawing/2014/main" id="{88CA7ED8-89F4-49DB-96E5-CA325CDB31D4}"/>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den Textfeldern sind folgende Textformatierungen definiert:</a:t>
            </a:r>
          </a:p>
          <a:p>
            <a:pPr lvl="0">
              <a:lnSpc>
                <a:spcPct val="100000"/>
              </a:lnSpc>
              <a:spcBef>
                <a:spcPts val="0"/>
              </a:spcBef>
              <a:spcAft>
                <a:spcPts val="0"/>
              </a:spcAft>
            </a:pPr>
            <a:r>
              <a:rPr lang="de-DE" noProof="0">
                <a:solidFill>
                  <a:schemeClr val="bg1"/>
                </a:solidFill>
                <a:latin typeface="+mj-lt"/>
              </a:rPr>
              <a:t>Erste Listenebene bzw. Einzug 1</a:t>
            </a:r>
          </a:p>
          <a:p>
            <a:pPr marL="0" lvl="1">
              <a:lnSpc>
                <a:spcPct val="100000"/>
              </a:lnSpc>
              <a:spcBef>
                <a:spcPts val="0"/>
              </a:spcBef>
              <a:spcAft>
                <a:spcPts val="0"/>
              </a:spcAft>
            </a:pPr>
            <a:r>
              <a:rPr lang="de-DE" noProof="0">
                <a:solidFill>
                  <a:schemeClr val="bg1"/>
                </a:solidFill>
              </a:rPr>
              <a:t>Zweite Listenebene bzw. Einzug 2</a:t>
            </a:r>
          </a:p>
        </p:txBody>
      </p:sp>
      <p:grpSp>
        <p:nvGrpSpPr>
          <p:cNvPr id="19" name="Hinweis">
            <a:extLst>
              <a:ext uri="{FF2B5EF4-FFF2-40B4-BE49-F238E27FC236}">
                <a16:creationId xmlns:a16="http://schemas.microsoft.com/office/drawing/2014/main" id="{6B32F112-A537-4908-BEF8-3007313B69FC}"/>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20" name="Textfeld 19">
              <a:hlinkClick r:id="rId2"/>
              <a:extLst>
                <a:ext uri="{FF2B5EF4-FFF2-40B4-BE49-F238E27FC236}">
                  <a16:creationId xmlns:a16="http://schemas.microsoft.com/office/drawing/2014/main" id="{72B34279-A466-4ECA-9481-D76FD65085FE}"/>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die Agenda-Texte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Themenpunkt-Textfelder sind auf diesem Layout Textformatierungen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21" name="Grafik 20">
              <a:extLst>
                <a:ext uri="{FF2B5EF4-FFF2-40B4-BE49-F238E27FC236}">
                  <a16:creationId xmlns:a16="http://schemas.microsoft.com/office/drawing/2014/main" id="{55D48F1F-AB0D-4375-AD04-3147410908C9}"/>
                </a:ext>
              </a:extLst>
            </p:cNvPr>
            <p:cNvPicPr>
              <a:picLocks noChangeAspect="1"/>
            </p:cNvPicPr>
            <p:nvPr userDrawn="1"/>
          </p:nvPicPr>
          <p:blipFill rotWithShape="1">
            <a:blip r:embed="rId7"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4" name="Bildplatzhalter 1">
            <a:extLst>
              <a:ext uri="{FF2B5EF4-FFF2-40B4-BE49-F238E27FC236}">
                <a16:creationId xmlns:a16="http://schemas.microsoft.com/office/drawing/2014/main" id="{926E4B0C-1990-4655-B6D4-72F6E62A77CC}"/>
              </a:ext>
              <a:ext uri="{C183D7F6-B498-43B3-948B-1728B52AA6E4}">
                <adec:decorative xmlns:adec="http://schemas.microsoft.com/office/drawing/2017/decorative" val="1"/>
              </a:ext>
            </a:extLst>
          </p:cNvPr>
          <p:cNvSpPr>
            <a:spLocks noGrp="1"/>
          </p:cNvSpPr>
          <p:nvPr>
            <p:ph type="pic" sz="quarter" idx="10" hasCustomPrompt="1"/>
          </p:nvPr>
        </p:nvSpPr>
        <p:spPr>
          <a:xfrm>
            <a:off x="6858000" y="0"/>
            <a:ext cx="5334000" cy="6858000"/>
          </a:xfrm>
          <a:solidFill>
            <a:schemeClr val="tx1"/>
          </a:solidFill>
        </p:spPr>
        <p:txBody>
          <a:bodyPr lIns="288000" tIns="288000" rIns="288000" bIns="288000"/>
          <a:lstStyle>
            <a:lvl1pPr>
              <a:spcAft>
                <a:spcPts val="0"/>
              </a:spcAft>
              <a:defRPr sz="2000">
                <a:solidFill>
                  <a:schemeClr val="tx1">
                    <a:lumMod val="65000"/>
                    <a:lumOff val="35000"/>
                  </a:schemeClr>
                </a:solidFill>
              </a:defRPr>
            </a:lvl1pPr>
          </a:lstStyle>
          <a:p>
            <a:r>
              <a:rPr lang="de-DE" noProof="0"/>
              <a:t>Optional: Bild einfügen</a:t>
            </a:r>
            <a:br>
              <a:rPr lang="de-DE" noProof="0"/>
            </a:br>
            <a:r>
              <a:rPr lang="de-DE" noProof="0"/>
              <a:t>Hinweis: Diesen Text kann man im Präsentationsmodus NICHT sehen.</a:t>
            </a:r>
          </a:p>
        </p:txBody>
      </p:sp>
      <p:sp>
        <p:nvSpPr>
          <p:cNvPr id="2" name="Titel 1">
            <a:extLst>
              <a:ext uri="{FF2B5EF4-FFF2-40B4-BE49-F238E27FC236}">
                <a16:creationId xmlns:a16="http://schemas.microsoft.com/office/drawing/2014/main" id="{78830D87-D07A-43A8-A980-AB5EBED7AB32}"/>
              </a:ext>
            </a:extLst>
          </p:cNvPr>
          <p:cNvSpPr>
            <a:spLocks noGrp="1"/>
          </p:cNvSpPr>
          <p:nvPr>
            <p:ph type="title" hasCustomPrompt="1"/>
          </p:nvPr>
        </p:nvSpPr>
        <p:spPr bwMode="black">
          <a:xfrm>
            <a:off x="479424" y="405000"/>
            <a:ext cx="5904000" cy="720000"/>
          </a:xfrm>
        </p:spPr>
        <p:txBody>
          <a:bodyPr/>
          <a:lstStyle>
            <a:lvl1pPr>
              <a:defRPr>
                <a:solidFill>
                  <a:schemeClr val="bg1"/>
                </a:solidFill>
              </a:defRPr>
            </a:lvl1pPr>
          </a:lstStyle>
          <a:p>
            <a:r>
              <a:rPr lang="de-DE" noProof="0" dirty="0"/>
              <a:t>Überschrift einzeilig 40 pt.</a:t>
            </a:r>
          </a:p>
        </p:txBody>
      </p:sp>
      <p:sp>
        <p:nvSpPr>
          <p:cNvPr id="7" name="Textplatzhalter 6">
            <a:extLst>
              <a:ext uri="{FF2B5EF4-FFF2-40B4-BE49-F238E27FC236}">
                <a16:creationId xmlns:a16="http://schemas.microsoft.com/office/drawing/2014/main" id="{23B85622-680D-4678-9C3D-0B822A9319F0}"/>
              </a:ext>
            </a:extLst>
          </p:cNvPr>
          <p:cNvSpPr>
            <a:spLocks noGrp="1"/>
          </p:cNvSpPr>
          <p:nvPr>
            <p:ph type="body" sz="quarter" idx="11" hasCustomPrompt="1"/>
          </p:nvPr>
        </p:nvSpPr>
        <p:spPr>
          <a:xfrm>
            <a:off x="479424" y="1764000"/>
            <a:ext cx="720000" cy="720000"/>
          </a:xfrm>
        </p:spPr>
        <p:txBody>
          <a:bodyPr anchor="ctr" anchorCtr="0"/>
          <a:lstStyle>
            <a:lvl1pPr>
              <a:defRPr sz="4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0x</a:t>
            </a:r>
          </a:p>
        </p:txBody>
      </p:sp>
      <p:sp>
        <p:nvSpPr>
          <p:cNvPr id="13" name="Textplatzhalter 12">
            <a:extLst>
              <a:ext uri="{FF2B5EF4-FFF2-40B4-BE49-F238E27FC236}">
                <a16:creationId xmlns:a16="http://schemas.microsoft.com/office/drawing/2014/main" id="{0BABA6BE-CB27-42D9-9EAC-8755C1348339}"/>
              </a:ext>
            </a:extLst>
          </p:cNvPr>
          <p:cNvSpPr>
            <a:spLocks noGrp="1"/>
          </p:cNvSpPr>
          <p:nvPr>
            <p:ph type="body" sz="quarter" idx="16" hasCustomPrompt="1"/>
          </p:nvPr>
        </p:nvSpPr>
        <p:spPr>
          <a:xfrm>
            <a:off x="1404000" y="1764000"/>
            <a:ext cx="4979424" cy="719999"/>
          </a:xfrm>
        </p:spPr>
        <p:txBody>
          <a:bodyPr anchor="ctr" anchorCtr="0"/>
          <a:lstStyle>
            <a:lvl1pPr>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de-DE" noProof="0" dirty="0"/>
              <a:t>Themenpunkt (Listenebene/Einzug 1)</a:t>
            </a:r>
            <a:br>
              <a:rPr lang="de-DE" noProof="0" dirty="0"/>
            </a:br>
            <a:r>
              <a:rPr lang="de-DE" noProof="0" dirty="0"/>
              <a:t>Erläuterung/Präsentierender (Listenebene/Einzug 2)</a:t>
            </a:r>
          </a:p>
          <a:p>
            <a:pPr lvl="1"/>
            <a:r>
              <a:rPr lang="de-DE" noProof="0" dirty="0"/>
              <a:t>Zweite Listenebene bzw. Einzug 2</a:t>
            </a:r>
          </a:p>
        </p:txBody>
      </p:sp>
      <p:sp>
        <p:nvSpPr>
          <p:cNvPr id="8" name="Textplatzhalter 6">
            <a:extLst>
              <a:ext uri="{FF2B5EF4-FFF2-40B4-BE49-F238E27FC236}">
                <a16:creationId xmlns:a16="http://schemas.microsoft.com/office/drawing/2014/main" id="{6B0E2AFF-79F2-4086-9E32-6D2378AE9498}"/>
              </a:ext>
            </a:extLst>
          </p:cNvPr>
          <p:cNvSpPr>
            <a:spLocks noGrp="1"/>
          </p:cNvSpPr>
          <p:nvPr>
            <p:ph type="body" sz="quarter" idx="12" hasCustomPrompt="1"/>
          </p:nvPr>
        </p:nvSpPr>
        <p:spPr>
          <a:xfrm>
            <a:off x="479424" y="2736000"/>
            <a:ext cx="720000" cy="720000"/>
          </a:xfrm>
        </p:spPr>
        <p:txBody>
          <a:bodyPr/>
          <a:lstStyle>
            <a:lvl1pPr>
              <a:defRPr sz="4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0x</a:t>
            </a:r>
          </a:p>
        </p:txBody>
      </p:sp>
      <p:sp>
        <p:nvSpPr>
          <p:cNvPr id="15" name="Textplatzhalter 12">
            <a:extLst>
              <a:ext uri="{FF2B5EF4-FFF2-40B4-BE49-F238E27FC236}">
                <a16:creationId xmlns:a16="http://schemas.microsoft.com/office/drawing/2014/main" id="{FF85C2A3-A23F-408C-9A4E-EE5B57372EA1}"/>
              </a:ext>
            </a:extLst>
          </p:cNvPr>
          <p:cNvSpPr>
            <a:spLocks noGrp="1"/>
          </p:cNvSpPr>
          <p:nvPr>
            <p:ph type="body" sz="quarter" idx="17" hasCustomPrompt="1"/>
          </p:nvPr>
        </p:nvSpPr>
        <p:spPr>
          <a:xfrm>
            <a:off x="1404000" y="2736000"/>
            <a:ext cx="4979424" cy="719999"/>
          </a:xfrm>
        </p:spPr>
        <p:txBody>
          <a:bodyPr anchor="ctr" anchorCtr="0"/>
          <a:lstStyle>
            <a:lvl1pPr>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de-DE" noProof="0" dirty="0"/>
              <a:t>Themenpunkt (Listenebene/Einzug 1)</a:t>
            </a:r>
            <a:br>
              <a:rPr lang="de-DE" noProof="0" dirty="0"/>
            </a:br>
            <a:r>
              <a:rPr lang="de-DE" noProof="0" dirty="0"/>
              <a:t>Erläuterung/Präsentierender (Listenebene/Einzug 2)</a:t>
            </a:r>
          </a:p>
          <a:p>
            <a:pPr lvl="1"/>
            <a:r>
              <a:rPr lang="de-DE" noProof="0" dirty="0"/>
              <a:t>Zweite Listenebene bzw. Einzug 2</a:t>
            </a:r>
          </a:p>
        </p:txBody>
      </p:sp>
      <p:sp>
        <p:nvSpPr>
          <p:cNvPr id="9" name="Textplatzhalter 6">
            <a:extLst>
              <a:ext uri="{FF2B5EF4-FFF2-40B4-BE49-F238E27FC236}">
                <a16:creationId xmlns:a16="http://schemas.microsoft.com/office/drawing/2014/main" id="{7DAD03F3-EC6B-47DA-9DDD-CD7B4A2FFD7C}"/>
              </a:ext>
            </a:extLst>
          </p:cNvPr>
          <p:cNvSpPr>
            <a:spLocks noGrp="1"/>
          </p:cNvSpPr>
          <p:nvPr>
            <p:ph type="body" sz="quarter" idx="13" hasCustomPrompt="1"/>
          </p:nvPr>
        </p:nvSpPr>
        <p:spPr>
          <a:xfrm>
            <a:off x="479424" y="3708000"/>
            <a:ext cx="720000" cy="720000"/>
          </a:xfrm>
        </p:spPr>
        <p:txBody>
          <a:bodyPr/>
          <a:lstStyle>
            <a:lvl1pPr>
              <a:defRPr sz="4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0x</a:t>
            </a:r>
          </a:p>
        </p:txBody>
      </p:sp>
      <p:sp>
        <p:nvSpPr>
          <p:cNvPr id="16" name="Textplatzhalter 12">
            <a:extLst>
              <a:ext uri="{FF2B5EF4-FFF2-40B4-BE49-F238E27FC236}">
                <a16:creationId xmlns:a16="http://schemas.microsoft.com/office/drawing/2014/main" id="{2DC5C939-6C2C-4C96-9D13-28849359CE12}"/>
              </a:ext>
            </a:extLst>
          </p:cNvPr>
          <p:cNvSpPr>
            <a:spLocks noGrp="1"/>
          </p:cNvSpPr>
          <p:nvPr>
            <p:ph type="body" sz="quarter" idx="18" hasCustomPrompt="1"/>
          </p:nvPr>
        </p:nvSpPr>
        <p:spPr>
          <a:xfrm>
            <a:off x="1404000" y="3708000"/>
            <a:ext cx="4979424" cy="719999"/>
          </a:xfrm>
        </p:spPr>
        <p:txBody>
          <a:bodyPr anchor="ctr" anchorCtr="0"/>
          <a:lstStyle>
            <a:lvl1pPr>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de-DE" noProof="0" dirty="0"/>
              <a:t>Themenpunkt (Listenebene/Einzug 1)</a:t>
            </a:r>
            <a:br>
              <a:rPr lang="de-DE" noProof="0" dirty="0"/>
            </a:br>
            <a:r>
              <a:rPr lang="de-DE" noProof="0" dirty="0"/>
              <a:t>Erläuterung/Präsentierender (Listenebene/Einzug 2)</a:t>
            </a:r>
          </a:p>
          <a:p>
            <a:pPr lvl="1"/>
            <a:r>
              <a:rPr lang="de-DE" noProof="0" dirty="0"/>
              <a:t>Zweite Listenebene bzw. Einzug 2</a:t>
            </a:r>
          </a:p>
        </p:txBody>
      </p:sp>
      <p:sp>
        <p:nvSpPr>
          <p:cNvPr id="10" name="Textplatzhalter 6">
            <a:extLst>
              <a:ext uri="{FF2B5EF4-FFF2-40B4-BE49-F238E27FC236}">
                <a16:creationId xmlns:a16="http://schemas.microsoft.com/office/drawing/2014/main" id="{C51DCBD7-8CC7-40D4-86E6-E9B8848A8D3D}"/>
              </a:ext>
            </a:extLst>
          </p:cNvPr>
          <p:cNvSpPr>
            <a:spLocks noGrp="1"/>
          </p:cNvSpPr>
          <p:nvPr>
            <p:ph type="body" sz="quarter" idx="14" hasCustomPrompt="1"/>
          </p:nvPr>
        </p:nvSpPr>
        <p:spPr>
          <a:xfrm>
            <a:off x="479424" y="4680000"/>
            <a:ext cx="720000" cy="720000"/>
          </a:xfrm>
        </p:spPr>
        <p:txBody>
          <a:bodyPr/>
          <a:lstStyle>
            <a:lvl1pPr>
              <a:defRPr sz="4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0x</a:t>
            </a:r>
          </a:p>
        </p:txBody>
      </p:sp>
      <p:sp>
        <p:nvSpPr>
          <p:cNvPr id="17" name="Textplatzhalter 12">
            <a:extLst>
              <a:ext uri="{FF2B5EF4-FFF2-40B4-BE49-F238E27FC236}">
                <a16:creationId xmlns:a16="http://schemas.microsoft.com/office/drawing/2014/main" id="{8CA25DAB-A4B2-4DC9-A61F-304EDFB6D83C}"/>
              </a:ext>
            </a:extLst>
          </p:cNvPr>
          <p:cNvSpPr>
            <a:spLocks noGrp="1"/>
          </p:cNvSpPr>
          <p:nvPr>
            <p:ph type="body" sz="quarter" idx="19" hasCustomPrompt="1"/>
          </p:nvPr>
        </p:nvSpPr>
        <p:spPr>
          <a:xfrm>
            <a:off x="1404000" y="4680000"/>
            <a:ext cx="4979424" cy="719999"/>
          </a:xfrm>
        </p:spPr>
        <p:txBody>
          <a:bodyPr anchor="ctr" anchorCtr="0"/>
          <a:lstStyle>
            <a:lvl1pPr>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de-DE" noProof="0" dirty="0"/>
              <a:t>Themenpunkt (Listenebene/Einzug 1)</a:t>
            </a:r>
            <a:br>
              <a:rPr lang="de-DE" noProof="0" dirty="0"/>
            </a:br>
            <a:r>
              <a:rPr lang="de-DE" noProof="0" dirty="0"/>
              <a:t>Erläuterung/Präsentierender (Listenebene/Einzug 2)</a:t>
            </a:r>
          </a:p>
          <a:p>
            <a:pPr lvl="1"/>
            <a:r>
              <a:rPr lang="de-DE" noProof="0" dirty="0"/>
              <a:t>Zweite Listenebene bzw. Einzug 2</a:t>
            </a:r>
          </a:p>
        </p:txBody>
      </p:sp>
      <p:sp>
        <p:nvSpPr>
          <p:cNvPr id="11" name="Textplatzhalter 6">
            <a:extLst>
              <a:ext uri="{FF2B5EF4-FFF2-40B4-BE49-F238E27FC236}">
                <a16:creationId xmlns:a16="http://schemas.microsoft.com/office/drawing/2014/main" id="{FEC6BE7F-7858-4675-A9B8-AD3828AB5DA0}"/>
              </a:ext>
            </a:extLst>
          </p:cNvPr>
          <p:cNvSpPr>
            <a:spLocks noGrp="1"/>
          </p:cNvSpPr>
          <p:nvPr>
            <p:ph type="body" sz="quarter" idx="15" hasCustomPrompt="1"/>
          </p:nvPr>
        </p:nvSpPr>
        <p:spPr>
          <a:xfrm>
            <a:off x="479424" y="5652000"/>
            <a:ext cx="720000" cy="720000"/>
          </a:xfrm>
        </p:spPr>
        <p:txBody>
          <a:bodyPr/>
          <a:lstStyle>
            <a:lvl1pPr>
              <a:defRPr sz="4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0x</a:t>
            </a:r>
          </a:p>
        </p:txBody>
      </p:sp>
      <p:sp>
        <p:nvSpPr>
          <p:cNvPr id="18" name="Textplatzhalter 12">
            <a:extLst>
              <a:ext uri="{FF2B5EF4-FFF2-40B4-BE49-F238E27FC236}">
                <a16:creationId xmlns:a16="http://schemas.microsoft.com/office/drawing/2014/main" id="{C7A1D92E-2607-44FA-9479-E02696682F24}"/>
              </a:ext>
            </a:extLst>
          </p:cNvPr>
          <p:cNvSpPr>
            <a:spLocks noGrp="1"/>
          </p:cNvSpPr>
          <p:nvPr>
            <p:ph type="body" sz="quarter" idx="20" hasCustomPrompt="1"/>
          </p:nvPr>
        </p:nvSpPr>
        <p:spPr>
          <a:xfrm>
            <a:off x="1404000" y="5652000"/>
            <a:ext cx="4979424" cy="719999"/>
          </a:xfrm>
        </p:spPr>
        <p:txBody>
          <a:bodyPr anchor="ctr" anchorCtr="0"/>
          <a:lstStyle>
            <a:lvl1pPr>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de-DE" noProof="0" dirty="0"/>
              <a:t>Themenpunkt (Listenebene/Einzug 1)</a:t>
            </a:r>
            <a:br>
              <a:rPr lang="de-DE" noProof="0" dirty="0"/>
            </a:br>
            <a:r>
              <a:rPr lang="de-DE" noProof="0" dirty="0"/>
              <a:t>Erläuterung/Präsentierender (Listenebene/Einzug 2)</a:t>
            </a:r>
          </a:p>
          <a:p>
            <a:pPr lvl="1"/>
            <a:r>
              <a:rPr lang="de-DE" noProof="0" dirty="0"/>
              <a:t>Zweite Listenebene bzw. Einzug 2</a:t>
            </a:r>
          </a:p>
        </p:txBody>
      </p:sp>
    </p:spTree>
    <p:extLst>
      <p:ext uri="{BB962C8B-B14F-4D97-AF65-F5344CB8AC3E}">
        <p14:creationId xmlns:p14="http://schemas.microsoft.com/office/powerpoint/2010/main" val="3529138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chwarz Titel und Inhalt">
    <p:bg>
      <p:bgPr>
        <a:solidFill>
          <a:schemeClr val="tx1"/>
        </a:solidFill>
        <a:effectLst/>
      </p:bgPr>
    </p:bg>
    <p:spTree>
      <p:nvGrpSpPr>
        <p:cNvPr id="1" name=""/>
        <p:cNvGrpSpPr/>
        <p:nvPr/>
      </p:nvGrpSpPr>
      <p:grpSpPr>
        <a:xfrm>
          <a:off x="0" y="0"/>
          <a:ext cx="0" cy="0"/>
          <a:chOff x="0" y="0"/>
          <a:chExt cx="0" cy="0"/>
        </a:xfrm>
      </p:grpSpPr>
      <p:sp>
        <p:nvSpPr>
          <p:cNvPr id="10" name="Hinweis">
            <a:hlinkClick r:id="rId2"/>
            <a:extLst>
              <a:ext uri="{FF2B5EF4-FFF2-40B4-BE49-F238E27FC236}">
                <a16:creationId xmlns:a16="http://schemas.microsoft.com/office/drawing/2014/main" id="{78E1BB5C-A535-4F9D-B706-04F76159EB02}"/>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900"/>
              </a:spcAft>
            </a:pPr>
            <a:r>
              <a:rPr lang="de-DE" noProof="0">
                <a:solidFill>
                  <a:schemeClr val="bg1"/>
                </a:solidFill>
                <a:latin typeface="+mj-lt"/>
              </a:rPr>
              <a:t>Erste Listenebene bzw. Einzug 1</a:t>
            </a:r>
          </a:p>
          <a:p>
            <a:pPr marL="0" lvl="1">
              <a:lnSpc>
                <a:spcPct val="100000"/>
              </a:lnSpc>
              <a:spcBef>
                <a:spcPts val="0"/>
              </a:spcBef>
              <a:spcAft>
                <a:spcPts val="600"/>
              </a:spcAft>
            </a:pPr>
            <a:r>
              <a:rPr lang="de-DE" noProof="0">
                <a:solidFill>
                  <a:schemeClr val="bg1"/>
                </a:solidFill>
              </a:rPr>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bg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solidFill>
                  <a:schemeClr val="bg1"/>
                </a:solidFill>
              </a:rPr>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solidFill>
                  <a:schemeClr val="bg1"/>
                </a:solidFill>
              </a:rPr>
              <a:t>Fünfte Listenebene bzw. Einzug 5</a:t>
            </a:r>
          </a:p>
        </p:txBody>
      </p:sp>
      <p:grpSp>
        <p:nvGrpSpPr>
          <p:cNvPr id="11" name="Hinweis">
            <a:extLst>
              <a:ext uri="{FF2B5EF4-FFF2-40B4-BE49-F238E27FC236}">
                <a16:creationId xmlns:a16="http://schemas.microsoft.com/office/drawing/2014/main" id="{75E6D4E9-1801-4323-8954-D473DEF51778}"/>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5" name="Textfeld 14">
              <a:hlinkClick r:id="rId2"/>
              <a:extLst>
                <a:ext uri="{FF2B5EF4-FFF2-40B4-BE49-F238E27FC236}">
                  <a16:creationId xmlns:a16="http://schemas.microsoft.com/office/drawing/2014/main" id="{40807FFF-43AA-4425-BBEB-7FA743A5F8DC}"/>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Textfeld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6" name="Grafik 15">
              <a:extLst>
                <a:ext uri="{FF2B5EF4-FFF2-40B4-BE49-F238E27FC236}">
                  <a16:creationId xmlns:a16="http://schemas.microsoft.com/office/drawing/2014/main" id="{C811B9BC-484C-4581-884A-F1C70FB5BCDF}"/>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2" name="Foliennummernplatzhalter 5">
            <a:extLst>
              <a:ext uri="{FF2B5EF4-FFF2-40B4-BE49-F238E27FC236}">
                <a16:creationId xmlns:a16="http://schemas.microsoft.com/office/drawing/2014/main" id="{07D95F33-BFBB-4955-ACE0-345B6D918338}"/>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8" name="Fußzeilenplatzhalter 4">
            <a:extLst>
              <a:ext uri="{FF2B5EF4-FFF2-40B4-BE49-F238E27FC236}">
                <a16:creationId xmlns:a16="http://schemas.microsoft.com/office/drawing/2014/main" id="{D0BFB8A3-13A1-E441-8AAB-F55AD870CBA5}"/>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bg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56EFC226-BB11-4405-967C-3564772CC226}"/>
              </a:ext>
            </a:extLst>
          </p:cNvPr>
          <p:cNvSpPr>
            <a:spLocks noGrp="1"/>
          </p:cNvSpPr>
          <p:nvPr>
            <p:ph type="title" hasCustomPrompt="1"/>
          </p:nvPr>
        </p:nvSpPr>
        <p:spPr bwMode="black"/>
        <p:txBody>
          <a:bodyPr anchor="t">
            <a:noAutofit/>
          </a:bodyPr>
          <a:lstStyle>
            <a:lvl1pPr>
              <a:defRPr>
                <a:solidFill>
                  <a:schemeClr val="bg1"/>
                </a:solidFill>
              </a:defRPr>
            </a:lvl1pPr>
          </a:lstStyle>
          <a:p>
            <a:r>
              <a:rPr lang="de-DE" noProof="0"/>
              <a:t>Überschrift einzeilig 40 pt (zweizeilig 24 pt).</a:t>
            </a:r>
          </a:p>
        </p:txBody>
      </p:sp>
      <p:sp>
        <p:nvSpPr>
          <p:cNvPr id="7" name="Inhaltsplatzhalter 6">
            <a:extLst>
              <a:ext uri="{FF2B5EF4-FFF2-40B4-BE49-F238E27FC236}">
                <a16:creationId xmlns:a16="http://schemas.microsoft.com/office/drawing/2014/main" id="{46B59290-87BC-4AFB-854D-B3809A4D23C4}"/>
              </a:ext>
            </a:extLst>
          </p:cNvPr>
          <p:cNvSpPr>
            <a:spLocks noGrp="1"/>
          </p:cNvSpPr>
          <p:nvPr>
            <p:ph sz="quarter" idx="12" hasCustomPrompt="1"/>
          </p:nvPr>
        </p:nvSpPr>
        <p:spPr bwMode="gray">
          <a:xfrm>
            <a:off x="478800" y="1476000"/>
            <a:ext cx="11234400" cy="4752288"/>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 einfügen (Nutze für Textformatierungen die Listenebenen bzw. Einzug-Formate, die im Reiter „Absatz“ auswählbar sind. Aufzählungszeichen sind ab Listenebene/Einzug 3 definiert.)</a:t>
            </a:r>
          </a:p>
          <a:p>
            <a:pPr lvl="1"/>
            <a:r>
              <a:rPr lang="de-DE" noProof="0"/>
              <a:t>Zweite Listenebene bzw. Einzug 2</a:t>
            </a:r>
          </a:p>
          <a:p>
            <a:pPr lvl="2"/>
            <a:r>
              <a:rPr lang="de-DE" noProof="0"/>
              <a:t>Dritte Listenebene bzw. Einzug 3</a:t>
            </a:r>
          </a:p>
          <a:p>
            <a:pPr lvl="3"/>
            <a:r>
              <a:rPr lang="de-DE" noProof="0"/>
              <a:t>Vierte Listenebene bzw. Einzug 4</a:t>
            </a:r>
          </a:p>
          <a:p>
            <a:pPr lvl="4"/>
            <a:r>
              <a:rPr lang="de-DE" noProof="0"/>
              <a:t>Fünfte Listenebene bzw. Einzug 5</a:t>
            </a:r>
          </a:p>
        </p:txBody>
      </p:sp>
    </p:spTree>
    <p:extLst>
      <p:ext uri="{BB962C8B-B14F-4D97-AF65-F5344CB8AC3E}">
        <p14:creationId xmlns:p14="http://schemas.microsoft.com/office/powerpoint/2010/main" val="7528243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chwarz Nur Titel">
    <p:bg>
      <p:bgPr>
        <a:solidFill>
          <a:schemeClr val="tx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F616C10-D981-4D41-9F62-3B525D65CF95}"/>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5" name="Fußzeilenplatzhalter 4">
            <a:extLst>
              <a:ext uri="{FF2B5EF4-FFF2-40B4-BE49-F238E27FC236}">
                <a16:creationId xmlns:a16="http://schemas.microsoft.com/office/drawing/2014/main" id="{7B159EBD-37DC-4B44-889A-8EFC900C81DB}"/>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bg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56EFC226-BB11-4405-967C-3564772CC226}"/>
              </a:ext>
            </a:extLst>
          </p:cNvPr>
          <p:cNvSpPr>
            <a:spLocks noGrp="1"/>
          </p:cNvSpPr>
          <p:nvPr>
            <p:ph type="title" hasCustomPrompt="1"/>
          </p:nvPr>
        </p:nvSpPr>
        <p:spPr bwMode="black"/>
        <p:txBody>
          <a:bodyPr anchor="t">
            <a:noAutofit/>
          </a:bodyPr>
          <a:lstStyle>
            <a:lvl1pPr>
              <a:defRPr>
                <a:solidFill>
                  <a:schemeClr val="bg1"/>
                </a:solidFill>
              </a:defRPr>
            </a:lvl1pPr>
          </a:lstStyle>
          <a:p>
            <a:r>
              <a:rPr lang="de-DE" noProof="0"/>
              <a:t>Überschrift einzeilig 40 pt (zweizeilig 24 pt).</a:t>
            </a:r>
          </a:p>
        </p:txBody>
      </p:sp>
    </p:spTree>
    <p:extLst>
      <p:ext uri="{BB962C8B-B14F-4D97-AF65-F5344CB8AC3E}">
        <p14:creationId xmlns:p14="http://schemas.microsoft.com/office/powerpoint/2010/main" val="17424329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 Schwarz Leer">
    <p:bg>
      <p:bgPr>
        <a:solidFill>
          <a:schemeClr val="tx1"/>
        </a:solidFill>
        <a:effectLst/>
      </p:bgPr>
    </p:bg>
    <p:spTree>
      <p:nvGrpSpPr>
        <p:cNvPr id="1" name=""/>
        <p:cNvGrpSpPr/>
        <p:nvPr/>
      </p:nvGrpSpPr>
      <p:grpSpPr>
        <a:xfrm>
          <a:off x="0" y="0"/>
          <a:ext cx="0" cy="0"/>
          <a:chOff x="0" y="0"/>
          <a:chExt cx="0" cy="0"/>
        </a:xfrm>
      </p:grpSpPr>
      <p:sp>
        <p:nvSpPr>
          <p:cNvPr id="4" name="Foliennummernplatzhalter 5">
            <a:extLst>
              <a:ext uri="{FF2B5EF4-FFF2-40B4-BE49-F238E27FC236}">
                <a16:creationId xmlns:a16="http://schemas.microsoft.com/office/drawing/2014/main" id="{5ACF254B-1BDF-443A-8381-954C309EDEE9}"/>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5" name="Fußzeilenplatzhalter 4">
            <a:extLst>
              <a:ext uri="{FF2B5EF4-FFF2-40B4-BE49-F238E27FC236}">
                <a16:creationId xmlns:a16="http://schemas.microsoft.com/office/drawing/2014/main" id="{EA425B95-45FB-1045-A813-D4C7943A82D8}"/>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bg1"/>
                </a:solidFill>
              </a:defRPr>
            </a:lvl1pPr>
          </a:lstStyle>
          <a:p>
            <a:r>
              <a:rPr lang="de-DE" noProof="0"/>
              <a:t>Telekom MMS | Fiona Heilemann | Accessibility Day</a:t>
            </a:r>
          </a:p>
        </p:txBody>
      </p:sp>
    </p:spTree>
    <p:extLst>
      <p:ext uri="{BB962C8B-B14F-4D97-AF65-F5344CB8AC3E}">
        <p14:creationId xmlns:p14="http://schemas.microsoft.com/office/powerpoint/2010/main" val="1615409499"/>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chwarz Zwei Inhalte">
    <p:bg>
      <p:bgPr>
        <a:solidFill>
          <a:schemeClr val="tx1"/>
        </a:solidFill>
        <a:effectLst/>
      </p:bgPr>
    </p:bg>
    <p:spTree>
      <p:nvGrpSpPr>
        <p:cNvPr id="1" name=""/>
        <p:cNvGrpSpPr/>
        <p:nvPr/>
      </p:nvGrpSpPr>
      <p:grpSpPr>
        <a:xfrm>
          <a:off x="0" y="0"/>
          <a:ext cx="0" cy="0"/>
          <a:chOff x="0" y="0"/>
          <a:chExt cx="0" cy="0"/>
        </a:xfrm>
      </p:grpSpPr>
      <p:sp>
        <p:nvSpPr>
          <p:cNvPr id="12" name="Hinweis">
            <a:hlinkClick r:id="rId2"/>
            <a:extLst>
              <a:ext uri="{FF2B5EF4-FFF2-40B4-BE49-F238E27FC236}">
                <a16:creationId xmlns:a16="http://schemas.microsoft.com/office/drawing/2014/main" id="{CEEB1D13-3159-449D-8C55-74E802B4CF77}"/>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den Textfeldern sind folgende Textformatierungen definiert:</a:t>
            </a:r>
          </a:p>
          <a:p>
            <a:pPr lvl="0">
              <a:lnSpc>
                <a:spcPct val="100000"/>
              </a:lnSpc>
              <a:spcBef>
                <a:spcPts val="0"/>
              </a:spcBef>
              <a:spcAft>
                <a:spcPts val="900"/>
              </a:spcAft>
            </a:pPr>
            <a:r>
              <a:rPr lang="de-DE" noProof="0">
                <a:solidFill>
                  <a:schemeClr val="bg1"/>
                </a:solidFill>
                <a:latin typeface="+mj-lt"/>
              </a:rPr>
              <a:t>Erste Listenebene bzw. Einzug 1</a:t>
            </a:r>
          </a:p>
          <a:p>
            <a:pPr marL="0" lvl="1">
              <a:lnSpc>
                <a:spcPct val="100000"/>
              </a:lnSpc>
              <a:spcBef>
                <a:spcPts val="0"/>
              </a:spcBef>
              <a:spcAft>
                <a:spcPts val="600"/>
              </a:spcAft>
            </a:pPr>
            <a:r>
              <a:rPr lang="de-DE" noProof="0">
                <a:solidFill>
                  <a:schemeClr val="bg1"/>
                </a:solidFill>
              </a:rPr>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bg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solidFill>
                  <a:schemeClr val="bg1"/>
                </a:solidFill>
              </a:rPr>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solidFill>
                  <a:schemeClr val="bg1"/>
                </a:solidFill>
              </a:rPr>
              <a:t>Fünfte Listenebene bzw. Einzug 5</a:t>
            </a:r>
          </a:p>
        </p:txBody>
      </p:sp>
      <p:grpSp>
        <p:nvGrpSpPr>
          <p:cNvPr id="16" name="Hinweis">
            <a:extLst>
              <a:ext uri="{FF2B5EF4-FFF2-40B4-BE49-F238E27FC236}">
                <a16:creationId xmlns:a16="http://schemas.microsoft.com/office/drawing/2014/main" id="{730222AD-32F7-4A84-A598-16E6B3616A36}"/>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7" name="Textfeld 16">
              <a:hlinkClick r:id="rId2"/>
              <a:extLst>
                <a:ext uri="{FF2B5EF4-FFF2-40B4-BE49-F238E27FC236}">
                  <a16:creationId xmlns:a16="http://schemas.microsoft.com/office/drawing/2014/main" id="{9409AD8F-B24E-47D7-A6B2-20126D487256}"/>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Textfelder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8" name="Grafik 17">
              <a:extLst>
                <a:ext uri="{FF2B5EF4-FFF2-40B4-BE49-F238E27FC236}">
                  <a16:creationId xmlns:a16="http://schemas.microsoft.com/office/drawing/2014/main" id="{0F5295DB-C9D4-4F49-AA92-EBB4FEBB3F66}"/>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3" name="Foliennummernplatzhalter 5">
            <a:extLst>
              <a:ext uri="{FF2B5EF4-FFF2-40B4-BE49-F238E27FC236}">
                <a16:creationId xmlns:a16="http://schemas.microsoft.com/office/drawing/2014/main" id="{67847628-3F34-4BE7-BFA2-11753A45513E}"/>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8" name="Fußzeilenplatzhalter 4">
            <a:extLst>
              <a:ext uri="{FF2B5EF4-FFF2-40B4-BE49-F238E27FC236}">
                <a16:creationId xmlns:a16="http://schemas.microsoft.com/office/drawing/2014/main" id="{66DC2B83-C464-8548-B853-B8751DEE120D}"/>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bg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933E96A5-93EA-451A-88A2-0C4325907D91}"/>
              </a:ext>
            </a:extLst>
          </p:cNvPr>
          <p:cNvSpPr>
            <a:spLocks noGrp="1"/>
          </p:cNvSpPr>
          <p:nvPr>
            <p:ph type="title" hasCustomPrompt="1"/>
          </p:nvPr>
        </p:nvSpPr>
        <p:spPr bwMode="black">
          <a:xfrm>
            <a:off x="478800" y="405000"/>
            <a:ext cx="11234400" cy="720000"/>
          </a:xfrm>
        </p:spPr>
        <p:txBody>
          <a:bodyPr>
            <a:noAutofit/>
          </a:bodyPr>
          <a:lstStyle>
            <a:lvl1pPr>
              <a:defRPr>
                <a:solidFill>
                  <a:schemeClr val="bg1"/>
                </a:solidFill>
              </a:defRPr>
            </a:lvl1pPr>
          </a:lstStyle>
          <a:p>
            <a:r>
              <a:rPr lang="de-DE" noProof="0"/>
              <a:t>Überschrift einzeilig 40 pt (zweizeilig 24 pt).</a:t>
            </a:r>
          </a:p>
        </p:txBody>
      </p:sp>
      <p:sp>
        <p:nvSpPr>
          <p:cNvPr id="6" name="Inhaltsplatzhalter 5">
            <a:extLst>
              <a:ext uri="{FF2B5EF4-FFF2-40B4-BE49-F238E27FC236}">
                <a16:creationId xmlns:a16="http://schemas.microsoft.com/office/drawing/2014/main" id="{E5D6AE95-30E2-4E14-9028-628793137D1D}"/>
              </a:ext>
            </a:extLst>
          </p:cNvPr>
          <p:cNvSpPr>
            <a:spLocks noGrp="1"/>
          </p:cNvSpPr>
          <p:nvPr>
            <p:ph sz="quarter" idx="12" hasCustomPrompt="1"/>
          </p:nvPr>
        </p:nvSpPr>
        <p:spPr bwMode="gray">
          <a:xfrm>
            <a:off x="477600" y="1476000"/>
            <a:ext cx="5438400" cy="4752000"/>
          </a:xfrm>
          <a:noFill/>
        </p:spPr>
        <p:txBody>
          <a:bodyPr lIns="0" tIns="0" rIns="0"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0" name="Inhaltsplatzhalter 9">
            <a:extLst>
              <a:ext uri="{FF2B5EF4-FFF2-40B4-BE49-F238E27FC236}">
                <a16:creationId xmlns:a16="http://schemas.microsoft.com/office/drawing/2014/main" id="{20BABE80-E0D1-46E7-8B60-730D1088E23E}"/>
              </a:ext>
            </a:extLst>
          </p:cNvPr>
          <p:cNvSpPr>
            <a:spLocks noGrp="1"/>
          </p:cNvSpPr>
          <p:nvPr>
            <p:ph sz="quarter" idx="13" hasCustomPrompt="1"/>
          </p:nvPr>
        </p:nvSpPr>
        <p:spPr bwMode="gray">
          <a:xfrm>
            <a:off x="6276000" y="1476000"/>
            <a:ext cx="5437200" cy="4752000"/>
          </a:xfrm>
          <a:noFill/>
        </p:spPr>
        <p:txBody>
          <a:bodyPr lIns="0" tIns="0" rIns="0"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 einfügen (Nutze für Textformatierungen die Listenebenen bzw. Einzug-Formate, die im Reiter „Absatz“ auswählbar sind. Aufzählungszeichen sind ab Listenebene/Einzug 3 definiert.)</a:t>
            </a:r>
          </a:p>
          <a:p>
            <a:pPr lvl="1"/>
            <a:r>
              <a:rPr lang="de-DE" noProof="0"/>
              <a:t>Zweite Listenebene bzw. Einzug 2</a:t>
            </a:r>
          </a:p>
          <a:p>
            <a:pPr lvl="2"/>
            <a:r>
              <a:rPr lang="de-DE" noProof="0"/>
              <a:t>Dritte Listenebene bzw. Einzug 3</a:t>
            </a:r>
          </a:p>
          <a:p>
            <a:pPr lvl="3"/>
            <a:r>
              <a:rPr lang="de-DE" noProof="0"/>
              <a:t>Vierte Listenebene bzw. Einzug 4</a:t>
            </a:r>
          </a:p>
          <a:p>
            <a:pPr lvl="4"/>
            <a:r>
              <a:rPr lang="de-DE" noProof="0"/>
              <a:t>Fünfte Listenebene bzw. Einzug 5</a:t>
            </a:r>
          </a:p>
        </p:txBody>
      </p:sp>
    </p:spTree>
    <p:extLst>
      <p:ext uri="{BB962C8B-B14F-4D97-AF65-F5344CB8AC3E}">
        <p14:creationId xmlns:p14="http://schemas.microsoft.com/office/powerpoint/2010/main" val="705737726"/>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hwarz Drei Inhalte">
    <p:bg>
      <p:bgPr>
        <a:solidFill>
          <a:schemeClr val="tx1"/>
        </a:solidFill>
        <a:effectLst/>
      </p:bgPr>
    </p:bg>
    <p:spTree>
      <p:nvGrpSpPr>
        <p:cNvPr id="1" name=""/>
        <p:cNvGrpSpPr/>
        <p:nvPr/>
      </p:nvGrpSpPr>
      <p:grpSpPr>
        <a:xfrm>
          <a:off x="0" y="0"/>
          <a:ext cx="0" cy="0"/>
          <a:chOff x="0" y="0"/>
          <a:chExt cx="0" cy="0"/>
        </a:xfrm>
      </p:grpSpPr>
      <p:sp>
        <p:nvSpPr>
          <p:cNvPr id="12" name="Hinweis">
            <a:hlinkClick r:id="rId2"/>
            <a:extLst>
              <a:ext uri="{FF2B5EF4-FFF2-40B4-BE49-F238E27FC236}">
                <a16:creationId xmlns:a16="http://schemas.microsoft.com/office/drawing/2014/main" id="{8F838E87-76D2-4D92-89DB-623FA3F3C19C}"/>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den Textfeldern sind folgende Textformatierungen definiert:</a:t>
            </a:r>
          </a:p>
          <a:p>
            <a:pPr lvl="0">
              <a:lnSpc>
                <a:spcPct val="100000"/>
              </a:lnSpc>
              <a:spcBef>
                <a:spcPts val="0"/>
              </a:spcBef>
              <a:spcAft>
                <a:spcPts val="900"/>
              </a:spcAft>
            </a:pPr>
            <a:r>
              <a:rPr lang="de-DE" noProof="0">
                <a:solidFill>
                  <a:schemeClr val="bg1"/>
                </a:solidFill>
                <a:latin typeface="+mj-lt"/>
              </a:rPr>
              <a:t>Erste Listenebene bzw. Einzug 1</a:t>
            </a:r>
          </a:p>
          <a:p>
            <a:pPr marL="0" lvl="1">
              <a:lnSpc>
                <a:spcPct val="100000"/>
              </a:lnSpc>
              <a:spcBef>
                <a:spcPts val="0"/>
              </a:spcBef>
              <a:spcAft>
                <a:spcPts val="600"/>
              </a:spcAft>
            </a:pPr>
            <a:r>
              <a:rPr lang="de-DE" noProof="0">
                <a:solidFill>
                  <a:schemeClr val="bg1"/>
                </a:solidFill>
              </a:rPr>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bg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solidFill>
                  <a:schemeClr val="bg1"/>
                </a:solidFill>
              </a:rPr>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solidFill>
                  <a:schemeClr val="bg1"/>
                </a:solidFill>
              </a:rPr>
              <a:t>Fünfte Listenebene bzw. Einzug 5</a:t>
            </a:r>
          </a:p>
        </p:txBody>
      </p:sp>
      <p:grpSp>
        <p:nvGrpSpPr>
          <p:cNvPr id="14" name="Hinweis">
            <a:extLst>
              <a:ext uri="{FF2B5EF4-FFF2-40B4-BE49-F238E27FC236}">
                <a16:creationId xmlns:a16="http://schemas.microsoft.com/office/drawing/2014/main" id="{B46D181C-F4F1-405D-8551-A638CA38ADF6}"/>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9" name="Textfeld 18">
              <a:hlinkClick r:id="rId2"/>
              <a:extLst>
                <a:ext uri="{FF2B5EF4-FFF2-40B4-BE49-F238E27FC236}">
                  <a16:creationId xmlns:a16="http://schemas.microsoft.com/office/drawing/2014/main" id="{9F45326D-3EBB-4CDD-8710-68C3F8E4FF87}"/>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Textfelder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20" name="Grafik 19">
              <a:extLst>
                <a:ext uri="{FF2B5EF4-FFF2-40B4-BE49-F238E27FC236}">
                  <a16:creationId xmlns:a16="http://schemas.microsoft.com/office/drawing/2014/main" id="{C8B26E16-255D-4E90-8036-D7F823E5B8A2}"/>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6" name="Foliennummernplatzhalter 5">
            <a:extLst>
              <a:ext uri="{FF2B5EF4-FFF2-40B4-BE49-F238E27FC236}">
                <a16:creationId xmlns:a16="http://schemas.microsoft.com/office/drawing/2014/main" id="{053CAAFB-1AD5-4EC4-9467-46520518CCA6}"/>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9" name="Fußzeilenplatzhalter 4">
            <a:extLst>
              <a:ext uri="{FF2B5EF4-FFF2-40B4-BE49-F238E27FC236}">
                <a16:creationId xmlns:a16="http://schemas.microsoft.com/office/drawing/2014/main" id="{54FFA8FD-DF30-DB4C-95C3-B236789F47EB}"/>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bg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84CF5EE6-FFD8-44FD-9C80-95B68F34D248}"/>
              </a:ext>
            </a:extLst>
          </p:cNvPr>
          <p:cNvSpPr>
            <a:spLocks noGrp="1"/>
          </p:cNvSpPr>
          <p:nvPr>
            <p:ph type="title" hasCustomPrompt="1"/>
          </p:nvPr>
        </p:nvSpPr>
        <p:spPr bwMode="black">
          <a:xfrm>
            <a:off x="478800" y="405000"/>
            <a:ext cx="11234400" cy="720000"/>
          </a:xfrm>
        </p:spPr>
        <p:txBody>
          <a:bodyPr>
            <a:noAutofit/>
          </a:bodyPr>
          <a:lstStyle>
            <a:lvl1pPr>
              <a:defRPr>
                <a:solidFill>
                  <a:schemeClr val="bg1"/>
                </a:solidFill>
              </a:defRPr>
            </a:lvl1pPr>
          </a:lstStyle>
          <a:p>
            <a:r>
              <a:rPr lang="de-DE" noProof="0"/>
              <a:t>Überschrift einzeilig 40 pt (zweizeilig 24 pt).</a:t>
            </a:r>
          </a:p>
        </p:txBody>
      </p:sp>
      <p:sp>
        <p:nvSpPr>
          <p:cNvPr id="6" name="Inhaltsplatzhalter 5">
            <a:extLst>
              <a:ext uri="{FF2B5EF4-FFF2-40B4-BE49-F238E27FC236}">
                <a16:creationId xmlns:a16="http://schemas.microsoft.com/office/drawing/2014/main" id="{2422070A-7303-4B7F-93D4-191685839B59}"/>
              </a:ext>
            </a:extLst>
          </p:cNvPr>
          <p:cNvSpPr>
            <a:spLocks noGrp="1"/>
          </p:cNvSpPr>
          <p:nvPr>
            <p:ph sz="quarter" idx="12" hasCustomPrompt="1"/>
          </p:nvPr>
        </p:nvSpPr>
        <p:spPr bwMode="black">
          <a:xfrm>
            <a:off x="478800" y="1476000"/>
            <a:ext cx="3502800" cy="4752000"/>
          </a:xfrm>
          <a:noFill/>
        </p:spPr>
        <p:txBody>
          <a:bodyPr lIns="0" tIns="0" rIns="0"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1" name="Inhaltsplatzhalter 10">
            <a:extLst>
              <a:ext uri="{FF2B5EF4-FFF2-40B4-BE49-F238E27FC236}">
                <a16:creationId xmlns:a16="http://schemas.microsoft.com/office/drawing/2014/main" id="{7D9598B6-CEA7-42C6-8376-9C8FFAD9B4C1}"/>
              </a:ext>
            </a:extLst>
          </p:cNvPr>
          <p:cNvSpPr>
            <a:spLocks noGrp="1"/>
          </p:cNvSpPr>
          <p:nvPr>
            <p:ph sz="quarter" idx="13" hasCustomPrompt="1"/>
          </p:nvPr>
        </p:nvSpPr>
        <p:spPr bwMode="black">
          <a:xfrm>
            <a:off x="4344600" y="1476000"/>
            <a:ext cx="3502800" cy="4752000"/>
          </a:xfrm>
          <a:noFill/>
        </p:spPr>
        <p:txBody>
          <a:bodyPr lIns="0" tIns="0" rIns="0"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3" name="Inhaltsplatzhalter 12">
            <a:extLst>
              <a:ext uri="{FF2B5EF4-FFF2-40B4-BE49-F238E27FC236}">
                <a16:creationId xmlns:a16="http://schemas.microsoft.com/office/drawing/2014/main" id="{508F3AD6-ECB1-46C4-8C4D-7E86183245A7}"/>
              </a:ext>
            </a:extLst>
          </p:cNvPr>
          <p:cNvSpPr>
            <a:spLocks noGrp="1"/>
          </p:cNvSpPr>
          <p:nvPr>
            <p:ph sz="quarter" idx="14" hasCustomPrompt="1"/>
          </p:nvPr>
        </p:nvSpPr>
        <p:spPr bwMode="black">
          <a:xfrm>
            <a:off x="8210400" y="1476000"/>
            <a:ext cx="3502800" cy="4752000"/>
          </a:xfrm>
          <a:noFill/>
        </p:spPr>
        <p:txBody>
          <a:bodyPr lIns="0" tIns="0" rIns="0"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 einfügen (Nutze für Textformatierungen die Listenebenen bzw. Einzug-Formate, die im Reiter „Absatz“ auswählbar sind. Aufzählungszeichen sind ab Listenebene/Einzug 3 definiert.)</a:t>
            </a:r>
          </a:p>
          <a:p>
            <a:pPr lvl="1"/>
            <a:r>
              <a:rPr lang="de-DE" noProof="0"/>
              <a:t>Zweite Listenebene bzw. Einzug 2</a:t>
            </a:r>
          </a:p>
          <a:p>
            <a:pPr lvl="2"/>
            <a:r>
              <a:rPr lang="de-DE" noProof="0"/>
              <a:t>Dritte Listenebene bzw. Einzug 3</a:t>
            </a:r>
          </a:p>
          <a:p>
            <a:pPr lvl="3"/>
            <a:r>
              <a:rPr lang="de-DE" noProof="0"/>
              <a:t>Vierte Listenebene bzw. Einzug 4</a:t>
            </a:r>
          </a:p>
          <a:p>
            <a:pPr lvl="4"/>
            <a:r>
              <a:rPr lang="de-DE" noProof="0"/>
              <a:t>Fünfte Listenebene bzw. Einzug 5</a:t>
            </a:r>
          </a:p>
        </p:txBody>
      </p:sp>
    </p:spTree>
    <p:extLst>
      <p:ext uri="{BB962C8B-B14F-4D97-AF65-F5344CB8AC3E}">
        <p14:creationId xmlns:p14="http://schemas.microsoft.com/office/powerpoint/2010/main" val="75857615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chwarz Vier Inhalte">
    <p:bg>
      <p:bgPr>
        <a:solidFill>
          <a:schemeClr val="tx1"/>
        </a:solidFill>
        <a:effectLst/>
      </p:bgPr>
    </p:bg>
    <p:spTree>
      <p:nvGrpSpPr>
        <p:cNvPr id="1" name=""/>
        <p:cNvGrpSpPr/>
        <p:nvPr/>
      </p:nvGrpSpPr>
      <p:grpSpPr>
        <a:xfrm>
          <a:off x="0" y="0"/>
          <a:ext cx="0" cy="0"/>
          <a:chOff x="0" y="0"/>
          <a:chExt cx="0" cy="0"/>
        </a:xfrm>
      </p:grpSpPr>
      <p:sp>
        <p:nvSpPr>
          <p:cNvPr id="13" name="Hinweis">
            <a:hlinkClick r:id="rId2"/>
            <a:extLst>
              <a:ext uri="{FF2B5EF4-FFF2-40B4-BE49-F238E27FC236}">
                <a16:creationId xmlns:a16="http://schemas.microsoft.com/office/drawing/2014/main" id="{4B35594B-29E8-42A3-A6F4-030F7AFFDB04}"/>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In den Textfeldern sind folgende Textformatierungen definiert:</a:t>
            </a:r>
          </a:p>
          <a:p>
            <a:pPr lvl="0">
              <a:lnSpc>
                <a:spcPct val="100000"/>
              </a:lnSpc>
              <a:spcBef>
                <a:spcPts val="0"/>
              </a:spcBef>
              <a:spcAft>
                <a:spcPts val="900"/>
              </a:spcAft>
            </a:pPr>
            <a:r>
              <a:rPr lang="de-DE" noProof="0">
                <a:solidFill>
                  <a:schemeClr val="bg1"/>
                </a:solidFill>
                <a:latin typeface="+mj-lt"/>
              </a:rPr>
              <a:t>Erste Listenebene bzw. Einzug 1</a:t>
            </a:r>
          </a:p>
          <a:p>
            <a:pPr marL="0" lvl="1">
              <a:lnSpc>
                <a:spcPct val="100000"/>
              </a:lnSpc>
              <a:spcBef>
                <a:spcPts val="0"/>
              </a:spcBef>
              <a:spcAft>
                <a:spcPts val="600"/>
              </a:spcAft>
            </a:pPr>
            <a:r>
              <a:rPr lang="de-DE" noProof="0">
                <a:solidFill>
                  <a:schemeClr val="bg1"/>
                </a:solidFill>
              </a:rPr>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bg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solidFill>
                  <a:schemeClr val="bg1"/>
                </a:solidFill>
              </a:rPr>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solidFill>
                  <a:schemeClr val="bg1"/>
                </a:solidFill>
              </a:rPr>
              <a:t>Fünfte Listenebene bzw. Einzug 5</a:t>
            </a:r>
          </a:p>
        </p:txBody>
      </p:sp>
      <p:grpSp>
        <p:nvGrpSpPr>
          <p:cNvPr id="15" name="Hinweis">
            <a:extLst>
              <a:ext uri="{FF2B5EF4-FFF2-40B4-BE49-F238E27FC236}">
                <a16:creationId xmlns:a16="http://schemas.microsoft.com/office/drawing/2014/main" id="{C27A8D1C-3DAC-426F-A093-36FF99B3F164}"/>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9" name="Textfeld 18">
              <a:hlinkClick r:id="rId2"/>
              <a:extLst>
                <a:ext uri="{FF2B5EF4-FFF2-40B4-BE49-F238E27FC236}">
                  <a16:creationId xmlns:a16="http://schemas.microsoft.com/office/drawing/2014/main" id="{A94B8D66-C604-4071-9A72-A123BA95425A}"/>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die Textfelder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20" name="Grafik 19">
              <a:extLst>
                <a:ext uri="{FF2B5EF4-FFF2-40B4-BE49-F238E27FC236}">
                  <a16:creationId xmlns:a16="http://schemas.microsoft.com/office/drawing/2014/main" id="{B9EE7378-6FB6-48F8-9E63-095F7F97EB68}"/>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6" name="Foliennummernplatzhalter 5">
            <a:extLst>
              <a:ext uri="{FF2B5EF4-FFF2-40B4-BE49-F238E27FC236}">
                <a16:creationId xmlns:a16="http://schemas.microsoft.com/office/drawing/2014/main" id="{FC5CC619-766B-4167-A0C3-E1188A7347CF}"/>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11" name="Fußzeilenplatzhalter 4">
            <a:extLst>
              <a:ext uri="{FF2B5EF4-FFF2-40B4-BE49-F238E27FC236}">
                <a16:creationId xmlns:a16="http://schemas.microsoft.com/office/drawing/2014/main" id="{4B858102-E82B-0E45-91EA-2D391B118D07}"/>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bg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64BE4F56-CAAF-476E-A2B9-F1A0D25C8BAC}"/>
              </a:ext>
            </a:extLst>
          </p:cNvPr>
          <p:cNvSpPr>
            <a:spLocks noGrp="1"/>
          </p:cNvSpPr>
          <p:nvPr>
            <p:ph type="title" sz="quarter" hasCustomPrompt="1"/>
          </p:nvPr>
        </p:nvSpPr>
        <p:spPr bwMode="black">
          <a:xfrm>
            <a:off x="478800" y="405000"/>
            <a:ext cx="11234400" cy="720000"/>
          </a:xfrm>
        </p:spPr>
        <p:txBody>
          <a:bodyPr>
            <a:noAutofit/>
          </a:bodyPr>
          <a:lstStyle>
            <a:lvl1pPr>
              <a:defRPr>
                <a:solidFill>
                  <a:schemeClr val="bg1"/>
                </a:solidFill>
              </a:defRPr>
            </a:lvl1pPr>
          </a:lstStyle>
          <a:p>
            <a:r>
              <a:rPr lang="de-DE" noProof="0"/>
              <a:t>Überschrift einzeilig 40 pt (zweizeilig 24 pt).</a:t>
            </a:r>
          </a:p>
        </p:txBody>
      </p:sp>
      <p:sp>
        <p:nvSpPr>
          <p:cNvPr id="4" name="Inhaltsplatzhalter 3">
            <a:extLst>
              <a:ext uri="{FF2B5EF4-FFF2-40B4-BE49-F238E27FC236}">
                <a16:creationId xmlns:a16="http://schemas.microsoft.com/office/drawing/2014/main" id="{C4B6057D-AA55-47BF-A331-2E2648C311B9}"/>
              </a:ext>
            </a:extLst>
          </p:cNvPr>
          <p:cNvSpPr>
            <a:spLocks noGrp="1"/>
          </p:cNvSpPr>
          <p:nvPr>
            <p:ph sz="quarter" idx="12" hasCustomPrompt="1"/>
          </p:nvPr>
        </p:nvSpPr>
        <p:spPr bwMode="black">
          <a:xfrm>
            <a:off x="478797" y="1476000"/>
            <a:ext cx="2538000" cy="4752000"/>
          </a:xfrm>
          <a:noFill/>
        </p:spPr>
        <p:txBody>
          <a:bodyPr lIns="0" tIns="0" rIns="0"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6" name="Inhaltsplatzhalter 5">
            <a:extLst>
              <a:ext uri="{FF2B5EF4-FFF2-40B4-BE49-F238E27FC236}">
                <a16:creationId xmlns:a16="http://schemas.microsoft.com/office/drawing/2014/main" id="{7D73B4FC-B74D-4CE7-B959-B58A486BFB4A}"/>
              </a:ext>
            </a:extLst>
          </p:cNvPr>
          <p:cNvSpPr>
            <a:spLocks noGrp="1"/>
          </p:cNvSpPr>
          <p:nvPr>
            <p:ph sz="quarter" idx="13" hasCustomPrompt="1"/>
          </p:nvPr>
        </p:nvSpPr>
        <p:spPr bwMode="black">
          <a:xfrm>
            <a:off x="3377598" y="1476000"/>
            <a:ext cx="2538000" cy="4752000"/>
          </a:xfrm>
          <a:noFill/>
        </p:spPr>
        <p:txBody>
          <a:bodyPr lIns="0" tIns="0" rIns="0"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0" name="Inhaltsplatzhalter 9">
            <a:extLst>
              <a:ext uri="{FF2B5EF4-FFF2-40B4-BE49-F238E27FC236}">
                <a16:creationId xmlns:a16="http://schemas.microsoft.com/office/drawing/2014/main" id="{5C02444F-BCE5-47EE-A8CF-C44F258655A7}"/>
              </a:ext>
            </a:extLst>
          </p:cNvPr>
          <p:cNvSpPr>
            <a:spLocks noGrp="1"/>
          </p:cNvSpPr>
          <p:nvPr>
            <p:ph sz="quarter" idx="14" hasCustomPrompt="1"/>
          </p:nvPr>
        </p:nvSpPr>
        <p:spPr bwMode="black">
          <a:xfrm>
            <a:off x="6276399" y="1476000"/>
            <a:ext cx="2538000" cy="4752000"/>
          </a:xfrm>
          <a:noFill/>
        </p:spPr>
        <p:txBody>
          <a:bodyPr lIns="0" tIns="0" rIns="0"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4" name="Inhaltsplatzhalter 13">
            <a:extLst>
              <a:ext uri="{FF2B5EF4-FFF2-40B4-BE49-F238E27FC236}">
                <a16:creationId xmlns:a16="http://schemas.microsoft.com/office/drawing/2014/main" id="{747D8B36-797B-4379-B1D3-EFD569BF81EF}"/>
              </a:ext>
            </a:extLst>
          </p:cNvPr>
          <p:cNvSpPr>
            <a:spLocks noGrp="1"/>
          </p:cNvSpPr>
          <p:nvPr>
            <p:ph sz="quarter" idx="15" hasCustomPrompt="1"/>
          </p:nvPr>
        </p:nvSpPr>
        <p:spPr bwMode="black">
          <a:xfrm>
            <a:off x="9175200" y="1476000"/>
            <a:ext cx="2538000" cy="4752000"/>
          </a:xfrm>
          <a:noFill/>
        </p:spPr>
        <p:txBody>
          <a:bodyPr lIns="0" tIns="0" rIns="0"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Tree>
    <p:extLst>
      <p:ext uri="{BB962C8B-B14F-4D97-AF65-F5344CB8AC3E}">
        <p14:creationId xmlns:p14="http://schemas.microsoft.com/office/powerpoint/2010/main" val="3820918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warz Inhalt mit Highlight">
    <p:bg>
      <p:bgPr>
        <a:solidFill>
          <a:schemeClr val="tx1"/>
        </a:solidFill>
        <a:effectLst/>
      </p:bgPr>
    </p:bg>
    <p:spTree>
      <p:nvGrpSpPr>
        <p:cNvPr id="1" name=""/>
        <p:cNvGrpSpPr/>
        <p:nvPr/>
      </p:nvGrpSpPr>
      <p:grpSpPr>
        <a:xfrm>
          <a:off x="0" y="0"/>
          <a:ext cx="0" cy="0"/>
          <a:chOff x="0" y="0"/>
          <a:chExt cx="0" cy="0"/>
        </a:xfrm>
      </p:grpSpPr>
      <p:sp>
        <p:nvSpPr>
          <p:cNvPr id="12" name="Hinweis">
            <a:hlinkClick r:id="rId2"/>
            <a:extLst>
              <a:ext uri="{FF2B5EF4-FFF2-40B4-BE49-F238E27FC236}">
                <a16:creationId xmlns:a16="http://schemas.microsoft.com/office/drawing/2014/main" id="{6FEAFBFB-4C41-49EA-84FF-49D5F42B3128}"/>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900"/>
              </a:spcAft>
            </a:pPr>
            <a:r>
              <a:rPr lang="de-DE" noProof="0">
                <a:solidFill>
                  <a:schemeClr val="bg1"/>
                </a:solidFill>
                <a:latin typeface="+mj-lt"/>
              </a:rPr>
              <a:t>Erste Listenebene bzw. Einzug 1</a:t>
            </a:r>
          </a:p>
          <a:p>
            <a:pPr marL="0" lvl="1">
              <a:lnSpc>
                <a:spcPct val="100000"/>
              </a:lnSpc>
              <a:spcBef>
                <a:spcPts val="0"/>
              </a:spcBef>
              <a:spcAft>
                <a:spcPts val="600"/>
              </a:spcAft>
            </a:pPr>
            <a:r>
              <a:rPr lang="de-DE" noProof="0">
                <a:solidFill>
                  <a:schemeClr val="bg1"/>
                </a:solidFill>
              </a:rPr>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bg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solidFill>
                  <a:schemeClr val="bg1"/>
                </a:solidFill>
              </a:rPr>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solidFill>
                  <a:schemeClr val="bg1"/>
                </a:solidFill>
              </a:rPr>
              <a:t>Fünfte Listenebene bzw. Einzug 5</a:t>
            </a:r>
          </a:p>
        </p:txBody>
      </p:sp>
      <p:grpSp>
        <p:nvGrpSpPr>
          <p:cNvPr id="16" name="Hinweis">
            <a:extLst>
              <a:ext uri="{FF2B5EF4-FFF2-40B4-BE49-F238E27FC236}">
                <a16:creationId xmlns:a16="http://schemas.microsoft.com/office/drawing/2014/main" id="{E5B7D5E5-10B4-45A2-BEBD-BDB5ACD2CEDA}"/>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7" name="Textfeld 16">
              <a:hlinkClick r:id="rId2"/>
              <a:extLst>
                <a:ext uri="{FF2B5EF4-FFF2-40B4-BE49-F238E27FC236}">
                  <a16:creationId xmlns:a16="http://schemas.microsoft.com/office/drawing/2014/main" id="{26CE7171-6A8D-433A-AFA5-95F2317286AD}"/>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Textfeld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8" name="Grafik 17">
              <a:extLst>
                <a:ext uri="{FF2B5EF4-FFF2-40B4-BE49-F238E27FC236}">
                  <a16:creationId xmlns:a16="http://schemas.microsoft.com/office/drawing/2014/main" id="{46988EEC-F46A-4E44-9255-4BABE16AE71F}"/>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pic>
        <p:nvPicPr>
          <p:cNvPr id="7" name="Shape">
            <a:extLst>
              <a:ext uri="{FF2B5EF4-FFF2-40B4-BE49-F238E27FC236}">
                <a16:creationId xmlns:a16="http://schemas.microsoft.com/office/drawing/2014/main" id="{A355212E-6BE8-4577-959D-E3BB2785C00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50613" y="1483200"/>
            <a:ext cx="6141387" cy="5374800"/>
          </a:xfrm>
          <a:prstGeom prst="rect">
            <a:avLst/>
          </a:prstGeom>
        </p:spPr>
      </p:pic>
      <p:sp>
        <p:nvSpPr>
          <p:cNvPr id="13" name="Foliennummernplatzhalter 5">
            <a:extLst>
              <a:ext uri="{FF2B5EF4-FFF2-40B4-BE49-F238E27FC236}">
                <a16:creationId xmlns:a16="http://schemas.microsoft.com/office/drawing/2014/main" id="{476FA568-F1C8-4CAC-B650-282FE26E4744}"/>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8" name="Fußzeilenplatzhalter 4">
            <a:extLst>
              <a:ext uri="{FF2B5EF4-FFF2-40B4-BE49-F238E27FC236}">
                <a16:creationId xmlns:a16="http://schemas.microsoft.com/office/drawing/2014/main" id="{3F103CA9-8AD6-4544-B697-066657410F7D}"/>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bg1"/>
                </a:solidFill>
              </a:defRPr>
            </a:lvl1pPr>
          </a:lstStyle>
          <a:p>
            <a:r>
              <a:rPr lang="de-DE" noProof="0"/>
              <a:t>Telekom MMS | Fiona Heilemann | Accessibility Day</a:t>
            </a:r>
          </a:p>
        </p:txBody>
      </p:sp>
      <p:sp>
        <p:nvSpPr>
          <p:cNvPr id="2" name="Titel 1">
            <a:extLst>
              <a:ext uri="{FF2B5EF4-FFF2-40B4-BE49-F238E27FC236}">
                <a16:creationId xmlns:a16="http://schemas.microsoft.com/office/drawing/2014/main" id="{493F1334-0C30-417F-8C36-14E54C69E587}"/>
              </a:ext>
            </a:extLst>
          </p:cNvPr>
          <p:cNvSpPr>
            <a:spLocks noGrp="1"/>
          </p:cNvSpPr>
          <p:nvPr>
            <p:ph type="title" hasCustomPrompt="1"/>
          </p:nvPr>
        </p:nvSpPr>
        <p:spPr bwMode="black"/>
        <p:txBody>
          <a:bodyPr>
            <a:noAutofit/>
          </a:bodyPr>
          <a:lstStyle>
            <a:lvl1pPr>
              <a:defRPr>
                <a:solidFill>
                  <a:schemeClr val="bg1"/>
                </a:solidFill>
              </a:defRPr>
            </a:lvl1pPr>
          </a:lstStyle>
          <a:p>
            <a:r>
              <a:rPr lang="de-DE" noProof="0" dirty="0"/>
              <a:t>Überschrift einzeilig 40 pt (zweizeilig 24 pt).</a:t>
            </a:r>
          </a:p>
        </p:txBody>
      </p:sp>
      <p:sp>
        <p:nvSpPr>
          <p:cNvPr id="6" name="Inhaltsplatzhalter 5">
            <a:extLst>
              <a:ext uri="{FF2B5EF4-FFF2-40B4-BE49-F238E27FC236}">
                <a16:creationId xmlns:a16="http://schemas.microsoft.com/office/drawing/2014/main" id="{2390C6A2-43FF-4452-B80E-84686F69C3A3}"/>
              </a:ext>
            </a:extLst>
          </p:cNvPr>
          <p:cNvSpPr>
            <a:spLocks noGrp="1"/>
          </p:cNvSpPr>
          <p:nvPr>
            <p:ph sz="quarter" idx="12" hasCustomPrompt="1"/>
          </p:nvPr>
        </p:nvSpPr>
        <p:spPr bwMode="black">
          <a:xfrm>
            <a:off x="479425" y="1476000"/>
            <a:ext cx="5112000" cy="4752000"/>
          </a:xfrm>
        </p:spPr>
        <p:txBody>
          <a:bodyPr anchor="ctr"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22" name="Inhaltsplatzhalter 21">
            <a:extLst>
              <a:ext uri="{FF2B5EF4-FFF2-40B4-BE49-F238E27FC236}">
                <a16:creationId xmlns:a16="http://schemas.microsoft.com/office/drawing/2014/main" id="{4E4F4E39-552C-417A-828B-ACC15CF8E71F}"/>
              </a:ext>
            </a:extLst>
          </p:cNvPr>
          <p:cNvSpPr>
            <a:spLocks noGrp="1"/>
          </p:cNvSpPr>
          <p:nvPr>
            <p:ph sz="quarter" idx="13" hasCustomPrompt="1"/>
          </p:nvPr>
        </p:nvSpPr>
        <p:spPr>
          <a:xfrm>
            <a:off x="8991679" y="2896574"/>
            <a:ext cx="1800000" cy="1800000"/>
          </a:xfrm>
        </p:spPr>
        <p:txBody>
          <a:bodyPr>
            <a:normAutofit/>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Zwingend: Text oder Piktogramm einfügen</a:t>
            </a:r>
          </a:p>
        </p:txBody>
      </p:sp>
    </p:spTree>
    <p:extLst>
      <p:ext uri="{BB962C8B-B14F-4D97-AF65-F5344CB8AC3E}">
        <p14:creationId xmlns:p14="http://schemas.microsoft.com/office/powerpoint/2010/main" val="31514155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764DE79-268F-4C1A-8933-263129D2AF90}" type="datetimeFigureOut">
              <a:rPr lang="en-US" smtClean="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41229098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warz Zitatfolie">
    <p:bg>
      <p:bgPr>
        <a:solidFill>
          <a:schemeClr val="tx1"/>
        </a:solidFill>
        <a:effectLst/>
      </p:bgPr>
    </p:bg>
    <p:spTree>
      <p:nvGrpSpPr>
        <p:cNvPr id="1" name=""/>
        <p:cNvGrpSpPr/>
        <p:nvPr/>
      </p:nvGrpSpPr>
      <p:grpSpPr>
        <a:xfrm>
          <a:off x="0" y="0"/>
          <a:ext cx="0" cy="0"/>
          <a:chOff x="0" y="0"/>
          <a:chExt cx="0" cy="0"/>
        </a:xfrm>
      </p:grpSpPr>
      <p:sp>
        <p:nvSpPr>
          <p:cNvPr id="10" name="Hinweis">
            <a:hlinkClick r:id="rId2"/>
            <a:extLst>
              <a:ext uri="{FF2B5EF4-FFF2-40B4-BE49-F238E27FC236}">
                <a16:creationId xmlns:a16="http://schemas.microsoft.com/office/drawing/2014/main" id="{59DFABB1-82C9-4D1A-9E56-CA6ADBF846E0}"/>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85000"/>
              </a:lnSpc>
              <a:spcBef>
                <a:spcPts val="0"/>
              </a:spcBef>
              <a:spcAft>
                <a:spcPts val="1200"/>
              </a:spcAft>
            </a:pPr>
            <a:r>
              <a:rPr lang="de-DE" sz="4000" noProof="0">
                <a:solidFill>
                  <a:schemeClr val="bg1"/>
                </a:solidFill>
                <a:latin typeface="+mj-lt"/>
              </a:rPr>
              <a:t>Erste Listenebene bzw. Einzug 1</a:t>
            </a:r>
          </a:p>
          <a:p>
            <a:pPr marL="0" lvl="1" algn="r">
              <a:lnSpc>
                <a:spcPct val="85000"/>
              </a:lnSpc>
              <a:spcBef>
                <a:spcPts val="0"/>
              </a:spcBef>
              <a:spcAft>
                <a:spcPts val="1200"/>
              </a:spcAft>
            </a:pPr>
            <a:r>
              <a:rPr lang="de-DE" sz="2000" noProof="0">
                <a:solidFill>
                  <a:schemeClr val="bg1"/>
                </a:solidFill>
              </a:rPr>
              <a:t>Zweite Listenebene bzw. Einzug 2</a:t>
            </a:r>
          </a:p>
        </p:txBody>
      </p:sp>
      <p:grpSp>
        <p:nvGrpSpPr>
          <p:cNvPr id="11" name="Hinweis">
            <a:extLst>
              <a:ext uri="{FF2B5EF4-FFF2-40B4-BE49-F238E27FC236}">
                <a16:creationId xmlns:a16="http://schemas.microsoft.com/office/drawing/2014/main" id="{46B74075-2FF5-4BA6-BBF0-B80AA0B28EA1}"/>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2" name="Textfeld 11">
              <a:hlinkClick r:id="rId2"/>
              <a:extLst>
                <a:ext uri="{FF2B5EF4-FFF2-40B4-BE49-F238E27FC236}">
                  <a16:creationId xmlns:a16="http://schemas.microsoft.com/office/drawing/2014/main" id="{6B6A1E2A-CDD2-406C-83B8-41BD6EB65490}"/>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Zitat und Autor*in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Zitat-Textfeld sind auf diesem Layout Textformatierungen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3" name="Grafik 12">
              <a:extLst>
                <a:ext uri="{FF2B5EF4-FFF2-40B4-BE49-F238E27FC236}">
                  <a16:creationId xmlns:a16="http://schemas.microsoft.com/office/drawing/2014/main" id="{153A0388-6934-42F2-B036-833580644FC4}"/>
                </a:ext>
              </a:extLst>
            </p:cNvPr>
            <p:cNvPicPr>
              <a:picLocks noChangeAspect="1"/>
            </p:cNvPicPr>
            <p:nvPr userDrawn="1"/>
          </p:nvPicPr>
          <p:blipFill rotWithShape="1">
            <a:blip r:embed="rId3"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5" name="Textplatzhalter 14">
            <a:extLst>
              <a:ext uri="{FF2B5EF4-FFF2-40B4-BE49-F238E27FC236}">
                <a16:creationId xmlns:a16="http://schemas.microsoft.com/office/drawing/2014/main" id="{8F2A4CF4-F40B-4E8A-9194-82C4992C32FB}"/>
              </a:ext>
            </a:extLst>
          </p:cNvPr>
          <p:cNvSpPr>
            <a:spLocks noGrp="1"/>
          </p:cNvSpPr>
          <p:nvPr>
            <p:ph type="body" sz="quarter" idx="13" hasCustomPrompt="1"/>
          </p:nvPr>
        </p:nvSpPr>
        <p:spPr bwMode="black">
          <a:xfrm>
            <a:off x="2880000" y="1701000"/>
            <a:ext cx="7920000" cy="3456000"/>
          </a:xfrm>
        </p:spPr>
        <p:txBody>
          <a:bodyPr anchor="ctr">
            <a:normAutofit/>
          </a:bodyPr>
          <a:lstStyle>
            <a:lvl1pPr marL="0" indent="0">
              <a:lnSpc>
                <a:spcPct val="90000"/>
              </a:lnSpc>
              <a:spcBef>
                <a:spcPts val="0"/>
              </a:spcBef>
              <a:spcAft>
                <a:spcPts val="1200"/>
              </a:spcAft>
              <a:buFont typeface="+mn-lt" panose="020B0604020202020204" pitchFamily="34" charset="0"/>
              <a:buNone/>
              <a:defRPr sz="4000" i="1">
                <a:solidFill>
                  <a:schemeClr val="bg1"/>
                </a:solidFill>
                <a:latin typeface="+mj-lt"/>
              </a:defRPr>
            </a:lvl1pPr>
            <a:lvl2pPr marL="0" indent="0" algn="r">
              <a:lnSpc>
                <a:spcPct val="90000"/>
              </a:lnSpc>
              <a:spcBef>
                <a:spcPts val="0"/>
              </a:spcBef>
              <a:spcAft>
                <a:spcPts val="1200"/>
              </a:spcAft>
              <a:buFont typeface="+mn-lt" panose="020B0604020202020204" pitchFamily="34" charset="0"/>
              <a:buNone/>
              <a:defRPr sz="2000">
                <a:solidFill>
                  <a:schemeClr val="bg1"/>
                </a:solidFill>
                <a:latin typeface="+mn-lt"/>
              </a:defRPr>
            </a:lvl2pPr>
            <a:lvl3pPr marL="0" indent="0" algn="r">
              <a:lnSpc>
                <a:spcPct val="80000"/>
              </a:lnSpc>
              <a:spcAft>
                <a:spcPts val="0"/>
              </a:spcAft>
              <a:buNone/>
              <a:defRPr sz="1800">
                <a:solidFill>
                  <a:schemeClr val="bg1"/>
                </a:solidFill>
                <a:latin typeface="+mn-lt"/>
              </a:defRPr>
            </a:lvl3pPr>
            <a:lvl4pPr marL="0" indent="0" algn="r">
              <a:lnSpc>
                <a:spcPct val="80000"/>
              </a:lnSpc>
              <a:spcAft>
                <a:spcPts val="0"/>
              </a:spcAft>
              <a:buNone/>
              <a:defRPr sz="1800">
                <a:solidFill>
                  <a:schemeClr val="bg1"/>
                </a:solidFill>
                <a:latin typeface="+mn-lt"/>
              </a:defRPr>
            </a:lvl4pPr>
            <a:lvl5pPr marL="0" indent="0" algn="r">
              <a:lnSpc>
                <a:spcPct val="80000"/>
              </a:lnSpc>
              <a:spcAft>
                <a:spcPts val="0"/>
              </a:spcAft>
              <a:buNone/>
              <a:defRPr sz="1800">
                <a:solidFill>
                  <a:schemeClr val="bg1"/>
                </a:solidFill>
                <a:latin typeface="+mn-lt"/>
              </a:defRPr>
            </a:lvl5pPr>
            <a:lvl6pPr marL="0" indent="0" algn="r">
              <a:lnSpc>
                <a:spcPct val="80000"/>
              </a:lnSpc>
              <a:spcAft>
                <a:spcPts val="0"/>
              </a:spcAft>
              <a:buNone/>
              <a:defRPr sz="1800">
                <a:solidFill>
                  <a:schemeClr val="bg1"/>
                </a:solidFill>
                <a:latin typeface="+mn-lt"/>
              </a:defRPr>
            </a:lvl6pPr>
            <a:lvl7pPr marL="0" indent="0" algn="r">
              <a:lnSpc>
                <a:spcPct val="80000"/>
              </a:lnSpc>
              <a:spcAft>
                <a:spcPts val="0"/>
              </a:spcAft>
              <a:buNone/>
              <a:defRPr sz="1800">
                <a:solidFill>
                  <a:schemeClr val="bg1"/>
                </a:solidFill>
                <a:latin typeface="+mn-lt"/>
              </a:defRPr>
            </a:lvl7pPr>
            <a:lvl8pPr marL="0" indent="0" algn="r">
              <a:lnSpc>
                <a:spcPct val="80000"/>
              </a:lnSpc>
              <a:spcAft>
                <a:spcPts val="0"/>
              </a:spcAft>
              <a:buNone/>
              <a:defRPr sz="1800">
                <a:solidFill>
                  <a:schemeClr val="bg1"/>
                </a:solidFill>
                <a:latin typeface="+mn-lt"/>
              </a:defRPr>
            </a:lvl8pPr>
            <a:lvl9pPr marL="0" indent="0" algn="r">
              <a:lnSpc>
                <a:spcPct val="80000"/>
              </a:lnSpc>
              <a:spcAft>
                <a:spcPts val="0"/>
              </a:spcAft>
              <a:buNone/>
              <a:defRPr sz="1800">
                <a:solidFill>
                  <a:schemeClr val="bg1"/>
                </a:solidFill>
                <a:latin typeface="+mn-lt"/>
              </a:defRPr>
            </a:lvl9pPr>
          </a:lstStyle>
          <a:p>
            <a:pPr lvl="0"/>
            <a:r>
              <a:rPr lang="de-DE" noProof="0" dirty="0"/>
              <a:t>Zitat einfügen (Schriftgröße 40 pt)</a:t>
            </a:r>
            <a:br>
              <a:rPr lang="de-DE" noProof="0" dirty="0"/>
            </a:br>
            <a:r>
              <a:rPr lang="de-DE" noProof="0" dirty="0"/>
              <a:t>Zitattext = Listenebene/Einzug 1</a:t>
            </a:r>
            <a:br>
              <a:rPr lang="de-DE" noProof="0" dirty="0"/>
            </a:br>
            <a:r>
              <a:rPr lang="de-DE" noProof="0" dirty="0"/>
              <a:t>Autor*in = Listenebene/Einzug 2</a:t>
            </a:r>
          </a:p>
          <a:p>
            <a:pPr lvl="1"/>
            <a:r>
              <a:rPr lang="de-DE" noProof="0" dirty="0"/>
              <a:t>Autor*in 20 pt (Listenebene/Einzug 2)</a:t>
            </a:r>
          </a:p>
        </p:txBody>
      </p:sp>
      <p:sp>
        <p:nvSpPr>
          <p:cNvPr id="23" name="Shape mit Anführungszeichen">
            <a:extLst>
              <a:ext uri="{FF2B5EF4-FFF2-40B4-BE49-F238E27FC236}">
                <a16:creationId xmlns:a16="http://schemas.microsoft.com/office/drawing/2014/main" id="{45C77036-0D34-4985-A4AE-689ABD3163C6}"/>
              </a:ext>
              <a:ext uri="{C183D7F6-B498-43B3-948B-1728B52AA6E4}">
                <adec:decorative xmlns:adec="http://schemas.microsoft.com/office/drawing/2017/decorative" val="1"/>
              </a:ext>
            </a:extLst>
          </p:cNvPr>
          <p:cNvSpPr/>
          <p:nvPr userDrawn="1"/>
        </p:nvSpPr>
        <p:spPr>
          <a:xfrm>
            <a:off x="1" y="0"/>
            <a:ext cx="2160000" cy="2160000"/>
          </a:xfrm>
          <a:custGeom>
            <a:avLst/>
            <a:gdLst>
              <a:gd name="connsiteX0" fmla="*/ 440514 w 2160000"/>
              <a:gd name="connsiteY0" fmla="*/ 0 h 2160000"/>
              <a:gd name="connsiteX1" fmla="*/ 2160000 w 2160000"/>
              <a:gd name="connsiteY1" fmla="*/ 0 h 2160000"/>
              <a:gd name="connsiteX2" fmla="*/ 2160000 w 2160000"/>
              <a:gd name="connsiteY2" fmla="*/ 1719556 h 2160000"/>
              <a:gd name="connsiteX3" fmla="*/ 1318629 w 2160000"/>
              <a:gd name="connsiteY3" fmla="*/ 1719556 h 2160000"/>
              <a:gd name="connsiteX4" fmla="*/ 1318629 w 2160000"/>
              <a:gd name="connsiteY4" fmla="*/ 1720531 h 2160000"/>
              <a:gd name="connsiteX5" fmla="*/ 549439 w 2160000"/>
              <a:gd name="connsiteY5" fmla="*/ 1720531 h 2160000"/>
              <a:gd name="connsiteX6" fmla="*/ 439541 w 2160000"/>
              <a:gd name="connsiteY6" fmla="*/ 1830307 h 2160000"/>
              <a:gd name="connsiteX7" fmla="*/ 439541 w 2160000"/>
              <a:gd name="connsiteY7" fmla="*/ 1830413 h 2160000"/>
              <a:gd name="connsiteX8" fmla="*/ 439541 w 2160000"/>
              <a:gd name="connsiteY8" fmla="*/ 2160000 h 2160000"/>
              <a:gd name="connsiteX9" fmla="*/ 0 w 2160000"/>
              <a:gd name="connsiteY9" fmla="*/ 2160000 h 2160000"/>
              <a:gd name="connsiteX10" fmla="*/ 0 w 2160000"/>
              <a:gd name="connsiteY10" fmla="*/ 1720531 h 2160000"/>
              <a:gd name="connsiteX11" fmla="*/ 329643 w 2160000"/>
              <a:gd name="connsiteY11" fmla="*/ 1720531 h 2160000"/>
              <a:gd name="connsiteX12" fmla="*/ 439541 w 2160000"/>
              <a:gd name="connsiteY12" fmla="*/ 1610757 h 2160000"/>
              <a:gd name="connsiteX13" fmla="*/ 439541 w 2160000"/>
              <a:gd name="connsiteY13" fmla="*/ 1610653 h 2160000"/>
              <a:gd name="connsiteX14" fmla="*/ 439541 w 2160000"/>
              <a:gd name="connsiteY14" fmla="*/ 1310387 h 2160000"/>
              <a:gd name="connsiteX15" fmla="*/ 440514 w 2160000"/>
              <a:gd name="connsiteY15" fmla="*/ 1310387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60000" h="2160000">
                <a:moveTo>
                  <a:pt x="440514" y="0"/>
                </a:moveTo>
                <a:lnTo>
                  <a:pt x="2160000" y="0"/>
                </a:lnTo>
                <a:lnTo>
                  <a:pt x="2160000" y="1719556"/>
                </a:lnTo>
                <a:lnTo>
                  <a:pt x="1318629" y="1719556"/>
                </a:lnTo>
                <a:lnTo>
                  <a:pt x="1318629" y="1720531"/>
                </a:lnTo>
                <a:lnTo>
                  <a:pt x="549439" y="1720531"/>
                </a:lnTo>
                <a:cubicBezTo>
                  <a:pt x="488775" y="1720501"/>
                  <a:pt x="439573" y="1769653"/>
                  <a:pt x="439541" y="1830307"/>
                </a:cubicBezTo>
                <a:cubicBezTo>
                  <a:pt x="439541" y="1830345"/>
                  <a:pt x="439541" y="1830375"/>
                  <a:pt x="439541" y="1830413"/>
                </a:cubicBezTo>
                <a:lnTo>
                  <a:pt x="439541" y="2160000"/>
                </a:lnTo>
                <a:lnTo>
                  <a:pt x="0" y="2160000"/>
                </a:lnTo>
                <a:lnTo>
                  <a:pt x="0" y="1720531"/>
                </a:lnTo>
                <a:lnTo>
                  <a:pt x="329643" y="1720531"/>
                </a:lnTo>
                <a:cubicBezTo>
                  <a:pt x="390307" y="1720564"/>
                  <a:pt x="439510" y="1671412"/>
                  <a:pt x="439541" y="1610757"/>
                </a:cubicBezTo>
                <a:cubicBezTo>
                  <a:pt x="439541" y="1610721"/>
                  <a:pt x="439541" y="1610689"/>
                  <a:pt x="439541" y="1610653"/>
                </a:cubicBezTo>
                <a:lnTo>
                  <a:pt x="439541" y="1310387"/>
                </a:lnTo>
                <a:lnTo>
                  <a:pt x="440514" y="1310387"/>
                </a:lnTo>
                <a:close/>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720000" rtlCol="0" anchor="b" anchorCtr="0">
            <a:noAutofit/>
          </a:bodyPr>
          <a:lstStyle/>
          <a:p>
            <a:pPr algn="ctr"/>
            <a:r>
              <a:rPr lang="de-DE" sz="16600" noProof="0">
                <a:latin typeface="+mj-lt"/>
              </a:rPr>
              <a:t>„</a:t>
            </a:r>
          </a:p>
        </p:txBody>
      </p:sp>
    </p:spTree>
    <p:extLst>
      <p:ext uri="{BB962C8B-B14F-4D97-AF65-F5344CB8AC3E}">
        <p14:creationId xmlns:p14="http://schemas.microsoft.com/office/powerpoint/2010/main" val="3574059344"/>
      </p:ext>
    </p:extLst>
  </p:cSld>
  <p:clrMapOvr>
    <a:masterClrMapping/>
  </p:clrMapOvr>
  <p:extLst>
    <p:ext uri="{DCECCB84-F9BA-43D5-87BE-67443E8EF086}">
      <p15:sldGuideLst xmlns:p15="http://schemas.microsoft.com/office/powerpoint/2012/main">
        <p15:guide id="2" pos="780">
          <p15:clr>
            <a:srgbClr val="FBAE40"/>
          </p15:clr>
        </p15:guide>
        <p15:guide id="3" orient="horz" pos="132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warz Inhalt mit Bild">
    <p:bg>
      <p:bgPr>
        <a:solidFill>
          <a:schemeClr val="tx1"/>
        </a:solidFill>
        <a:effectLst/>
      </p:bgPr>
    </p:bg>
    <p:spTree>
      <p:nvGrpSpPr>
        <p:cNvPr id="1" name=""/>
        <p:cNvGrpSpPr/>
        <p:nvPr/>
      </p:nvGrpSpPr>
      <p:grpSpPr>
        <a:xfrm>
          <a:off x="0" y="0"/>
          <a:ext cx="0" cy="0"/>
          <a:chOff x="0" y="0"/>
          <a:chExt cx="0" cy="0"/>
        </a:xfrm>
      </p:grpSpPr>
      <p:sp>
        <p:nvSpPr>
          <p:cNvPr id="13" name="Hinweis">
            <a:hlinkClick r:id="rId2"/>
            <a:extLst>
              <a:ext uri="{FF2B5EF4-FFF2-40B4-BE49-F238E27FC236}">
                <a16:creationId xmlns:a16="http://schemas.microsoft.com/office/drawing/2014/main" id="{C0A4D213-4BB7-4D10-BBC5-3F5FC08DC9E1}"/>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1" name="Hinweis">
            <a:hlinkClick r:id="rId2"/>
            <a:extLst>
              <a:ext uri="{FF2B5EF4-FFF2-40B4-BE49-F238E27FC236}">
                <a16:creationId xmlns:a16="http://schemas.microsoft.com/office/drawing/2014/main" id="{A16E9C49-2C6B-42A6-A1A4-12F0A82156C2}"/>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0" name="Hinweis">
            <a:hlinkClick r:id="rId2"/>
            <a:extLst>
              <a:ext uri="{FF2B5EF4-FFF2-40B4-BE49-F238E27FC236}">
                <a16:creationId xmlns:a16="http://schemas.microsoft.com/office/drawing/2014/main" id="{E8B3D631-6AAA-4D47-9527-4DB21143B840}"/>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900"/>
              </a:spcAft>
            </a:pPr>
            <a:r>
              <a:rPr lang="de-DE" noProof="0">
                <a:solidFill>
                  <a:schemeClr val="bg1"/>
                </a:solidFill>
                <a:latin typeface="+mj-lt"/>
              </a:rPr>
              <a:t>Erste Listenebene bzw. Einzug 1</a:t>
            </a:r>
          </a:p>
          <a:p>
            <a:pPr marL="0" lvl="1">
              <a:lnSpc>
                <a:spcPct val="100000"/>
              </a:lnSpc>
              <a:spcBef>
                <a:spcPts val="0"/>
              </a:spcBef>
              <a:spcAft>
                <a:spcPts val="600"/>
              </a:spcAft>
            </a:pPr>
            <a:r>
              <a:rPr lang="de-DE" noProof="0">
                <a:solidFill>
                  <a:schemeClr val="bg1"/>
                </a:solidFill>
              </a:rPr>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bg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solidFill>
                  <a:schemeClr val="bg1"/>
                </a:solidFill>
              </a:rPr>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solidFill>
                  <a:schemeClr val="bg1"/>
                </a:solidFill>
              </a:rPr>
              <a:t>Fünfte Listenebene bzw. Einzug 5</a:t>
            </a:r>
          </a:p>
        </p:txBody>
      </p:sp>
      <p:grpSp>
        <p:nvGrpSpPr>
          <p:cNvPr id="14" name="Hinweis">
            <a:extLst>
              <a:ext uri="{FF2B5EF4-FFF2-40B4-BE49-F238E27FC236}">
                <a16:creationId xmlns:a16="http://schemas.microsoft.com/office/drawing/2014/main" id="{DCE6B6E4-B2DD-4CAA-B7C4-ECCB3D270836}"/>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5" name="Textfeld 14">
              <a:hlinkClick r:id="rId2"/>
              <a:extLst>
                <a:ext uri="{FF2B5EF4-FFF2-40B4-BE49-F238E27FC236}">
                  <a16:creationId xmlns:a16="http://schemas.microsoft.com/office/drawing/2014/main" id="{AE3ED6B1-2DD2-4181-AC52-1C7B9947170D}"/>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Textfeld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6" name="Grafik 15">
              <a:extLst>
                <a:ext uri="{FF2B5EF4-FFF2-40B4-BE49-F238E27FC236}">
                  <a16:creationId xmlns:a16="http://schemas.microsoft.com/office/drawing/2014/main" id="{2B4A26F5-9D93-43EF-BD90-5319FCCD9B7A}"/>
                </a:ext>
              </a:extLst>
            </p:cNvPr>
            <p:cNvPicPr>
              <a:picLocks noChangeAspect="1"/>
            </p:cNvPicPr>
            <p:nvPr userDrawn="1"/>
          </p:nvPicPr>
          <p:blipFill rotWithShape="1">
            <a:blip r:embed="rId7"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9" name="Weiß">
            <a:extLst>
              <a:ext uri="{FF2B5EF4-FFF2-40B4-BE49-F238E27FC236}">
                <a16:creationId xmlns:a16="http://schemas.microsoft.com/office/drawing/2014/main" id="{9CD80916-51F3-42D0-A828-E9B8DA55814F}"/>
              </a:ext>
              <a:ext uri="{C183D7F6-B498-43B3-948B-1728B52AA6E4}">
                <adec:decorative xmlns:adec="http://schemas.microsoft.com/office/drawing/2017/decorative" val="1"/>
              </a:ext>
            </a:extLst>
          </p:cNvPr>
          <p:cNvSpPr/>
          <p:nvPr userDrawn="1"/>
        </p:nvSpPr>
        <p:spPr>
          <a:xfrm>
            <a:off x="5334000" y="0"/>
            <a:ext cx="6858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5" name="Bildplatzhalter 1">
            <a:extLst>
              <a:ext uri="{FF2B5EF4-FFF2-40B4-BE49-F238E27FC236}">
                <a16:creationId xmlns:a16="http://schemas.microsoft.com/office/drawing/2014/main" id="{ACB66BDC-6F20-486C-BEDE-7DD44C07BE2A}"/>
              </a:ext>
              <a:ext uri="{C183D7F6-B498-43B3-948B-1728B52AA6E4}">
                <adec:decorative xmlns:adec="http://schemas.microsoft.com/office/drawing/2017/decorative" val="1"/>
              </a:ext>
            </a:extLst>
          </p:cNvPr>
          <p:cNvSpPr>
            <a:spLocks noGrp="1"/>
          </p:cNvSpPr>
          <p:nvPr>
            <p:ph type="pic" sz="quarter" idx="15" hasCustomPrompt="1"/>
          </p:nvPr>
        </p:nvSpPr>
        <p:spPr>
          <a:xfrm>
            <a:off x="5334000" y="0"/>
            <a:ext cx="6858000" cy="6858000"/>
          </a:xfrm>
          <a:solidFill>
            <a:schemeClr val="bg1"/>
          </a:solidFill>
        </p:spPr>
        <p:txBody>
          <a:bodyPr lIns="288000" tIns="288000" rIns="288000" bIns="288000"/>
          <a:lstStyle>
            <a:lvl1pPr>
              <a:spcAft>
                <a:spcPts val="0"/>
              </a:spcAft>
              <a:defRPr sz="2000">
                <a:solidFill>
                  <a:schemeClr val="bg1">
                    <a:lumMod val="85000"/>
                  </a:schemeClr>
                </a:solidFill>
              </a:defRPr>
            </a:lvl1pPr>
          </a:lstStyle>
          <a:p>
            <a:r>
              <a:rPr lang="de-DE" noProof="0"/>
              <a:t>Bild einfügen</a:t>
            </a:r>
            <a:br>
              <a:rPr lang="de-DE" noProof="0"/>
            </a:br>
            <a:r>
              <a:rPr lang="de-DE" noProof="0"/>
              <a:t>Hinweis: Diesen Text kann man im Präsentationsmodus NICHT sehen.</a:t>
            </a:r>
          </a:p>
        </p:txBody>
      </p:sp>
      <p:sp>
        <p:nvSpPr>
          <p:cNvPr id="2" name="Titel 1">
            <a:extLst>
              <a:ext uri="{FF2B5EF4-FFF2-40B4-BE49-F238E27FC236}">
                <a16:creationId xmlns:a16="http://schemas.microsoft.com/office/drawing/2014/main" id="{273FB304-618D-40B7-940D-69DE27A21968}"/>
              </a:ext>
            </a:extLst>
          </p:cNvPr>
          <p:cNvSpPr>
            <a:spLocks noGrp="1"/>
          </p:cNvSpPr>
          <p:nvPr>
            <p:ph type="title" hasCustomPrompt="1"/>
          </p:nvPr>
        </p:nvSpPr>
        <p:spPr bwMode="black">
          <a:xfrm>
            <a:off x="478800" y="405000"/>
            <a:ext cx="4392000" cy="720000"/>
          </a:xfrm>
        </p:spPr>
        <p:txBody>
          <a:bodyPr>
            <a:noAutofit/>
          </a:bodyPr>
          <a:lstStyle>
            <a:lvl1pPr>
              <a:defRPr>
                <a:solidFill>
                  <a:schemeClr val="bg1"/>
                </a:solidFill>
              </a:defRPr>
            </a:lvl1pPr>
          </a:lstStyle>
          <a:p>
            <a:r>
              <a:rPr lang="de-DE" noProof="0" dirty="0"/>
              <a:t>Überschrift 40 pt.</a:t>
            </a:r>
          </a:p>
        </p:txBody>
      </p:sp>
      <p:sp>
        <p:nvSpPr>
          <p:cNvPr id="6" name="Inhaltsplatzhalter 5">
            <a:extLst>
              <a:ext uri="{FF2B5EF4-FFF2-40B4-BE49-F238E27FC236}">
                <a16:creationId xmlns:a16="http://schemas.microsoft.com/office/drawing/2014/main" id="{7B4C7612-0C84-4376-B998-B34EAE1F544D}"/>
              </a:ext>
            </a:extLst>
          </p:cNvPr>
          <p:cNvSpPr>
            <a:spLocks noGrp="1"/>
          </p:cNvSpPr>
          <p:nvPr>
            <p:ph sz="quarter" idx="14" hasCustomPrompt="1"/>
          </p:nvPr>
        </p:nvSpPr>
        <p:spPr bwMode="black">
          <a:xfrm>
            <a:off x="479425" y="1476000"/>
            <a:ext cx="4392000" cy="4752000"/>
          </a:xfrm>
        </p:spPr>
        <p:txBody>
          <a:bodyPr anchor="ctr"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Tree>
    <p:extLst>
      <p:ext uri="{BB962C8B-B14F-4D97-AF65-F5344CB8AC3E}">
        <p14:creationId xmlns:p14="http://schemas.microsoft.com/office/powerpoint/2010/main" val="640092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chwarz Inhalt 3 Blöcke">
    <p:bg>
      <p:bgPr>
        <a:solidFill>
          <a:schemeClr val="tx1"/>
        </a:solidFill>
        <a:effectLst/>
      </p:bgPr>
    </p:bg>
    <p:spTree>
      <p:nvGrpSpPr>
        <p:cNvPr id="1" name=""/>
        <p:cNvGrpSpPr/>
        <p:nvPr/>
      </p:nvGrpSpPr>
      <p:grpSpPr>
        <a:xfrm>
          <a:off x="0" y="0"/>
          <a:ext cx="0" cy="0"/>
          <a:chOff x="0" y="0"/>
          <a:chExt cx="0" cy="0"/>
        </a:xfrm>
      </p:grpSpPr>
      <p:sp>
        <p:nvSpPr>
          <p:cNvPr id="13" name="Hinweis">
            <a:hlinkClick r:id="rId2"/>
            <a:extLst>
              <a:ext uri="{FF2B5EF4-FFF2-40B4-BE49-F238E27FC236}">
                <a16:creationId xmlns:a16="http://schemas.microsoft.com/office/drawing/2014/main" id="{C0A4D213-4BB7-4D10-BBC5-3F5FC08DC9E1}"/>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1" name="Hinweis">
            <a:hlinkClick r:id="rId2"/>
            <a:extLst>
              <a:ext uri="{FF2B5EF4-FFF2-40B4-BE49-F238E27FC236}">
                <a16:creationId xmlns:a16="http://schemas.microsoft.com/office/drawing/2014/main" id="{A16E9C49-2C6B-42A6-A1A4-12F0A82156C2}"/>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0" name="Hinweis">
            <a:hlinkClick r:id="rId2"/>
            <a:extLst>
              <a:ext uri="{FF2B5EF4-FFF2-40B4-BE49-F238E27FC236}">
                <a16:creationId xmlns:a16="http://schemas.microsoft.com/office/drawing/2014/main" id="{E8B3D631-6AAA-4D47-9527-4DB21143B840}"/>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900"/>
              </a:spcAft>
            </a:pPr>
            <a:r>
              <a:rPr lang="de-DE" noProof="0">
                <a:solidFill>
                  <a:schemeClr val="bg1"/>
                </a:solidFill>
                <a:latin typeface="+mj-lt"/>
              </a:rPr>
              <a:t>Erste Listenebene bzw. Einzug 1</a:t>
            </a:r>
          </a:p>
          <a:p>
            <a:pPr marL="0" lvl="1">
              <a:lnSpc>
                <a:spcPct val="100000"/>
              </a:lnSpc>
              <a:spcBef>
                <a:spcPts val="0"/>
              </a:spcBef>
              <a:spcAft>
                <a:spcPts val="600"/>
              </a:spcAft>
            </a:pPr>
            <a:r>
              <a:rPr lang="de-DE" noProof="0">
                <a:solidFill>
                  <a:schemeClr val="bg1"/>
                </a:solidFill>
              </a:rPr>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bg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solidFill>
                  <a:schemeClr val="bg1"/>
                </a:solidFill>
              </a:rPr>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solidFill>
                  <a:schemeClr val="bg1"/>
                </a:solidFill>
              </a:rPr>
              <a:t>Fünfte Listenebene bzw. Einzug 5</a:t>
            </a:r>
          </a:p>
        </p:txBody>
      </p:sp>
      <p:grpSp>
        <p:nvGrpSpPr>
          <p:cNvPr id="14" name="Hinweis">
            <a:extLst>
              <a:ext uri="{FF2B5EF4-FFF2-40B4-BE49-F238E27FC236}">
                <a16:creationId xmlns:a16="http://schemas.microsoft.com/office/drawing/2014/main" id="{DCE6B6E4-B2DD-4CAA-B7C4-ECCB3D270836}"/>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5" name="Textfeld 14">
              <a:hlinkClick r:id="rId2"/>
              <a:extLst>
                <a:ext uri="{FF2B5EF4-FFF2-40B4-BE49-F238E27FC236}">
                  <a16:creationId xmlns:a16="http://schemas.microsoft.com/office/drawing/2014/main" id="{AE3ED6B1-2DD2-4181-AC52-1C7B9947170D}"/>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Textfeld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6" name="Grafik 15">
              <a:extLst>
                <a:ext uri="{FF2B5EF4-FFF2-40B4-BE49-F238E27FC236}">
                  <a16:creationId xmlns:a16="http://schemas.microsoft.com/office/drawing/2014/main" id="{2B4A26F5-9D93-43EF-BD90-5319FCCD9B7A}"/>
                </a:ext>
              </a:extLst>
            </p:cNvPr>
            <p:cNvPicPr>
              <a:picLocks noChangeAspect="1"/>
            </p:cNvPicPr>
            <p:nvPr userDrawn="1"/>
          </p:nvPicPr>
          <p:blipFill rotWithShape="1">
            <a:blip r:embed="rId7"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9" name="Weiß">
            <a:extLst>
              <a:ext uri="{FF2B5EF4-FFF2-40B4-BE49-F238E27FC236}">
                <a16:creationId xmlns:a16="http://schemas.microsoft.com/office/drawing/2014/main" id="{9CD80916-51F3-42D0-A828-E9B8DA55814F}"/>
              </a:ext>
              <a:ext uri="{C183D7F6-B498-43B3-948B-1728B52AA6E4}">
                <adec:decorative xmlns:adec="http://schemas.microsoft.com/office/drawing/2017/decorative" val="1"/>
              </a:ext>
            </a:extLst>
          </p:cNvPr>
          <p:cNvSpPr/>
          <p:nvPr userDrawn="1"/>
        </p:nvSpPr>
        <p:spPr>
          <a:xfrm>
            <a:off x="5334000" y="0"/>
            <a:ext cx="6858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2" name="Titel 1">
            <a:extLst>
              <a:ext uri="{FF2B5EF4-FFF2-40B4-BE49-F238E27FC236}">
                <a16:creationId xmlns:a16="http://schemas.microsoft.com/office/drawing/2014/main" id="{273FB304-618D-40B7-940D-69DE27A21968}"/>
              </a:ext>
            </a:extLst>
          </p:cNvPr>
          <p:cNvSpPr>
            <a:spLocks noGrp="1"/>
          </p:cNvSpPr>
          <p:nvPr>
            <p:ph type="title" hasCustomPrompt="1"/>
          </p:nvPr>
        </p:nvSpPr>
        <p:spPr bwMode="black">
          <a:xfrm>
            <a:off x="478800" y="405000"/>
            <a:ext cx="4392000" cy="720000"/>
          </a:xfrm>
        </p:spPr>
        <p:txBody>
          <a:bodyPr>
            <a:noAutofit/>
          </a:bodyPr>
          <a:lstStyle>
            <a:lvl1pPr>
              <a:defRPr>
                <a:solidFill>
                  <a:schemeClr val="bg1"/>
                </a:solidFill>
              </a:defRPr>
            </a:lvl1pPr>
          </a:lstStyle>
          <a:p>
            <a:r>
              <a:rPr lang="de-DE" noProof="0" dirty="0"/>
              <a:t>Überschrift 40 pt.</a:t>
            </a:r>
          </a:p>
        </p:txBody>
      </p:sp>
      <p:sp>
        <p:nvSpPr>
          <p:cNvPr id="6" name="Inhaltsplatzhalter 5">
            <a:extLst>
              <a:ext uri="{FF2B5EF4-FFF2-40B4-BE49-F238E27FC236}">
                <a16:creationId xmlns:a16="http://schemas.microsoft.com/office/drawing/2014/main" id="{7B4C7612-0C84-4376-B998-B34EAE1F544D}"/>
              </a:ext>
            </a:extLst>
          </p:cNvPr>
          <p:cNvSpPr>
            <a:spLocks noGrp="1"/>
          </p:cNvSpPr>
          <p:nvPr>
            <p:ph sz="quarter" idx="14" hasCustomPrompt="1"/>
          </p:nvPr>
        </p:nvSpPr>
        <p:spPr bwMode="black">
          <a:xfrm>
            <a:off x="479425" y="1476000"/>
            <a:ext cx="4392000" cy="4752000"/>
          </a:xfrm>
        </p:spPr>
        <p:txBody>
          <a:bodyPr anchor="ctr"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2" name="Rechteck 11">
            <a:extLst>
              <a:ext uri="{FF2B5EF4-FFF2-40B4-BE49-F238E27FC236}">
                <a16:creationId xmlns:a16="http://schemas.microsoft.com/office/drawing/2014/main" id="{151007B1-195E-4E4C-B8D0-090B5E109E68}"/>
              </a:ext>
              <a:ext uri="{C183D7F6-B498-43B3-948B-1728B52AA6E4}">
                <adec:decorative xmlns:adec="http://schemas.microsoft.com/office/drawing/2017/decorative" val="1"/>
              </a:ext>
            </a:extLst>
          </p:cNvPr>
          <p:cNvSpPr/>
          <p:nvPr userDrawn="1"/>
        </p:nvSpPr>
        <p:spPr>
          <a:xfrm>
            <a:off x="8835000" y="468000"/>
            <a:ext cx="2889000" cy="289055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252000" rtlCol="0" anchor="t" anchorCtr="0"/>
          <a:lstStyle/>
          <a:p>
            <a:pPr>
              <a:spcAft>
                <a:spcPts val="600"/>
              </a:spcAft>
            </a:pPr>
            <a:endParaRPr kumimoji="0" lang="de-DE" sz="2400" b="0" i="0" u="none" strike="noStrike" kern="1200" cap="none" spc="0" normalizeH="0" baseline="0" noProof="0" dirty="0">
              <a:ln>
                <a:noFill/>
              </a:ln>
              <a:solidFill>
                <a:srgbClr val="000000"/>
              </a:solidFill>
              <a:effectLst/>
              <a:uLnTx/>
              <a:uFillTx/>
              <a:latin typeface="TeleNeo Office ExtraBold"/>
              <a:ea typeface="+mn-ea"/>
              <a:cs typeface="+mn-cs"/>
            </a:endParaRPr>
          </a:p>
        </p:txBody>
      </p:sp>
      <p:sp>
        <p:nvSpPr>
          <p:cNvPr id="17" name="Rechteck 16">
            <a:extLst>
              <a:ext uri="{FF2B5EF4-FFF2-40B4-BE49-F238E27FC236}">
                <a16:creationId xmlns:a16="http://schemas.microsoft.com/office/drawing/2014/main" id="{D8BE7393-D804-40E6-B920-895C2CF7D8C2}"/>
              </a:ext>
              <a:ext uri="{C183D7F6-B498-43B3-948B-1728B52AA6E4}">
                <adec:decorative xmlns:adec="http://schemas.microsoft.com/office/drawing/2017/decorative" val="1"/>
              </a:ext>
            </a:extLst>
          </p:cNvPr>
          <p:cNvSpPr/>
          <p:nvPr userDrawn="1"/>
        </p:nvSpPr>
        <p:spPr>
          <a:xfrm>
            <a:off x="5802000" y="3502550"/>
            <a:ext cx="2889000" cy="289055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252000" rtlCol="0" anchor="t" anchorCtr="0"/>
          <a:lstStyle/>
          <a:p>
            <a:pPr>
              <a:spcAft>
                <a:spcPts val="600"/>
              </a:spcAft>
            </a:pPr>
            <a:endParaRPr kumimoji="0" lang="de-DE" sz="2400" b="0" i="0" u="none" strike="noStrike" kern="1200" cap="none" spc="0" normalizeH="0" baseline="0" noProof="0" dirty="0">
              <a:ln>
                <a:noFill/>
              </a:ln>
              <a:solidFill>
                <a:srgbClr val="000000"/>
              </a:solidFill>
              <a:effectLst/>
              <a:uLnTx/>
              <a:uFillTx/>
              <a:latin typeface="TeleNeo Office ExtraBold"/>
              <a:ea typeface="+mn-ea"/>
              <a:cs typeface="+mn-cs"/>
            </a:endParaRPr>
          </a:p>
        </p:txBody>
      </p:sp>
      <p:sp>
        <p:nvSpPr>
          <p:cNvPr id="18" name="Rechteck 17">
            <a:extLst>
              <a:ext uri="{FF2B5EF4-FFF2-40B4-BE49-F238E27FC236}">
                <a16:creationId xmlns:a16="http://schemas.microsoft.com/office/drawing/2014/main" id="{CFF4B015-3A53-4318-935E-7D726AC9B44C}"/>
              </a:ext>
              <a:ext uri="{C183D7F6-B498-43B3-948B-1728B52AA6E4}">
                <adec:decorative xmlns:adec="http://schemas.microsoft.com/office/drawing/2017/decorative" val="1"/>
              </a:ext>
            </a:extLst>
          </p:cNvPr>
          <p:cNvSpPr/>
          <p:nvPr userDrawn="1"/>
        </p:nvSpPr>
        <p:spPr>
          <a:xfrm>
            <a:off x="8835000" y="3502551"/>
            <a:ext cx="2889000" cy="2890550"/>
          </a:xfrm>
          <a:prstGeom prst="rect">
            <a:avLst/>
          </a:prstGeom>
          <a:solidFill>
            <a:schemeClr val="bg1"/>
          </a:solidFill>
          <a:ln w="12700">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252000" rtlCol="0" anchor="t" anchorCtr="0"/>
          <a:lstStyle/>
          <a:p>
            <a:pPr>
              <a:spcAft>
                <a:spcPts val="600"/>
              </a:spcAft>
            </a:pPr>
            <a:endParaRPr lang="de-DE" sz="2400" dirty="0">
              <a:solidFill>
                <a:schemeClr val="tx1"/>
              </a:solidFill>
              <a:latin typeface="+mj-lt"/>
            </a:endParaRPr>
          </a:p>
        </p:txBody>
      </p:sp>
      <p:sp>
        <p:nvSpPr>
          <p:cNvPr id="4" name="Textplatzhalter 3">
            <a:extLst>
              <a:ext uri="{FF2B5EF4-FFF2-40B4-BE49-F238E27FC236}">
                <a16:creationId xmlns:a16="http://schemas.microsoft.com/office/drawing/2014/main" id="{D9E42942-5522-4E6F-A500-625D5CA187B5}"/>
              </a:ext>
            </a:extLst>
          </p:cNvPr>
          <p:cNvSpPr>
            <a:spLocks noGrp="1"/>
          </p:cNvSpPr>
          <p:nvPr>
            <p:ph type="body" sz="quarter" idx="15" hasCustomPrompt="1"/>
          </p:nvPr>
        </p:nvSpPr>
        <p:spPr>
          <a:xfrm>
            <a:off x="5802313" y="465138"/>
            <a:ext cx="2563812" cy="2890837"/>
          </a:xfrm>
        </p:spPr>
        <p:txBody>
          <a:bodyPr anchor="ctr"/>
          <a:lstStyle>
            <a:lvl1pPr>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3600" b="0" i="0" u="none" strike="noStrike" kern="1200" cap="none" spc="0" normalizeH="0" baseline="0" noProof="0" dirty="0">
                <a:ln>
                  <a:noFill/>
                </a:ln>
                <a:solidFill>
                  <a:srgbClr val="000000"/>
                </a:solidFill>
                <a:effectLst/>
                <a:uLnTx/>
                <a:uFillTx/>
                <a:latin typeface="TeleNeo Office ExtraBold"/>
                <a:ea typeface="+mn-ea"/>
                <a:cs typeface="+mn-cs"/>
              </a:rPr>
              <a:t>Hier steht was cooles mit maximal 4 Zeilen</a:t>
            </a:r>
            <a:r>
              <a:rPr kumimoji="0" lang="de-DE" sz="3600" b="0" i="0" u="none" strike="noStrike" kern="1200" cap="none" spc="0" normalizeH="0" baseline="0" noProof="0" dirty="0">
                <a:ln>
                  <a:noFill/>
                </a:ln>
                <a:solidFill>
                  <a:srgbClr val="E20074"/>
                </a:solidFill>
                <a:effectLst/>
                <a:uLnTx/>
                <a:uFillTx/>
                <a:latin typeface="TeleNeo Office ExtraBold"/>
                <a:ea typeface="+mn-ea"/>
                <a:cs typeface="+mn-cs"/>
              </a:rPr>
              <a:t>.</a:t>
            </a:r>
          </a:p>
        </p:txBody>
      </p:sp>
      <p:sp>
        <p:nvSpPr>
          <p:cNvPr id="8" name="Textplatzhalter 7">
            <a:extLst>
              <a:ext uri="{FF2B5EF4-FFF2-40B4-BE49-F238E27FC236}">
                <a16:creationId xmlns:a16="http://schemas.microsoft.com/office/drawing/2014/main" id="{AC9B9119-4853-476C-A36E-849BFF771E94}"/>
              </a:ext>
            </a:extLst>
          </p:cNvPr>
          <p:cNvSpPr>
            <a:spLocks noGrp="1"/>
          </p:cNvSpPr>
          <p:nvPr>
            <p:ph type="body" sz="quarter" idx="16" hasCustomPrompt="1"/>
          </p:nvPr>
        </p:nvSpPr>
        <p:spPr>
          <a:xfrm>
            <a:off x="9024651" y="676275"/>
            <a:ext cx="2533650" cy="2466975"/>
          </a:xfrm>
        </p:spPr>
        <p:txBody>
          <a:bodyPr/>
          <a:lstStyle>
            <a:lvl1pPr>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TeleNeo Office"/>
                <a:ea typeface="+mn-ea"/>
                <a:cs typeface="+mn-cs"/>
              </a:rPr>
              <a:t>Thema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TeleNeo Office ExtraBold"/>
                <a:ea typeface="+mn-ea"/>
                <a:cs typeface="+mn-cs"/>
              </a:rPr>
              <a:t>Hier steht was cooles mit maximal 3 Zeilen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TeleNeo Office"/>
                <a:ea typeface="+mn-ea"/>
                <a:cs typeface="+mn-cs"/>
              </a:rPr>
              <a:t>Hier stehen detailliertere Informationen zu dem drei-zeiligen coolen. Verwende hier maximal vier bis fünf Zeilen</a:t>
            </a:r>
            <a:endParaRPr kumimoji="0" lang="de-DE" sz="2400" b="0" i="0" u="none" strike="noStrike" kern="1200" cap="none" spc="0" normalizeH="0" baseline="0" noProof="0" dirty="0">
              <a:ln>
                <a:noFill/>
              </a:ln>
              <a:solidFill>
                <a:srgbClr val="000000"/>
              </a:solidFill>
              <a:effectLst/>
              <a:uLnTx/>
              <a:uFillTx/>
              <a:latin typeface="TeleNeo Office ExtraBold"/>
              <a:ea typeface="+mn-ea"/>
              <a:cs typeface="+mn-cs"/>
            </a:endParaRPr>
          </a:p>
        </p:txBody>
      </p:sp>
      <p:sp>
        <p:nvSpPr>
          <p:cNvPr id="23" name="Textplatzhalter 7">
            <a:extLst>
              <a:ext uri="{FF2B5EF4-FFF2-40B4-BE49-F238E27FC236}">
                <a16:creationId xmlns:a16="http://schemas.microsoft.com/office/drawing/2014/main" id="{F8B99C93-D622-4C23-BA42-F86B79AC9F02}"/>
              </a:ext>
            </a:extLst>
          </p:cNvPr>
          <p:cNvSpPr>
            <a:spLocks noGrp="1"/>
          </p:cNvSpPr>
          <p:nvPr>
            <p:ph type="body" sz="quarter" idx="17" hasCustomPrompt="1"/>
          </p:nvPr>
        </p:nvSpPr>
        <p:spPr>
          <a:xfrm>
            <a:off x="5975064" y="3714337"/>
            <a:ext cx="2533650" cy="2466975"/>
          </a:xfrm>
        </p:spPr>
        <p:txBody>
          <a:bodyPr/>
          <a:lstStyle>
            <a:lvl1pPr>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TeleNeo Office"/>
                <a:ea typeface="+mn-ea"/>
                <a:cs typeface="+mn-cs"/>
              </a:rPr>
              <a:t>Thema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TeleNeo Office ExtraBold"/>
                <a:ea typeface="+mn-ea"/>
                <a:cs typeface="+mn-cs"/>
              </a:rPr>
              <a:t>Hier steht was cooles mit maximal 3 Zeilen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TeleNeo Office"/>
                <a:ea typeface="+mn-ea"/>
                <a:cs typeface="+mn-cs"/>
              </a:rPr>
              <a:t>Hier stehen detailliertere Informationen zu dem drei-zeiligen coolen. Verwende hier maximal vier bis fünf Zeilen</a:t>
            </a:r>
            <a:endParaRPr kumimoji="0" lang="de-DE" sz="2400" b="0" i="0" u="none" strike="noStrike" kern="1200" cap="none" spc="0" normalizeH="0" baseline="0" noProof="0" dirty="0">
              <a:ln>
                <a:noFill/>
              </a:ln>
              <a:solidFill>
                <a:srgbClr val="000000"/>
              </a:solidFill>
              <a:effectLst/>
              <a:uLnTx/>
              <a:uFillTx/>
              <a:latin typeface="TeleNeo Office ExtraBold"/>
              <a:ea typeface="+mn-ea"/>
              <a:cs typeface="+mn-cs"/>
            </a:endParaRPr>
          </a:p>
        </p:txBody>
      </p:sp>
      <p:sp>
        <p:nvSpPr>
          <p:cNvPr id="24" name="Textplatzhalter 7">
            <a:extLst>
              <a:ext uri="{FF2B5EF4-FFF2-40B4-BE49-F238E27FC236}">
                <a16:creationId xmlns:a16="http://schemas.microsoft.com/office/drawing/2014/main" id="{3FA022A2-4B7C-46CE-89CD-5236BCDECAB5}"/>
              </a:ext>
            </a:extLst>
          </p:cNvPr>
          <p:cNvSpPr>
            <a:spLocks noGrp="1"/>
          </p:cNvSpPr>
          <p:nvPr>
            <p:ph type="body" sz="quarter" idx="18" hasCustomPrompt="1"/>
          </p:nvPr>
        </p:nvSpPr>
        <p:spPr>
          <a:xfrm>
            <a:off x="9012675" y="3714337"/>
            <a:ext cx="2533650" cy="2466975"/>
          </a:xfrm>
        </p:spPr>
        <p:txBody>
          <a:bodyPr/>
          <a:lstStyle>
            <a:lvl1pPr>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TeleNeo Office"/>
                <a:ea typeface="+mn-ea"/>
                <a:cs typeface="+mn-cs"/>
              </a:rPr>
              <a:t>Thema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TeleNeo Office ExtraBold"/>
                <a:ea typeface="+mn-ea"/>
                <a:cs typeface="+mn-cs"/>
              </a:rPr>
              <a:t>Hier steht was cooles mit maximal 3 Zeilen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TeleNeo Office"/>
                <a:ea typeface="+mn-ea"/>
                <a:cs typeface="+mn-cs"/>
              </a:rPr>
              <a:t>Hier stehen detailliertere Informationen zu dem drei-zeiligen coolen. Verwende hier maximal vier bis fünf Zeilen</a:t>
            </a:r>
            <a:endParaRPr kumimoji="0" lang="de-DE" sz="2400" b="0" i="0" u="none" strike="noStrike" kern="1200" cap="none" spc="0" normalizeH="0" baseline="0" noProof="0" dirty="0">
              <a:ln>
                <a:noFill/>
              </a:ln>
              <a:solidFill>
                <a:srgbClr val="000000"/>
              </a:solidFill>
              <a:effectLst/>
              <a:uLnTx/>
              <a:uFillTx/>
              <a:latin typeface="TeleNeo Office ExtraBold"/>
              <a:ea typeface="+mn-ea"/>
              <a:cs typeface="+mn-cs"/>
            </a:endParaRPr>
          </a:p>
        </p:txBody>
      </p:sp>
    </p:spTree>
    <p:extLst>
      <p:ext uri="{BB962C8B-B14F-4D97-AF65-F5344CB8AC3E}">
        <p14:creationId xmlns:p14="http://schemas.microsoft.com/office/powerpoint/2010/main" val="34831097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warz Bild und Inhalt">
    <p:bg>
      <p:bgPr>
        <a:solidFill>
          <a:schemeClr val="tx1"/>
        </a:solidFill>
        <a:effectLst/>
      </p:bgPr>
    </p:bg>
    <p:spTree>
      <p:nvGrpSpPr>
        <p:cNvPr id="1" name=""/>
        <p:cNvGrpSpPr/>
        <p:nvPr/>
      </p:nvGrpSpPr>
      <p:grpSpPr>
        <a:xfrm>
          <a:off x="0" y="0"/>
          <a:ext cx="0" cy="0"/>
          <a:chOff x="0" y="0"/>
          <a:chExt cx="0" cy="0"/>
        </a:xfrm>
      </p:grpSpPr>
      <p:sp>
        <p:nvSpPr>
          <p:cNvPr id="20" name="Hinweis">
            <a:hlinkClick r:id="rId2"/>
            <a:extLst>
              <a:ext uri="{FF2B5EF4-FFF2-40B4-BE49-F238E27FC236}">
                <a16:creationId xmlns:a16="http://schemas.microsoft.com/office/drawing/2014/main" id="{8B2E81B7-B8C9-46E2-B3F7-CFDAD10D7670}"/>
              </a:ext>
              <a:ext uri="{C183D7F6-B498-43B3-948B-1728B52AA6E4}">
                <adec:decorative xmlns:adec="http://schemas.microsoft.com/office/drawing/2017/decorative" val="1"/>
              </a:ext>
            </a:extLst>
          </p:cNvPr>
          <p:cNvSpPr txBox="1"/>
          <p:nvPr userDrawn="1"/>
        </p:nvSpPr>
        <p:spPr>
          <a:xfrm>
            <a:off x="12553200"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Bild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den Bildplatzhalter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Klicke auf den Reiter „Einfügen“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Klicke „Bilder“</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noProof="0">
                <a:sym typeface="Wingdings" panose="05000000000000000000" pitchFamily="2" charset="2"/>
              </a:rPr>
              <a:t>Verschiebe das Bild bei Bedarf in den Hintergrund</a:t>
            </a:r>
          </a:p>
          <a:p>
            <a:pPr defTabSz="1218987">
              <a:lnSpc>
                <a:spcPct val="100000"/>
              </a:lnSpc>
              <a:spcBef>
                <a:spcPts val="1200"/>
              </a:spcBef>
              <a:spcAft>
                <a:spcPts val="600"/>
              </a:spcAft>
              <a:buClr>
                <a:schemeClr val="tx1"/>
              </a:buClr>
              <a:buSzPct val="90000"/>
            </a:pPr>
            <a:r>
              <a:rPr lang="de-DE" sz="1400" b="1" noProof="0">
                <a:solidFill>
                  <a:schemeClr val="tx2"/>
                </a:solidFill>
                <a:latin typeface="TeleNeo Office ExtraBold" panose="020B0A04040202090203" pitchFamily="34" charset="0"/>
              </a:rPr>
              <a:t>Du willst ein vorhandenes Bild austauschen?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Klicke auf das Bild</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Rechtsklick „Bild ändern“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Wähle die Bildquelle</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Editiere das Bild bei Bedarf</a:t>
            </a:r>
          </a:p>
        </p:txBody>
      </p:sp>
      <p:sp>
        <p:nvSpPr>
          <p:cNvPr id="14" name="Hinweis">
            <a:hlinkClick r:id="rId2"/>
            <a:extLst>
              <a:ext uri="{FF2B5EF4-FFF2-40B4-BE49-F238E27FC236}">
                <a16:creationId xmlns:a16="http://schemas.microsoft.com/office/drawing/2014/main" id="{E2559040-BAA4-45FA-9B7E-D2B8D239252A}"/>
              </a:ext>
              <a:ext uri="{C183D7F6-B498-43B3-948B-1728B52AA6E4}">
                <adec:decorative xmlns:adec="http://schemas.microsoft.com/office/drawing/2017/decorative" val="1"/>
              </a:ext>
            </a:extLst>
          </p:cNvPr>
          <p:cNvSpPr txBox="1"/>
          <p:nvPr userDrawn="1"/>
        </p:nvSpPr>
        <p:spPr>
          <a:xfrm>
            <a:off x="17739486" y="3601385"/>
            <a:ext cx="4860000" cy="3256615"/>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Bildquellen</a:t>
            </a:r>
          </a:p>
          <a:p>
            <a:pPr defTabSz="1218987">
              <a:lnSpc>
                <a:spcPct val="100000"/>
              </a:lnSpc>
              <a:spcBef>
                <a:spcPts val="0"/>
              </a:spcBef>
              <a:spcAft>
                <a:spcPts val="600"/>
              </a:spcAft>
              <a:buClr>
                <a:schemeClr val="tx1"/>
              </a:buClr>
              <a:buSzPct val="90000"/>
            </a:pPr>
            <a:r>
              <a:rPr lang="de-DE" sz="1400" b="1" noProof="0">
                <a:solidFill>
                  <a:schemeClr val="tx1"/>
                </a:solidFill>
                <a:latin typeface="TeleNeo Office ExtraBold" panose="020B0A04040202090203" pitchFamily="34" charset="0"/>
              </a:rPr>
              <a:t>Achtung: Wenn du auf die Links klicken möchtest, dann wechsle in den Folienmaster (Ansicht </a:t>
            </a:r>
            <a:r>
              <a:rPr lang="de-DE" sz="1400" b="1" noProof="0">
                <a:solidFill>
                  <a:schemeClr val="tx1"/>
                </a:solidFill>
                <a:latin typeface="TeleNeo Office ExtraBold" panose="020B0A04040202090203" pitchFamily="34" charset="0"/>
                <a:sym typeface="Wingdings" panose="05000000000000000000" pitchFamily="2" charset="2"/>
              </a:rPr>
              <a:t> Folienmaster)</a:t>
            </a:r>
            <a:endParaRPr lang="de-DE" sz="1400" b="1" noProof="0">
              <a:solidFill>
                <a:schemeClr val="tx1"/>
              </a:solidFill>
              <a:latin typeface="TeleNeo Office ExtraBold" panose="020B0A04040202090203" pitchFamily="34" charset="0"/>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rPr>
              <a:t>Archivbilder von Microsoft. Diese findest du unter „Einfügen“ </a:t>
            </a:r>
            <a:r>
              <a:rPr lang="de-DE" sz="1400" b="0" kern="1200" noProof="0">
                <a:solidFill>
                  <a:schemeClr val="tx1"/>
                </a:solidFill>
                <a:latin typeface="+mn-lt"/>
                <a:ea typeface="+mn-ea"/>
                <a:cs typeface="+mn-cs"/>
                <a:sym typeface="Wingdings" panose="05000000000000000000" pitchFamily="2" charset="2"/>
              </a:rPr>
              <a:t> „Bilder“  „Archivbilder“. Achtung: Diese Bilder dürfen AUSSCHLIEẞLICH für Präsentationen verwendet werden.</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Konzern- &amp; MMS-Bilder in der </a:t>
            </a:r>
            <a:r>
              <a:rPr lang="de-DE" sz="1400" b="1" kern="1200" noProof="0">
                <a:solidFill>
                  <a:schemeClr val="tx2"/>
                </a:solidFill>
                <a:latin typeface="+mn-lt"/>
                <a:ea typeface="+mn-ea"/>
                <a:cs typeface="+mn-cs"/>
                <a:sym typeface="Wingdings" panose="05000000000000000000" pitchFamily="2" charset="2"/>
                <a:hlinkClick r:id="rId2">
                  <a:extLst>
                    <a:ext uri="{A12FA001-AC4F-418D-AE19-62706E023703}">
                      <ahyp:hlinkClr xmlns:ahyp="http://schemas.microsoft.com/office/drawing/2018/hyperlinkcolor" val="tx"/>
                    </a:ext>
                  </a:extLst>
                </a:hlinkClick>
              </a:rPr>
              <a:t>Telekom PictureWorld</a:t>
            </a:r>
            <a:endParaRPr lang="de-DE" sz="1400" b="1" kern="1200" noProof="0">
              <a:solidFill>
                <a:schemeClr val="tx1"/>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0" kern="1200" noProof="0">
                <a:solidFill>
                  <a:schemeClr val="tx1"/>
                </a:solidFill>
                <a:latin typeface="+mn-lt"/>
                <a:ea typeface="+mn-ea"/>
                <a:cs typeface="+mn-cs"/>
                <a:sym typeface="Wingdings" panose="05000000000000000000" pitchFamily="2" charset="2"/>
              </a:rPr>
              <a:t>Frage die Kontaktperson in deinem Marketing-Bereich</a:t>
            </a: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Pixabay</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Unsplash</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5">
                  <a:extLst>
                    <a:ext uri="{A12FA001-AC4F-418D-AE19-62706E023703}">
                      <ahyp:hlinkClr xmlns:ahyp="http://schemas.microsoft.com/office/drawing/2018/hyperlinkcolor" val="tx"/>
                    </a:ext>
                  </a:extLst>
                </a:hlinkClick>
              </a:rPr>
              <a:t>SplitShire</a:t>
            </a:r>
            <a:endParaRPr lang="de-DE" sz="1400" b="1" kern="1200" noProof="0">
              <a:solidFill>
                <a:schemeClr val="tx2"/>
              </a:solidFill>
              <a:latin typeface="+mn-lt"/>
              <a:ea typeface="+mn-ea"/>
              <a:cs typeface="+mn-cs"/>
              <a:sym typeface="Wingdings" panose="05000000000000000000" pitchFamily="2" charset="2"/>
            </a:endParaRPr>
          </a:p>
          <a:p>
            <a:pPr marL="216000" indent="-216000" algn="l" defTabSz="1218987" rtl="0" eaLnBrk="1" latinLnBrk="0" hangingPunct="1">
              <a:lnSpc>
                <a:spcPct val="100000"/>
              </a:lnSpc>
              <a:spcBef>
                <a:spcPts val="0"/>
              </a:spcBef>
              <a:spcAft>
                <a:spcPts val="0"/>
              </a:spcAft>
              <a:buClr>
                <a:schemeClr val="tx1"/>
              </a:buClr>
              <a:buSzPct val="90000"/>
              <a:buFont typeface="+mj-lt"/>
              <a:buAutoNum type="arabicPeriod"/>
            </a:pPr>
            <a:r>
              <a:rPr lang="de-DE" sz="1400" b="1" kern="1200" noProof="0">
                <a:solidFill>
                  <a:schemeClr val="tx2"/>
                </a:solidFill>
                <a:latin typeface="+mn-lt"/>
                <a:ea typeface="+mn-ea"/>
                <a:cs typeface="+mn-cs"/>
                <a:sym typeface="Wingdings" panose="05000000000000000000" pitchFamily="2" charset="2"/>
                <a:hlinkClick r:id="rId6">
                  <a:extLst>
                    <a:ext uri="{A12FA001-AC4F-418D-AE19-62706E023703}">
                      <ahyp:hlinkClr xmlns:ahyp="http://schemas.microsoft.com/office/drawing/2018/hyperlinkcolor" val="tx"/>
                    </a:ext>
                  </a:extLst>
                </a:hlinkClick>
              </a:rPr>
              <a:t>Pexels</a:t>
            </a:r>
            <a:endParaRPr lang="de-DE" sz="1400" b="1" kern="1200" noProof="0">
              <a:solidFill>
                <a:schemeClr val="tx2"/>
              </a:solidFill>
              <a:latin typeface="+mn-lt"/>
              <a:ea typeface="+mn-ea"/>
              <a:cs typeface="+mn-cs"/>
              <a:sym typeface="Wingdings" panose="05000000000000000000" pitchFamily="2" charset="2"/>
            </a:endParaRPr>
          </a:p>
        </p:txBody>
      </p:sp>
      <p:sp>
        <p:nvSpPr>
          <p:cNvPr id="16" name="Hinweis">
            <a:hlinkClick r:id="rId2"/>
            <a:extLst>
              <a:ext uri="{FF2B5EF4-FFF2-40B4-BE49-F238E27FC236}">
                <a16:creationId xmlns:a16="http://schemas.microsoft.com/office/drawing/2014/main" id="{E93F3DFD-03DA-4F5C-BE10-CB04C564C36B}"/>
              </a:ext>
              <a:ext uri="{C183D7F6-B498-43B3-948B-1728B52AA6E4}">
                <adec:decorative xmlns:adec="http://schemas.microsoft.com/office/drawing/2017/decorative" val="1"/>
              </a:ext>
            </a:extLst>
          </p:cNvPr>
          <p:cNvSpPr txBox="1"/>
          <p:nvPr userDrawn="1"/>
        </p:nvSpPr>
        <p:spPr>
          <a:xfrm>
            <a:off x="17739486" y="-2"/>
            <a:ext cx="4860000" cy="3250800"/>
          </a:xfrm>
          <a:prstGeom prst="rect">
            <a:avLst/>
          </a:prstGeom>
          <a:solidFill>
            <a:schemeClr val="tx1"/>
          </a:solidFill>
        </p:spPr>
        <p:txBody>
          <a:bodyPr wrap="square" lIns="180000" tIns="180000" rIns="180000" bIns="180000" rtlCol="0" anchor="ctr" anchorCtr="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Im Textfeld sind folgende Textformatierungen definiert:</a:t>
            </a:r>
          </a:p>
          <a:p>
            <a:pPr lvl="0">
              <a:lnSpc>
                <a:spcPct val="100000"/>
              </a:lnSpc>
              <a:spcBef>
                <a:spcPts val="0"/>
              </a:spcBef>
              <a:spcAft>
                <a:spcPts val="900"/>
              </a:spcAft>
            </a:pPr>
            <a:r>
              <a:rPr lang="de-DE" noProof="0">
                <a:solidFill>
                  <a:schemeClr val="bg1"/>
                </a:solidFill>
                <a:latin typeface="+mj-lt"/>
              </a:rPr>
              <a:t>Erste Listenebene bzw. Einzug 1</a:t>
            </a:r>
          </a:p>
          <a:p>
            <a:pPr marL="0" lvl="1">
              <a:lnSpc>
                <a:spcPct val="100000"/>
              </a:lnSpc>
              <a:spcBef>
                <a:spcPts val="0"/>
              </a:spcBef>
              <a:spcAft>
                <a:spcPts val="600"/>
              </a:spcAft>
            </a:pPr>
            <a:r>
              <a:rPr lang="de-DE" noProof="0">
                <a:solidFill>
                  <a:schemeClr val="bg1"/>
                </a:solidFill>
              </a:rPr>
              <a:t>Zweite Listenebene bzw. Einzug 2</a:t>
            </a:r>
          </a:p>
          <a:p>
            <a:pPr marL="144000" lvl="2"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pPr>
            <a:r>
              <a:rPr lang="de-DE" sz="1800" kern="1200" noProof="0">
                <a:solidFill>
                  <a:schemeClr val="bg1"/>
                </a:solidFill>
                <a:latin typeface="+mn-lt"/>
                <a:ea typeface="+mn-ea"/>
                <a:cs typeface="+mn-cs"/>
              </a:rPr>
              <a:t>Dritte Listenebene bzw. Einzug 3</a:t>
            </a:r>
          </a:p>
          <a:p>
            <a:pPr marL="288000" lvl="3" indent="-144000">
              <a:lnSpc>
                <a:spcPct val="100000"/>
              </a:lnSpc>
              <a:spcBef>
                <a:spcPts val="0"/>
              </a:spcBef>
              <a:spcAft>
                <a:spcPts val="600"/>
              </a:spcAft>
              <a:buFont typeface="TeleNeo Office" panose="020B0504040202090203" pitchFamily="34" charset="0"/>
              <a:buChar char="•"/>
            </a:pPr>
            <a:r>
              <a:rPr lang="de-DE" noProof="0">
                <a:solidFill>
                  <a:schemeClr val="bg1"/>
                </a:solidFill>
              </a:rPr>
              <a:t>Vierte Listenebene bzw. Einzug 4</a:t>
            </a:r>
          </a:p>
          <a:p>
            <a:pPr marL="432000" lvl="4" indent="-144000">
              <a:lnSpc>
                <a:spcPct val="100000"/>
              </a:lnSpc>
              <a:spcBef>
                <a:spcPts val="0"/>
              </a:spcBef>
              <a:spcAft>
                <a:spcPts val="600"/>
              </a:spcAft>
              <a:buFont typeface="TeleNeo Office" panose="020B0504040202090203" pitchFamily="34" charset="0"/>
              <a:buChar char="•"/>
            </a:pPr>
            <a:r>
              <a:rPr lang="de-DE" noProof="0">
                <a:solidFill>
                  <a:schemeClr val="bg1"/>
                </a:solidFill>
              </a:rPr>
              <a:t>Fünfte Listenebene bzw. Einzug 5</a:t>
            </a:r>
          </a:p>
        </p:txBody>
      </p:sp>
      <p:grpSp>
        <p:nvGrpSpPr>
          <p:cNvPr id="17" name="Hinweis">
            <a:extLst>
              <a:ext uri="{FF2B5EF4-FFF2-40B4-BE49-F238E27FC236}">
                <a16:creationId xmlns:a16="http://schemas.microsoft.com/office/drawing/2014/main" id="{9D649542-27D6-4223-ACD8-8D16422BDBF0}"/>
              </a:ext>
              <a:ext uri="{C183D7F6-B498-43B3-948B-1728B52AA6E4}">
                <adec:decorative xmlns:adec="http://schemas.microsoft.com/office/drawing/2017/decorative" val="1"/>
              </a:ext>
            </a:extLst>
          </p:cNvPr>
          <p:cNvGrpSpPr/>
          <p:nvPr userDrawn="1"/>
        </p:nvGrpSpPr>
        <p:grpSpPr>
          <a:xfrm>
            <a:off x="12553200" y="-1"/>
            <a:ext cx="4860000" cy="3250800"/>
            <a:chOff x="12553200" y="-1"/>
            <a:chExt cx="4860000" cy="3250800"/>
          </a:xfrm>
        </p:grpSpPr>
        <p:sp>
          <p:nvSpPr>
            <p:cNvPr id="18" name="Textfeld 17">
              <a:hlinkClick r:id="rId2"/>
              <a:extLst>
                <a:ext uri="{FF2B5EF4-FFF2-40B4-BE49-F238E27FC236}">
                  <a16:creationId xmlns:a16="http://schemas.microsoft.com/office/drawing/2014/main" id="{F6F0533F-B8BD-42E6-8455-437228F91FC4}"/>
                </a:ext>
              </a:extLst>
            </p:cNvPr>
            <p:cNvSpPr txBox="1"/>
            <p:nvPr userDrawn="1"/>
          </p:nvSpPr>
          <p:spPr>
            <a:xfrm>
              <a:off x="12553200" y="-1"/>
              <a:ext cx="4860000" cy="3250800"/>
            </a:xfrm>
            <a:prstGeom prst="rect">
              <a:avLst/>
            </a:prstGeom>
            <a:solidFill>
              <a:schemeClr val="bg1"/>
            </a:solidFill>
          </p:spPr>
          <p:txBody>
            <a:bodyPr wrap="square" lIns="180000" tIns="180000" rIns="180000" bIns="180000" rtlCol="0">
              <a:noAutofit/>
            </a:bodyPr>
            <a:lstStyle/>
            <a:p>
              <a:pPr defTabSz="1218987">
                <a:lnSpc>
                  <a:spcPct val="100000"/>
                </a:lnSpc>
                <a:spcBef>
                  <a:spcPts val="0"/>
                </a:spcBef>
                <a:spcAft>
                  <a:spcPts val="600"/>
                </a:spcAft>
                <a:buClr>
                  <a:schemeClr val="tx1"/>
                </a:buClr>
                <a:buSzPct val="90000"/>
              </a:pPr>
              <a:r>
                <a:rPr lang="de-DE" sz="1400" b="1" noProof="0">
                  <a:solidFill>
                    <a:schemeClr val="tx2"/>
                  </a:solidFill>
                  <a:latin typeface="TeleNeo Office ExtraBold" panose="020B0A04040202090203" pitchFamily="34" charset="0"/>
                </a:rPr>
                <a:t>Nutze für Textformatierungen die Listenebenen bzw. Einzug-Formate, die im Reiter „Absatz“ auswählbar sind.</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Für das Textfeld sind auf diesem Layout Textformatierungen inkl. Aufzählungszeichen vordefiniert.</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Platziere den Cursor im Text. Klicke „Start“ </a:t>
              </a:r>
              <a:r>
                <a:rPr lang="de-DE" sz="1400" kern="1200" noProof="0">
                  <a:solidFill>
                    <a:schemeClr val="tx1"/>
                  </a:solidFill>
                  <a:latin typeface="+mn-lt"/>
                  <a:ea typeface="+mn-ea"/>
                  <a:cs typeface="+mn-cs"/>
                  <a:sym typeface="Wingdings" panose="05000000000000000000" pitchFamily="2" charset="2"/>
                </a:rPr>
                <a:t></a:t>
              </a:r>
              <a:r>
                <a:rPr lang="de-DE" sz="1400" kern="1200" noProof="0">
                  <a:solidFill>
                    <a:schemeClr val="tx1"/>
                  </a:solidFill>
                  <a:latin typeface="+mn-lt"/>
                  <a:ea typeface="+mn-ea"/>
                  <a:cs typeface="+mn-cs"/>
                </a:rPr>
                <a:t> „Listenebene/Einzug erhöhen“ bzw. „Listenebene/Einzug verringern“.</a:t>
              </a: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endParaRPr lang="de-DE" sz="1400" kern="1200" noProof="0">
                <a:solidFill>
                  <a:schemeClr val="tx1"/>
                </a:solidFill>
                <a:latin typeface="+mn-lt"/>
                <a:ea typeface="+mn-ea"/>
                <a:cs typeface="+mn-cs"/>
              </a:endParaRPr>
            </a:p>
            <a:p>
              <a:pPr marL="144000" indent="-144000" algn="l" defTabSz="1218987" rtl="0" eaLnBrk="1" latinLnBrk="0" hangingPunct="1">
                <a:lnSpc>
                  <a:spcPct val="100000"/>
                </a:lnSpc>
                <a:spcBef>
                  <a:spcPts val="0"/>
                </a:spcBef>
                <a:spcAft>
                  <a:spcPts val="0"/>
                </a:spcAft>
                <a:buClr>
                  <a:schemeClr val="tx1"/>
                </a:buClr>
                <a:buSzPct val="100000"/>
                <a:buFont typeface="TeleNeo Office" panose="020B0504040202090203" pitchFamily="34" charset="0"/>
                <a:buChar char="•"/>
              </a:pPr>
              <a:r>
                <a:rPr lang="de-DE" sz="1400" kern="1200" noProof="0">
                  <a:solidFill>
                    <a:schemeClr val="tx1"/>
                  </a:solidFill>
                  <a:latin typeface="+mn-lt"/>
                  <a:ea typeface="+mn-ea"/>
                  <a:cs typeface="+mn-cs"/>
                </a:rPr>
                <a:t>Jeder Klick verringert bzw. erhöht die Listenebene des Textes.</a:t>
              </a:r>
            </a:p>
          </p:txBody>
        </p:sp>
        <p:pic>
          <p:nvPicPr>
            <p:cNvPr id="19" name="Grafik 18">
              <a:extLst>
                <a:ext uri="{FF2B5EF4-FFF2-40B4-BE49-F238E27FC236}">
                  <a16:creationId xmlns:a16="http://schemas.microsoft.com/office/drawing/2014/main" id="{092C401C-B375-488D-B97C-64CAE8228250}"/>
                </a:ext>
              </a:extLst>
            </p:cNvPr>
            <p:cNvPicPr>
              <a:picLocks noChangeAspect="1"/>
            </p:cNvPicPr>
            <p:nvPr userDrawn="1"/>
          </p:nvPicPr>
          <p:blipFill rotWithShape="1">
            <a:blip r:embed="rId7" cstate="screen">
              <a:clrChange>
                <a:clrFrom>
                  <a:srgbClr val="F3F2F1"/>
                </a:clrFrom>
                <a:clrTo>
                  <a:srgbClr val="F3F2F1">
                    <a:alpha val="0"/>
                  </a:srgbClr>
                </a:clrTo>
              </a:clrChange>
              <a:extLst>
                <a:ext uri="{28A0092B-C50C-407E-A947-70E740481C1C}">
                  <a14:useLocalDpi xmlns:a14="http://schemas.microsoft.com/office/drawing/2010/main"/>
                </a:ext>
              </a:extLst>
            </a:blip>
            <a:srcRect l="2729" t="6320" r="2826" b="8237"/>
            <a:stretch/>
          </p:blipFill>
          <p:spPr>
            <a:xfrm>
              <a:off x="12879486" y="1835800"/>
              <a:ext cx="1296532" cy="468000"/>
            </a:xfrm>
            <a:prstGeom prst="rect">
              <a:avLst/>
            </a:prstGeom>
          </p:spPr>
        </p:pic>
      </p:grpSp>
      <p:sp>
        <p:nvSpPr>
          <p:cNvPr id="10" name="Weiß">
            <a:extLst>
              <a:ext uri="{FF2B5EF4-FFF2-40B4-BE49-F238E27FC236}">
                <a16:creationId xmlns:a16="http://schemas.microsoft.com/office/drawing/2014/main" id="{74C1114D-44D6-4ACC-96DC-9E9909677772}"/>
              </a:ext>
              <a:ext uri="{C183D7F6-B498-43B3-948B-1728B52AA6E4}">
                <adec:decorative xmlns:adec="http://schemas.microsoft.com/office/drawing/2017/decorative" val="1"/>
              </a:ext>
            </a:extLst>
          </p:cNvPr>
          <p:cNvSpPr/>
          <p:nvPr userDrawn="1"/>
        </p:nvSpPr>
        <p:spPr>
          <a:xfrm>
            <a:off x="0" y="0"/>
            <a:ext cx="6858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12" name="Foliennummernplatzhalter 5">
            <a:extLst>
              <a:ext uri="{FF2B5EF4-FFF2-40B4-BE49-F238E27FC236}">
                <a16:creationId xmlns:a16="http://schemas.microsoft.com/office/drawing/2014/main" id="{F45B355D-A5FF-42A4-9D95-F0079D81CD41}"/>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bg1"/>
                </a:solidFill>
              </a:defRPr>
            </a:lvl1pPr>
          </a:lstStyle>
          <a:p>
            <a:fld id="{A1A5E10D-79A5-49BA-9648-53481340C65F}" type="slidenum">
              <a:rPr lang="de-DE" noProof="0" smtClean="0"/>
              <a:pPr/>
              <a:t>‹Nr.›</a:t>
            </a:fld>
            <a:endParaRPr lang="de-DE" noProof="0"/>
          </a:p>
        </p:txBody>
      </p:sp>
      <p:sp>
        <p:nvSpPr>
          <p:cNvPr id="13" name="Bildplatzhalter 1">
            <a:extLst>
              <a:ext uri="{FF2B5EF4-FFF2-40B4-BE49-F238E27FC236}">
                <a16:creationId xmlns:a16="http://schemas.microsoft.com/office/drawing/2014/main" id="{A71BFE3D-259D-462B-8DFC-43DE65626251}"/>
              </a:ext>
              <a:ext uri="{C183D7F6-B498-43B3-948B-1728B52AA6E4}">
                <adec:decorative xmlns:adec="http://schemas.microsoft.com/office/drawing/2017/decorative" val="1"/>
              </a:ext>
            </a:extLst>
          </p:cNvPr>
          <p:cNvSpPr>
            <a:spLocks noGrp="1"/>
          </p:cNvSpPr>
          <p:nvPr>
            <p:ph type="pic" sz="quarter" idx="15" hasCustomPrompt="1"/>
          </p:nvPr>
        </p:nvSpPr>
        <p:spPr>
          <a:xfrm>
            <a:off x="0" y="0"/>
            <a:ext cx="6858000" cy="6858000"/>
          </a:xfrm>
          <a:solidFill>
            <a:schemeClr val="bg1"/>
          </a:solidFill>
        </p:spPr>
        <p:txBody>
          <a:bodyPr lIns="288000" tIns="288000" rIns="288000" bIns="288000"/>
          <a:lstStyle>
            <a:lvl1pPr>
              <a:lnSpc>
                <a:spcPct val="100000"/>
              </a:lnSpc>
              <a:spcAft>
                <a:spcPts val="0"/>
              </a:spcAft>
              <a:defRPr sz="2000">
                <a:solidFill>
                  <a:schemeClr val="bg1">
                    <a:lumMod val="85000"/>
                  </a:schemeClr>
                </a:solidFill>
              </a:defRPr>
            </a:lvl1pPr>
          </a:lstStyle>
          <a:p>
            <a:r>
              <a:rPr lang="de-DE" noProof="0"/>
              <a:t>Bild einfügen</a:t>
            </a:r>
            <a:br>
              <a:rPr lang="de-DE" noProof="0"/>
            </a:br>
            <a:r>
              <a:rPr lang="de-DE" noProof="0"/>
              <a:t>Hinweis: Diesen Text kann man im Präsentationsmodus NICHT sehen.</a:t>
            </a:r>
          </a:p>
        </p:txBody>
      </p:sp>
      <p:sp>
        <p:nvSpPr>
          <p:cNvPr id="2" name="Titel 1">
            <a:extLst>
              <a:ext uri="{FF2B5EF4-FFF2-40B4-BE49-F238E27FC236}">
                <a16:creationId xmlns:a16="http://schemas.microsoft.com/office/drawing/2014/main" id="{C6902E79-B5C3-4A51-9C68-88010755DDB6}"/>
              </a:ext>
            </a:extLst>
          </p:cNvPr>
          <p:cNvSpPr>
            <a:spLocks noGrp="1"/>
          </p:cNvSpPr>
          <p:nvPr>
            <p:ph type="title" hasCustomPrompt="1"/>
          </p:nvPr>
        </p:nvSpPr>
        <p:spPr bwMode="black">
          <a:xfrm>
            <a:off x="7361174" y="405000"/>
            <a:ext cx="4352026" cy="720000"/>
          </a:xfrm>
        </p:spPr>
        <p:txBody>
          <a:bodyPr>
            <a:noAutofit/>
          </a:bodyPr>
          <a:lstStyle>
            <a:lvl1pPr>
              <a:defRPr>
                <a:solidFill>
                  <a:schemeClr val="bg1"/>
                </a:solidFill>
              </a:defRPr>
            </a:lvl1pPr>
          </a:lstStyle>
          <a:p>
            <a:r>
              <a:rPr lang="de-DE" noProof="0" dirty="0"/>
              <a:t>Überschrift 40 pt.</a:t>
            </a:r>
          </a:p>
        </p:txBody>
      </p:sp>
      <p:sp>
        <p:nvSpPr>
          <p:cNvPr id="8" name="Inhaltsplatzhalter 7">
            <a:extLst>
              <a:ext uri="{FF2B5EF4-FFF2-40B4-BE49-F238E27FC236}">
                <a16:creationId xmlns:a16="http://schemas.microsoft.com/office/drawing/2014/main" id="{9CD48E90-58F3-40B4-B97C-453785FBBABC}"/>
              </a:ext>
            </a:extLst>
          </p:cNvPr>
          <p:cNvSpPr>
            <a:spLocks noGrp="1"/>
          </p:cNvSpPr>
          <p:nvPr>
            <p:ph sz="quarter" idx="12" hasCustomPrompt="1"/>
          </p:nvPr>
        </p:nvSpPr>
        <p:spPr bwMode="black">
          <a:xfrm>
            <a:off x="7361174" y="1476000"/>
            <a:ext cx="4352026" cy="4752000"/>
          </a:xfrm>
        </p:spPr>
        <p:txBody>
          <a:bodyPr anchor="ctr"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Tree>
    <p:extLst>
      <p:ext uri="{BB962C8B-B14F-4D97-AF65-F5344CB8AC3E}">
        <p14:creationId xmlns:p14="http://schemas.microsoft.com/office/powerpoint/2010/main" val="8140304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DISCLAIMER">
    <p:bg>
      <p:bgPr>
        <a:solidFill>
          <a:schemeClr val="tx2"/>
        </a:solidFill>
        <a:effectLst/>
      </p:bgPr>
    </p:bg>
    <p:spTree>
      <p:nvGrpSpPr>
        <p:cNvPr id="1" name=""/>
        <p:cNvGrpSpPr/>
        <p:nvPr/>
      </p:nvGrpSpPr>
      <p:grpSpPr>
        <a:xfrm>
          <a:off x="0" y="0"/>
          <a:ext cx="0" cy="0"/>
          <a:chOff x="0" y="0"/>
          <a:chExt cx="0" cy="0"/>
        </a:xfrm>
      </p:grpSpPr>
      <p:sp>
        <p:nvSpPr>
          <p:cNvPr id="15" name="Textfeld">
            <a:extLst>
              <a:ext uri="{FF2B5EF4-FFF2-40B4-BE49-F238E27FC236}">
                <a16:creationId xmlns:a16="http://schemas.microsoft.com/office/drawing/2014/main" id="{943D0485-333E-4D4B-BCB4-7951604AF959}"/>
              </a:ext>
              <a:ext uri="{C183D7F6-B498-43B3-948B-1728B52AA6E4}">
                <adec:decorative xmlns:adec="http://schemas.microsoft.com/office/drawing/2017/decorative" val="0"/>
              </a:ext>
            </a:extLst>
          </p:cNvPr>
          <p:cNvSpPr/>
          <p:nvPr userDrawn="1"/>
        </p:nvSpPr>
        <p:spPr>
          <a:xfrm>
            <a:off x="504000" y="2304000"/>
            <a:ext cx="5436000" cy="26468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spcCol="360000" rtlCol="0" anchor="t" anchorCtr="0">
            <a:spAutoFit/>
          </a:bodyPr>
          <a:lstStyle/>
          <a:p>
            <a:pPr algn="l">
              <a:spcAft>
                <a:spcPts val="1200"/>
              </a:spcAft>
            </a:pPr>
            <a:r>
              <a:rPr lang="de-DE" sz="1800" noProof="0" dirty="0">
                <a:solidFill>
                  <a:schemeClr val="bg1"/>
                </a:solidFill>
              </a:rPr>
              <a:t>Die Inhalte dieser Präsentation sind vertraulich zu behandeln und dürfen nicht an Dritte weitergegeben werden. </a:t>
            </a:r>
          </a:p>
          <a:p>
            <a:pPr algn="l">
              <a:spcAft>
                <a:spcPts val="1200"/>
              </a:spcAft>
            </a:pPr>
            <a:r>
              <a:rPr lang="de-DE" sz="1800" noProof="0" dirty="0">
                <a:solidFill>
                  <a:schemeClr val="bg1"/>
                </a:solidFill>
              </a:rPr>
              <a:t>Die Inhalte, strategischen Ansätze und Tools dieses Angebotes sind Eigentum der </a:t>
            </a:r>
            <a:r>
              <a:rPr lang="de-DE" sz="1800" noProof="0" dirty="0">
                <a:solidFill>
                  <a:schemeClr val="bg1"/>
                </a:solidFill>
                <a:latin typeface="+mj-lt"/>
              </a:rPr>
              <a:t>Deutsche Telekom MMS GmbH (Telekom MMS) </a:t>
            </a:r>
            <a:r>
              <a:rPr lang="de-DE" sz="1800" noProof="0" dirty="0">
                <a:solidFill>
                  <a:schemeClr val="bg1"/>
                </a:solidFill>
              </a:rPr>
              <a:t>und sind urheberrechtlich geschützt. Jede Verwendung, Weitergabe oder Veröffentlichung ist nur mit ausdrücklicher vorheriger Erlaubnis der</a:t>
            </a:r>
            <a:r>
              <a:rPr lang="de-DE" sz="1800" noProof="0" dirty="0">
                <a:solidFill>
                  <a:schemeClr val="bg1"/>
                </a:solidFill>
                <a:latin typeface="+mj-lt"/>
              </a:rPr>
              <a:t> Telekom MMS </a:t>
            </a:r>
            <a:r>
              <a:rPr lang="de-DE" sz="1800" noProof="0" dirty="0">
                <a:solidFill>
                  <a:schemeClr val="bg1"/>
                </a:solidFill>
              </a:rPr>
              <a:t>zulässig. </a:t>
            </a:r>
          </a:p>
        </p:txBody>
      </p:sp>
      <p:sp>
        <p:nvSpPr>
          <p:cNvPr id="36" name="Textfeld 35">
            <a:extLst>
              <a:ext uri="{FF2B5EF4-FFF2-40B4-BE49-F238E27FC236}">
                <a16:creationId xmlns:a16="http://schemas.microsoft.com/office/drawing/2014/main" id="{D9FEA97D-8894-4C07-8CBE-49A90D519914}"/>
              </a:ext>
            </a:extLst>
          </p:cNvPr>
          <p:cNvSpPr txBox="1"/>
          <p:nvPr userDrawn="1"/>
        </p:nvSpPr>
        <p:spPr>
          <a:xfrm>
            <a:off x="11440191" y="6858000"/>
            <a:ext cx="751809" cy="221018"/>
          </a:xfrm>
          <a:prstGeom prst="rect">
            <a:avLst/>
          </a:prstGeom>
          <a:noFill/>
        </p:spPr>
        <p:txBody>
          <a:bodyPr wrap="none" lIns="0" tIns="36000" rIns="0" bIns="0" rtlCol="0" anchor="t" anchorCtr="0">
            <a:spAutoFit/>
          </a:bodyPr>
          <a:lstStyle/>
          <a:p>
            <a:pPr marL="0" indent="0" algn="r">
              <a:buSzPct val="100000"/>
              <a:buFontTx/>
              <a:buNone/>
            </a:pPr>
            <a:r>
              <a:rPr lang="de-DE" sz="1200" dirty="0">
                <a:solidFill>
                  <a:schemeClr val="bg1"/>
                </a:solidFill>
                <a:latin typeface="TeleNeo Office ExtraBold" panose="020B0A04040202090203" pitchFamily="34" charset="0"/>
              </a:rPr>
              <a:t>a</a:t>
            </a:r>
            <a:r>
              <a:rPr lang="de-DE" sz="1200" b="0" i="1" dirty="0">
                <a:solidFill>
                  <a:schemeClr val="bg1"/>
                </a:solidFill>
                <a:latin typeface="TeleNeo Office ExtraBold" panose="020B0A04040202090203" pitchFamily="34" charset="0"/>
              </a:rPr>
              <a:t>a</a:t>
            </a:r>
            <a:r>
              <a:rPr lang="de-DE" sz="1200" b="1" dirty="0">
                <a:solidFill>
                  <a:schemeClr val="bg1"/>
                </a:solidFill>
                <a:latin typeface="TeleNeo Office" panose="020B0504040202090203" pitchFamily="34" charset="0"/>
              </a:rPr>
              <a:t>a</a:t>
            </a:r>
            <a:r>
              <a:rPr lang="de-DE" sz="1200" b="1" i="1" dirty="0">
                <a:solidFill>
                  <a:schemeClr val="bg1"/>
                </a:solidFill>
                <a:latin typeface="TeleNeo Office" panose="020B0504040202090203" pitchFamily="34" charset="0"/>
              </a:rPr>
              <a:t>a</a:t>
            </a:r>
            <a:r>
              <a:rPr lang="de-DE" sz="1200" dirty="0">
                <a:solidFill>
                  <a:schemeClr val="bg1"/>
                </a:solidFill>
                <a:latin typeface="TeleNeo Office Medium" panose="020B0604040202090203" pitchFamily="34" charset="0"/>
              </a:rPr>
              <a:t>a</a:t>
            </a:r>
            <a:r>
              <a:rPr lang="de-DE" sz="1200" i="1" dirty="0">
                <a:solidFill>
                  <a:schemeClr val="bg1"/>
                </a:solidFill>
                <a:latin typeface="TeleNeo Office Medium" panose="020B0604040202090203" pitchFamily="34" charset="0"/>
              </a:rPr>
              <a:t>a</a:t>
            </a:r>
            <a:r>
              <a:rPr lang="de-DE" sz="1200" dirty="0">
                <a:solidFill>
                  <a:schemeClr val="bg1"/>
                </a:solidFill>
                <a:latin typeface="TeleNeo Office" panose="020B0504040202090203" pitchFamily="34" charset="0"/>
              </a:rPr>
              <a:t>a</a:t>
            </a:r>
            <a:r>
              <a:rPr lang="de-DE" sz="1200" i="1" dirty="0">
                <a:solidFill>
                  <a:schemeClr val="bg1"/>
                </a:solidFill>
                <a:latin typeface="TeleNeo Office" panose="020B0504040202090203" pitchFamily="34" charset="0"/>
              </a:rPr>
              <a:t>a</a:t>
            </a:r>
            <a:r>
              <a:rPr lang="de-DE" sz="1200" dirty="0">
                <a:solidFill>
                  <a:schemeClr val="bg1"/>
                </a:solidFill>
                <a:latin typeface="TeleNeo Office Thin" panose="020B0204040202090203" pitchFamily="34" charset="0"/>
              </a:rPr>
              <a:t>a</a:t>
            </a:r>
            <a:r>
              <a:rPr lang="de-DE" sz="1200" i="1" dirty="0">
                <a:solidFill>
                  <a:schemeClr val="bg1"/>
                </a:solidFill>
                <a:latin typeface="TeleNeo Office Thin" panose="020B0204040202090203" pitchFamily="34" charset="0"/>
              </a:rPr>
              <a:t>a</a:t>
            </a:r>
            <a:endParaRPr lang="de-DE" sz="1200" dirty="0">
              <a:solidFill>
                <a:schemeClr val="bg1"/>
              </a:solidFill>
              <a:latin typeface="TeleNeo Office" panose="020B0504040202090203" pitchFamily="34" charset="0"/>
            </a:endParaRPr>
          </a:p>
        </p:txBody>
      </p:sp>
      <p:pic>
        <p:nvPicPr>
          <p:cNvPr id="37" name="Grafik 36">
            <a:extLst>
              <a:ext uri="{FF2B5EF4-FFF2-40B4-BE49-F238E27FC236}">
                <a16:creationId xmlns:a16="http://schemas.microsoft.com/office/drawing/2014/main" id="{8AFE4A79-B22E-435B-A6EF-014D6A84CAD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000" y="504000"/>
            <a:ext cx="2328838" cy="187200"/>
          </a:xfrm>
          <a:prstGeom prst="rect">
            <a:avLst/>
          </a:prstGeom>
        </p:spPr>
      </p:pic>
      <p:pic>
        <p:nvPicPr>
          <p:cNvPr id="42" name="Grafik 41">
            <a:extLst>
              <a:ext uri="{FF2B5EF4-FFF2-40B4-BE49-F238E27FC236}">
                <a16:creationId xmlns:a16="http://schemas.microsoft.com/office/drawing/2014/main" id="{069D206E-5DA4-47B6-894A-0608B8A3913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000" y="5598000"/>
            <a:ext cx="635040" cy="756000"/>
          </a:xfrm>
          <a:prstGeom prst="rect">
            <a:avLst/>
          </a:prstGeom>
        </p:spPr>
      </p:pic>
      <p:sp>
        <p:nvSpPr>
          <p:cNvPr id="8" name="Textfeld 7">
            <a:extLst>
              <a:ext uri="{FF2B5EF4-FFF2-40B4-BE49-F238E27FC236}">
                <a16:creationId xmlns:a16="http://schemas.microsoft.com/office/drawing/2014/main" id="{2E3103F3-5682-424A-9552-36A5EA7BC00B}"/>
              </a:ext>
            </a:extLst>
          </p:cNvPr>
          <p:cNvSpPr txBox="1"/>
          <p:nvPr userDrawn="1"/>
        </p:nvSpPr>
        <p:spPr>
          <a:xfrm>
            <a:off x="6275069" y="2304000"/>
            <a:ext cx="5437505" cy="2492990"/>
          </a:xfrm>
          <a:prstGeom prst="rect">
            <a:avLst/>
          </a:prstGeom>
          <a:noFill/>
        </p:spPr>
        <p:txBody>
          <a:bodyPr wrap="square" lIns="0" tIns="0" rIns="0" bIns="0">
            <a:spAutoFit/>
          </a:bodyPr>
          <a:lstStyle/>
          <a:p>
            <a:pPr algn="l">
              <a:spcAft>
                <a:spcPts val="1200"/>
              </a:spcAft>
            </a:pPr>
            <a:r>
              <a:rPr lang="de-DE" sz="1800" noProof="0" dirty="0">
                <a:solidFill>
                  <a:schemeClr val="bg1"/>
                </a:solidFill>
              </a:rPr>
              <a:t>Verwendete Bilder, Illustrationen und Fotos unterliegen teilweise fremden Urheber- und Markenrechten und gelten hiermit als nur für den internen Zweck verwendet. Alle vorkommenden Markenzeichen und eingetragenen Markenzeichen sind Eigentum der jeweiligen Firmen und Organisationen. Falls geschützte Warenzeichen nicht als solche kenntlich gemacht wurden, bedeutet das Fehlen einer solchen Kennzeichnung nicht, dass es sich um einen freien Namen im Sinne des Markenzeichenrechts handelt. </a:t>
            </a:r>
          </a:p>
        </p:txBody>
      </p:sp>
      <p:sp>
        <p:nvSpPr>
          <p:cNvPr id="11" name="Textfeld 10">
            <a:extLst>
              <a:ext uri="{FF2B5EF4-FFF2-40B4-BE49-F238E27FC236}">
                <a16:creationId xmlns:a16="http://schemas.microsoft.com/office/drawing/2014/main" id="{A1F9E540-8B1A-450E-80C1-DACF7B60939D}"/>
              </a:ext>
            </a:extLst>
          </p:cNvPr>
          <p:cNvSpPr txBox="1"/>
          <p:nvPr userDrawn="1"/>
        </p:nvSpPr>
        <p:spPr>
          <a:xfrm>
            <a:off x="504000" y="1368000"/>
            <a:ext cx="6141720" cy="615553"/>
          </a:xfrm>
          <a:prstGeom prst="rect">
            <a:avLst/>
          </a:prstGeom>
          <a:noFill/>
        </p:spPr>
        <p:txBody>
          <a:bodyPr wrap="square" lIns="0" tIns="0" rIns="0" bIns="0">
            <a:spAutoFit/>
          </a:bodyPr>
          <a:lstStyle/>
          <a:p>
            <a:pPr algn="l">
              <a:spcAft>
                <a:spcPts val="1200"/>
              </a:spcAft>
            </a:pPr>
            <a:r>
              <a:rPr lang="de-DE" sz="4000" noProof="0" dirty="0">
                <a:solidFill>
                  <a:schemeClr val="bg1"/>
                </a:solidFill>
                <a:latin typeface="+mj-lt"/>
              </a:rPr>
              <a:t>Disclaimer.</a:t>
            </a:r>
          </a:p>
        </p:txBody>
      </p:sp>
      <p:pic>
        <p:nvPicPr>
          <p:cNvPr id="7" name="Grafik 6">
            <a:extLst>
              <a:ext uri="{FF2B5EF4-FFF2-40B4-BE49-F238E27FC236}">
                <a16:creationId xmlns:a16="http://schemas.microsoft.com/office/drawing/2014/main" id="{DDF3803A-3B78-4A7A-B6D4-46D87DAEAE9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65524" y="504000"/>
            <a:ext cx="1447050" cy="648000"/>
          </a:xfrm>
          <a:prstGeom prst="rect">
            <a:avLst/>
          </a:prstGeom>
        </p:spPr>
      </p:pic>
    </p:spTree>
    <p:extLst>
      <p:ext uri="{BB962C8B-B14F-4D97-AF65-F5344CB8AC3E}">
        <p14:creationId xmlns:p14="http://schemas.microsoft.com/office/powerpoint/2010/main" val="59250629"/>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1_Titel Magenta">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CDDE9-7764-42B0-8F43-2371EBD89BBE}"/>
              </a:ext>
            </a:extLst>
          </p:cNvPr>
          <p:cNvSpPr>
            <a:spLocks noGrp="1"/>
          </p:cNvSpPr>
          <p:nvPr>
            <p:ph type="ctrTitle" hasCustomPrompt="1"/>
          </p:nvPr>
        </p:nvSpPr>
        <p:spPr bwMode="gray">
          <a:xfrm>
            <a:off x="300526" y="1977582"/>
            <a:ext cx="9904216" cy="317332"/>
          </a:xfrm>
        </p:spPr>
        <p:txBody>
          <a:bodyPr anchor="t"/>
          <a:lstStyle>
            <a:lvl1pPr algn="l">
              <a:defRPr sz="3174">
                <a:solidFill>
                  <a:schemeClr val="bg1"/>
                </a:solidFill>
                <a:latin typeface="+mj-lt"/>
              </a:defRPr>
            </a:lvl1pPr>
          </a:lstStyle>
          <a:p>
            <a:r>
              <a:rPr lang="de-DE" dirty="0"/>
              <a:t>Agenda</a:t>
            </a:r>
          </a:p>
        </p:txBody>
      </p:sp>
      <p:sp>
        <p:nvSpPr>
          <p:cNvPr id="3" name="Untertitel 2">
            <a:extLst>
              <a:ext uri="{FF2B5EF4-FFF2-40B4-BE49-F238E27FC236}">
                <a16:creationId xmlns:a16="http://schemas.microsoft.com/office/drawing/2014/main" id="{CE152E4C-FB20-4D19-B4BC-87528428F9C2}"/>
              </a:ext>
            </a:extLst>
          </p:cNvPr>
          <p:cNvSpPr>
            <a:spLocks noGrp="1"/>
          </p:cNvSpPr>
          <p:nvPr>
            <p:ph type="subTitle" idx="1" hasCustomPrompt="1"/>
          </p:nvPr>
        </p:nvSpPr>
        <p:spPr bwMode="gray">
          <a:xfrm>
            <a:off x="314445" y="2420291"/>
            <a:ext cx="9904216" cy="422308"/>
          </a:xfrm>
        </p:spPr>
        <p:txBody>
          <a:bodyPr anchor="b"/>
          <a:lstStyle>
            <a:lvl1pPr marL="0" indent="0" algn="l">
              <a:buNone/>
              <a:defRPr sz="2539" b="0">
                <a:solidFill>
                  <a:schemeClr val="bg1"/>
                </a:solidFill>
                <a:latin typeface="+mn-lt"/>
                <a:ea typeface="TeleGrotesk Next Thin" pitchFamily="2" charset="0"/>
                <a:cs typeface="TeleGrotesk Next Thin" pitchFamily="2" charset="0"/>
              </a:defRPr>
            </a:lvl1pPr>
            <a:lvl2pPr marL="457108" indent="0" algn="ctr">
              <a:buNone/>
              <a:defRPr sz="2000"/>
            </a:lvl2pPr>
            <a:lvl3pPr marL="914216" indent="0" algn="ctr">
              <a:buNone/>
              <a:defRPr sz="1800"/>
            </a:lvl3pPr>
            <a:lvl4pPr marL="1371324" indent="0" algn="ctr">
              <a:buNone/>
              <a:defRPr sz="1600"/>
            </a:lvl4pPr>
            <a:lvl5pPr marL="1828432" indent="0" algn="ctr">
              <a:buNone/>
              <a:defRPr sz="1600"/>
            </a:lvl5pPr>
            <a:lvl6pPr marL="2285539" indent="0" algn="ctr">
              <a:buNone/>
              <a:defRPr sz="1600"/>
            </a:lvl6pPr>
            <a:lvl7pPr marL="2742648" indent="0" algn="ctr">
              <a:buNone/>
              <a:defRPr sz="1600"/>
            </a:lvl7pPr>
            <a:lvl8pPr marL="3199756" indent="0" algn="ctr">
              <a:buNone/>
              <a:defRPr sz="1600"/>
            </a:lvl8pPr>
            <a:lvl9pPr marL="3656863" indent="0" algn="ctr">
              <a:buNone/>
              <a:defRPr sz="1600"/>
            </a:lvl9pPr>
          </a:lstStyle>
          <a:p>
            <a:r>
              <a:rPr lang="de-DE" dirty="0"/>
              <a:t>Titel der Schulung</a:t>
            </a:r>
          </a:p>
        </p:txBody>
      </p:sp>
      <p:sp>
        <p:nvSpPr>
          <p:cNvPr id="6" name="Textplatzhalter 5"/>
          <p:cNvSpPr>
            <a:spLocks noGrp="1"/>
          </p:cNvSpPr>
          <p:nvPr>
            <p:ph type="body" sz="quarter" idx="36" hasCustomPrompt="1"/>
          </p:nvPr>
        </p:nvSpPr>
        <p:spPr>
          <a:xfrm>
            <a:off x="314446" y="3086923"/>
            <a:ext cx="9895494" cy="2662920"/>
          </a:xfrm>
        </p:spPr>
        <p:txBody>
          <a:bodyPr numCol="2"/>
          <a:lstStyle>
            <a:lvl1pPr marL="483763" indent="-495191">
              <a:lnSpc>
                <a:spcPct val="200000"/>
              </a:lnSpc>
              <a:buClr>
                <a:schemeClr val="bg1"/>
              </a:buClr>
              <a:buSzPct val="200000"/>
              <a:buFont typeface="+mj-lt"/>
              <a:buAutoNum type="arabicPeriod"/>
              <a:tabLst>
                <a:tab pos="666855" algn="l"/>
              </a:tabLst>
              <a:defRPr sz="2116" b="0">
                <a:solidFill>
                  <a:schemeClr val="bg1"/>
                </a:solidFill>
              </a:defRPr>
            </a:lvl1pPr>
          </a:lstStyle>
          <a:p>
            <a:pPr lvl="0"/>
            <a:r>
              <a:rPr lang="de-DE" dirty="0"/>
              <a:t>Kapitelname</a:t>
            </a:r>
          </a:p>
          <a:p>
            <a:pPr lvl="0"/>
            <a:r>
              <a:rPr lang="de-DE" dirty="0"/>
              <a:t>Kapitelname</a:t>
            </a:r>
          </a:p>
          <a:p>
            <a:pPr lvl="0"/>
            <a:r>
              <a:rPr lang="de-DE" dirty="0"/>
              <a:t>Kapitelname</a:t>
            </a:r>
          </a:p>
          <a:p>
            <a:pPr lvl="0"/>
            <a:r>
              <a:rPr lang="de-DE" dirty="0"/>
              <a:t>Kapitelname</a:t>
            </a:r>
          </a:p>
          <a:p>
            <a:pPr lvl="0"/>
            <a:r>
              <a:rPr lang="de-DE" dirty="0"/>
              <a:t>Kapitelname</a:t>
            </a:r>
          </a:p>
          <a:p>
            <a:pPr lvl="0"/>
            <a:r>
              <a:rPr lang="de-DE" dirty="0"/>
              <a:t>Kapitelname</a:t>
            </a:r>
          </a:p>
        </p:txBody>
      </p:sp>
    </p:spTree>
    <p:extLst>
      <p:ext uri="{BB962C8B-B14F-4D97-AF65-F5344CB8AC3E}">
        <p14:creationId xmlns:p14="http://schemas.microsoft.com/office/powerpoint/2010/main" val="2244834978"/>
      </p:ext>
    </p:extLst>
  </p:cSld>
  <p:clrMapOvr>
    <a:masterClrMapping/>
  </p:clrMapOvr>
  <p:extLst>
    <p:ext uri="{DCECCB84-F9BA-43D5-87BE-67443E8EF086}">
      <p15:sldGuideLst xmlns:p15="http://schemas.microsoft.com/office/powerpoint/2012/main">
        <p15:guide id="1" orient="horz" pos="2177">
          <p15:clr>
            <a:srgbClr val="FBAE40"/>
          </p15:clr>
        </p15:guide>
        <p15:guide id="2" orient="horz" pos="285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3_Titel Magent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CDDE9-7764-42B0-8F43-2371EBD89BBE}"/>
              </a:ext>
            </a:extLst>
          </p:cNvPr>
          <p:cNvSpPr>
            <a:spLocks noGrp="1"/>
          </p:cNvSpPr>
          <p:nvPr>
            <p:ph type="ctrTitle" hasCustomPrompt="1"/>
          </p:nvPr>
        </p:nvSpPr>
        <p:spPr bwMode="gray">
          <a:xfrm>
            <a:off x="300526" y="1977582"/>
            <a:ext cx="9904216" cy="317332"/>
          </a:xfrm>
        </p:spPr>
        <p:txBody>
          <a:bodyPr anchor="t"/>
          <a:lstStyle>
            <a:lvl1pPr algn="l">
              <a:defRPr sz="3174">
                <a:solidFill>
                  <a:schemeClr val="tx1"/>
                </a:solidFill>
                <a:latin typeface="+mj-lt"/>
              </a:defRPr>
            </a:lvl1pPr>
          </a:lstStyle>
          <a:p>
            <a:r>
              <a:rPr lang="de-DE" dirty="0"/>
              <a:t>Agenda</a:t>
            </a:r>
          </a:p>
        </p:txBody>
      </p:sp>
      <p:sp>
        <p:nvSpPr>
          <p:cNvPr id="3" name="Untertitel 2">
            <a:extLst>
              <a:ext uri="{FF2B5EF4-FFF2-40B4-BE49-F238E27FC236}">
                <a16:creationId xmlns:a16="http://schemas.microsoft.com/office/drawing/2014/main" id="{CE152E4C-FB20-4D19-B4BC-87528428F9C2}"/>
              </a:ext>
            </a:extLst>
          </p:cNvPr>
          <p:cNvSpPr>
            <a:spLocks noGrp="1"/>
          </p:cNvSpPr>
          <p:nvPr>
            <p:ph type="subTitle" idx="1" hasCustomPrompt="1"/>
          </p:nvPr>
        </p:nvSpPr>
        <p:spPr bwMode="gray">
          <a:xfrm>
            <a:off x="314445" y="2420291"/>
            <a:ext cx="9904216" cy="422308"/>
          </a:xfrm>
        </p:spPr>
        <p:txBody>
          <a:bodyPr anchor="b"/>
          <a:lstStyle>
            <a:lvl1pPr marL="0" indent="0" algn="l">
              <a:buNone/>
              <a:defRPr sz="2539" b="0">
                <a:solidFill>
                  <a:schemeClr val="tx1"/>
                </a:solidFill>
                <a:latin typeface="+mn-lt"/>
                <a:ea typeface="TeleGrotesk Next Thin" pitchFamily="2" charset="0"/>
                <a:cs typeface="TeleGrotesk Next Thin" pitchFamily="2" charset="0"/>
              </a:defRPr>
            </a:lvl1pPr>
            <a:lvl2pPr marL="457108" indent="0" algn="ctr">
              <a:buNone/>
              <a:defRPr sz="2000"/>
            </a:lvl2pPr>
            <a:lvl3pPr marL="914216" indent="0" algn="ctr">
              <a:buNone/>
              <a:defRPr sz="1800"/>
            </a:lvl3pPr>
            <a:lvl4pPr marL="1371324" indent="0" algn="ctr">
              <a:buNone/>
              <a:defRPr sz="1600"/>
            </a:lvl4pPr>
            <a:lvl5pPr marL="1828432" indent="0" algn="ctr">
              <a:buNone/>
              <a:defRPr sz="1600"/>
            </a:lvl5pPr>
            <a:lvl6pPr marL="2285539" indent="0" algn="ctr">
              <a:buNone/>
              <a:defRPr sz="1600"/>
            </a:lvl6pPr>
            <a:lvl7pPr marL="2742648" indent="0" algn="ctr">
              <a:buNone/>
              <a:defRPr sz="1600"/>
            </a:lvl7pPr>
            <a:lvl8pPr marL="3199756" indent="0" algn="ctr">
              <a:buNone/>
              <a:defRPr sz="1600"/>
            </a:lvl8pPr>
            <a:lvl9pPr marL="3656863" indent="0" algn="ctr">
              <a:buNone/>
              <a:defRPr sz="1600"/>
            </a:lvl9pPr>
          </a:lstStyle>
          <a:p>
            <a:r>
              <a:rPr lang="de-DE" dirty="0"/>
              <a:t>Titel der Schulung</a:t>
            </a:r>
          </a:p>
        </p:txBody>
      </p:sp>
      <p:sp>
        <p:nvSpPr>
          <p:cNvPr id="6" name="Textplatzhalter 5"/>
          <p:cNvSpPr>
            <a:spLocks noGrp="1"/>
          </p:cNvSpPr>
          <p:nvPr>
            <p:ph type="body" sz="quarter" idx="36" hasCustomPrompt="1"/>
          </p:nvPr>
        </p:nvSpPr>
        <p:spPr>
          <a:xfrm>
            <a:off x="314446" y="3086923"/>
            <a:ext cx="9895494" cy="2662920"/>
          </a:xfrm>
        </p:spPr>
        <p:txBody>
          <a:bodyPr numCol="2"/>
          <a:lstStyle>
            <a:lvl1pPr marL="483763" indent="-495191">
              <a:lnSpc>
                <a:spcPct val="200000"/>
              </a:lnSpc>
              <a:buClrTx/>
              <a:buSzPct val="200000"/>
              <a:buFont typeface="+mj-lt"/>
              <a:buAutoNum type="arabicPeriod"/>
              <a:tabLst>
                <a:tab pos="666855" algn="l"/>
              </a:tabLst>
              <a:defRPr sz="2116" b="0">
                <a:solidFill>
                  <a:schemeClr val="tx1"/>
                </a:solidFill>
              </a:defRPr>
            </a:lvl1pPr>
          </a:lstStyle>
          <a:p>
            <a:pPr lvl="0"/>
            <a:r>
              <a:rPr lang="de-DE" dirty="0"/>
              <a:t>Kapitelname</a:t>
            </a:r>
          </a:p>
          <a:p>
            <a:pPr lvl="0"/>
            <a:r>
              <a:rPr lang="de-DE" dirty="0"/>
              <a:t>Kapitelname</a:t>
            </a:r>
          </a:p>
          <a:p>
            <a:pPr lvl="0"/>
            <a:r>
              <a:rPr lang="de-DE" dirty="0"/>
              <a:t>Kapitelname</a:t>
            </a:r>
          </a:p>
          <a:p>
            <a:pPr lvl="0"/>
            <a:r>
              <a:rPr lang="de-DE" dirty="0"/>
              <a:t>Kapitelname</a:t>
            </a:r>
          </a:p>
          <a:p>
            <a:pPr lvl="0"/>
            <a:r>
              <a:rPr lang="de-DE" dirty="0"/>
              <a:t>Kapitelname</a:t>
            </a:r>
          </a:p>
          <a:p>
            <a:pPr lvl="0"/>
            <a:r>
              <a:rPr lang="de-DE" dirty="0"/>
              <a:t>Kapitelname</a:t>
            </a:r>
          </a:p>
        </p:txBody>
      </p:sp>
    </p:spTree>
    <p:extLst>
      <p:ext uri="{BB962C8B-B14F-4D97-AF65-F5344CB8AC3E}">
        <p14:creationId xmlns:p14="http://schemas.microsoft.com/office/powerpoint/2010/main" val="2038722575"/>
      </p:ext>
    </p:extLst>
  </p:cSld>
  <p:clrMapOvr>
    <a:masterClrMapping/>
  </p:clrMapOvr>
  <p:extLst>
    <p:ext uri="{DCECCB84-F9BA-43D5-87BE-67443E8EF086}">
      <p15:sldGuideLst xmlns:p15="http://schemas.microsoft.com/office/powerpoint/2012/main">
        <p15:guide id="1" orient="horz" pos="2177">
          <p15:clr>
            <a:srgbClr val="FBAE40"/>
          </p15:clr>
        </p15:guide>
        <p15:guide id="2" orient="horz" pos="2857">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ext (2-spalti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2CC2681-F5CF-47D9-96AD-382A47BB1DB8}"/>
              </a:ext>
            </a:extLst>
          </p:cNvPr>
          <p:cNvSpPr>
            <a:spLocks noGrp="1"/>
          </p:cNvSpPr>
          <p:nvPr>
            <p:ph type="title" hasCustomPrompt="1"/>
          </p:nvPr>
        </p:nvSpPr>
        <p:spPr bwMode="gray"/>
        <p:txBody>
          <a:bodyPr/>
          <a:lstStyle/>
          <a:p>
            <a:r>
              <a:rPr lang="de-DE" dirty="0"/>
              <a:t>Mastertitelformat bearbeiten  </a:t>
            </a:r>
          </a:p>
        </p:txBody>
      </p:sp>
      <p:sp>
        <p:nvSpPr>
          <p:cNvPr id="11" name="Inhaltsplatzhalter 10">
            <a:extLst>
              <a:ext uri="{FF2B5EF4-FFF2-40B4-BE49-F238E27FC236}">
                <a16:creationId xmlns:a16="http://schemas.microsoft.com/office/drawing/2014/main" id="{2E602CA3-F8B7-420C-B20A-2D48892B84C2}"/>
              </a:ext>
            </a:extLst>
          </p:cNvPr>
          <p:cNvSpPr>
            <a:spLocks noGrp="1"/>
          </p:cNvSpPr>
          <p:nvPr>
            <p:ph sz="quarter" idx="13" hasCustomPrompt="1"/>
          </p:nvPr>
        </p:nvSpPr>
        <p:spPr bwMode="gray">
          <a:xfrm>
            <a:off x="478800" y="1562455"/>
            <a:ext cx="5504653" cy="4267349"/>
          </a:xfrm>
        </p:spPr>
        <p:txBody>
          <a:bodyPr/>
          <a:lstStyle>
            <a:lvl1pPr>
              <a:defRPr>
                <a:solidFill>
                  <a:srgbClr val="000000"/>
                </a:solidFill>
              </a:defRPr>
            </a:lvl1pPr>
            <a:lvl2pPr>
              <a:defRPr>
                <a:solidFill>
                  <a:srgbClr val="000000"/>
                </a:solidFill>
              </a:defRPr>
            </a:lvl2pPr>
            <a:lvl3pPr marL="152366" indent="-152366">
              <a:buFont typeface="Wingdings" panose="05000000000000000000" pitchFamily="2" charset="2"/>
              <a:buChar char="§"/>
              <a:defRPr>
                <a:solidFill>
                  <a:srgbClr val="000000"/>
                </a:solidFill>
              </a:defRPr>
            </a:lvl3pPr>
            <a:lvl4pPr marL="304733" indent="-152366">
              <a:buFont typeface="Wingdings" panose="05000000000000000000" pitchFamily="2" charset="2"/>
              <a:buChar char="§"/>
              <a:defRPr>
                <a:solidFill>
                  <a:srgbClr val="000000"/>
                </a:solidFill>
              </a:defRPr>
            </a:lvl4pPr>
            <a:lvl5pPr marL="457099" indent="-152366">
              <a:buFont typeface="Wingdings" panose="05000000000000000000" pitchFamily="2" charset="2"/>
              <a:buChar char="§"/>
              <a:defRPr>
                <a:solidFill>
                  <a:srgbClr val="000000"/>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2" name="Inhaltsplatzhalter 10">
            <a:extLst>
              <a:ext uri="{FF2B5EF4-FFF2-40B4-BE49-F238E27FC236}">
                <a16:creationId xmlns:a16="http://schemas.microsoft.com/office/drawing/2014/main" id="{5E87823C-6D79-4FE8-B0B1-216E3189B4D2}"/>
              </a:ext>
            </a:extLst>
          </p:cNvPr>
          <p:cNvSpPr>
            <a:spLocks noGrp="1"/>
          </p:cNvSpPr>
          <p:nvPr>
            <p:ph sz="quarter" idx="14" hasCustomPrompt="1"/>
          </p:nvPr>
        </p:nvSpPr>
        <p:spPr bwMode="gray">
          <a:xfrm>
            <a:off x="6208309" y="1562455"/>
            <a:ext cx="5504891" cy="4267349"/>
          </a:xfrm>
        </p:spPr>
        <p:txBody>
          <a:bodyPr/>
          <a:lstStyle>
            <a:lvl1pPr>
              <a:defRPr>
                <a:solidFill>
                  <a:srgbClr val="000000"/>
                </a:solidFill>
              </a:defRPr>
            </a:lvl1pPr>
            <a:lvl2pPr>
              <a:defRPr>
                <a:solidFill>
                  <a:srgbClr val="000000"/>
                </a:solidFill>
              </a:defRPr>
            </a:lvl2pPr>
            <a:lvl3pPr marL="152366" indent="-152366">
              <a:buFont typeface="Wingdings" panose="05000000000000000000" pitchFamily="2" charset="2"/>
              <a:buChar char="§"/>
              <a:defRPr>
                <a:solidFill>
                  <a:srgbClr val="000000"/>
                </a:solidFill>
              </a:defRPr>
            </a:lvl3pPr>
            <a:lvl4pPr marL="304733" indent="-152366">
              <a:buFont typeface="Wingdings" panose="05000000000000000000" pitchFamily="2" charset="2"/>
              <a:buChar char="§"/>
              <a:defRPr>
                <a:solidFill>
                  <a:srgbClr val="000000"/>
                </a:solidFill>
              </a:defRPr>
            </a:lvl4pPr>
            <a:lvl5pPr marL="457099" indent="-152366">
              <a:buFont typeface="Wingdings" panose="05000000000000000000" pitchFamily="2" charset="2"/>
              <a:buChar char="§"/>
              <a:defRPr>
                <a:solidFill>
                  <a:srgbClr val="000000"/>
                </a:solidFill>
              </a:defRPr>
            </a:lvl5pPr>
          </a:lstStyle>
          <a:p>
            <a:pPr lvl="0"/>
            <a:r>
              <a:rPr lang="de-DE" noProof="0" dirty="0"/>
              <a:t>Text einfügen (Nutze für Textformatierungen die Listenebenen bzw. Einzug-Formate, die im Reiter „Absatz“ auswählbar sind. Aufzählungszeichen sind ab Listenebene/Einzug 3 definiert.)</a:t>
            </a:r>
          </a:p>
          <a:p>
            <a:pPr lvl="1"/>
            <a:r>
              <a:rPr lang="de-DE" noProof="0" dirty="0"/>
              <a:t>Zweite Listenebene bzw. Einzug 2</a:t>
            </a:r>
          </a:p>
          <a:p>
            <a:pPr lvl="2"/>
            <a:r>
              <a:rPr lang="de-DE" noProof="0" dirty="0"/>
              <a:t>Dritte Listenebene bzw. Einzug 3</a:t>
            </a:r>
          </a:p>
          <a:p>
            <a:pPr lvl="3"/>
            <a:r>
              <a:rPr lang="de-DE" noProof="0" dirty="0"/>
              <a:t>Vierte Listenebene bzw. Einzug 4</a:t>
            </a:r>
          </a:p>
          <a:p>
            <a:pPr lvl="4"/>
            <a:r>
              <a:rPr lang="de-DE" noProof="0" dirty="0"/>
              <a:t>Fünfte Listenebene bzw. Einzug 5</a:t>
            </a:r>
          </a:p>
        </p:txBody>
      </p:sp>
      <p:sp>
        <p:nvSpPr>
          <p:cNvPr id="10" name="Foliennummernplatzhalter 5">
            <a:extLst>
              <a:ext uri="{FF2B5EF4-FFF2-40B4-BE49-F238E27FC236}">
                <a16:creationId xmlns:a16="http://schemas.microsoft.com/office/drawing/2014/main" id="{49AC42FE-4078-4622-B8A9-3235E8D8D4B8}"/>
              </a:ext>
              <a:ext uri="{C183D7F6-B498-43B3-948B-1728B52AA6E4}">
                <adec:decorative xmlns:adec="http://schemas.microsoft.com/office/drawing/2017/decorative" val="1"/>
              </a:ext>
            </a:extLst>
          </p:cNvPr>
          <p:cNvSpPr>
            <a:spLocks noGrp="1"/>
          </p:cNvSpPr>
          <p:nvPr>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smtClean="0"/>
              <a:pPr/>
              <a:t>‹Nr.›</a:t>
            </a:fld>
            <a:endParaRPr lang="de-DE"/>
          </a:p>
        </p:txBody>
      </p:sp>
      <p:sp>
        <p:nvSpPr>
          <p:cNvPr id="14" name="Fußzeilenplatzhalter 4">
            <a:extLst>
              <a:ext uri="{FF2B5EF4-FFF2-40B4-BE49-F238E27FC236}">
                <a16:creationId xmlns:a16="http://schemas.microsoft.com/office/drawing/2014/main" id="{4A05F5A6-816A-49DB-8B20-5E1C86C202BE}"/>
              </a:ext>
              <a:ext uri="{C183D7F6-B498-43B3-948B-1728B52AA6E4}">
                <adec:decorative xmlns:adec="http://schemas.microsoft.com/office/drawing/2017/decorative" val="1"/>
              </a:ext>
            </a:extLst>
          </p:cNvPr>
          <p:cNvSpPr>
            <a:spLocks noGrp="1"/>
          </p:cNvSpPr>
          <p:nvPr>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a:t>Telekom MMS | Fiona Heilemann | Accessibility Day</a:t>
            </a:r>
          </a:p>
        </p:txBody>
      </p:sp>
    </p:spTree>
    <p:extLst>
      <p:ext uri="{BB962C8B-B14F-4D97-AF65-F5344CB8AC3E}">
        <p14:creationId xmlns:p14="http://schemas.microsoft.com/office/powerpoint/2010/main" val="31650343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45762"/>
            <a:ext cx="9144000" cy="2143358"/>
          </a:xfrm>
        </p:spPr>
        <p:txBody>
          <a:bodyPr anchor="b"/>
          <a:lstStyle>
            <a:lvl1pPr algn="ctr">
              <a:defRPr sz="6000"/>
            </a:lvl1pPr>
          </a:lstStyle>
          <a:p>
            <a:r>
              <a:rPr lang="de-DE" dirty="0"/>
              <a:t>Mastertitelformat bearbeiten</a:t>
            </a:r>
            <a:endParaRPr lang="en-US" dirty="0"/>
          </a:p>
        </p:txBody>
      </p:sp>
      <p:sp>
        <p:nvSpPr>
          <p:cNvPr id="3" name="Subtitle 2"/>
          <p:cNvSpPr>
            <a:spLocks noGrp="1"/>
          </p:cNvSpPr>
          <p:nvPr>
            <p:ph type="subTitle" idx="1"/>
          </p:nvPr>
        </p:nvSpPr>
        <p:spPr>
          <a:xfrm>
            <a:off x="1524000" y="472543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pic>
        <p:nvPicPr>
          <p:cNvPr id="7" name="Grafik 6" descr="Logo: Kompetenzzentrum Digitale Barrierefreiheit">
            <a:extLst>
              <a:ext uri="{FF2B5EF4-FFF2-40B4-BE49-F238E27FC236}">
                <a16:creationId xmlns:a16="http://schemas.microsoft.com/office/drawing/2014/main" id="{F7DFFF0F-68C9-475E-BB7A-FD659ED4D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164" y="246523"/>
            <a:ext cx="3889092" cy="2324400"/>
          </a:xfrm>
          <a:prstGeom prst="rect">
            <a:avLst/>
          </a:prstGeom>
        </p:spPr>
      </p:pic>
    </p:spTree>
    <p:extLst>
      <p:ext uri="{BB962C8B-B14F-4D97-AF65-F5344CB8AC3E}">
        <p14:creationId xmlns:p14="http://schemas.microsoft.com/office/powerpoint/2010/main" val="24471557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564573" y="1588073"/>
            <a:ext cx="11062854" cy="46697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10929403" y="365125"/>
            <a:ext cx="698024" cy="365125"/>
          </a:xfrm>
        </p:spPr>
        <p:txBody>
          <a:bodyPr/>
          <a:lstStyle/>
          <a:p>
            <a:fld id="{935305CA-DCC9-4948-BD69-6E7F4002ACB5}" type="slidenum">
              <a:rPr lang="de-DE" smtClean="0"/>
              <a:pPr/>
              <a:t>‹Nr.›</a:t>
            </a:fld>
            <a:endParaRPr lang="de-DE"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321763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0.xml"/><Relationship Id="rId21" Type="http://schemas.openxmlformats.org/officeDocument/2006/relationships/slideLayout" Target="../slideLayouts/slideLayout45.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63" Type="http://schemas.openxmlformats.org/officeDocument/2006/relationships/slideLayout" Target="../slideLayouts/slideLayout87.xml"/><Relationship Id="rId68" Type="http://schemas.openxmlformats.org/officeDocument/2006/relationships/slideLayout" Target="../slideLayouts/slideLayout9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9" Type="http://schemas.openxmlformats.org/officeDocument/2006/relationships/slideLayout" Target="../slideLayouts/slideLayout53.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53" Type="http://schemas.openxmlformats.org/officeDocument/2006/relationships/slideLayout" Target="../slideLayouts/slideLayout77.xml"/><Relationship Id="rId58" Type="http://schemas.openxmlformats.org/officeDocument/2006/relationships/slideLayout" Target="../slideLayouts/slideLayout82.xml"/><Relationship Id="rId66" Type="http://schemas.openxmlformats.org/officeDocument/2006/relationships/slideLayout" Target="../slideLayouts/slideLayout90.xml"/><Relationship Id="rId74" Type="http://schemas.openxmlformats.org/officeDocument/2006/relationships/theme" Target="../theme/theme3.xml"/><Relationship Id="rId5" Type="http://schemas.openxmlformats.org/officeDocument/2006/relationships/slideLayout" Target="../slideLayouts/slideLayout29.xml"/><Relationship Id="rId61" Type="http://schemas.openxmlformats.org/officeDocument/2006/relationships/slideLayout" Target="../slideLayouts/slideLayout85.xml"/><Relationship Id="rId19" Type="http://schemas.openxmlformats.org/officeDocument/2006/relationships/slideLayout" Target="../slideLayouts/slideLayout4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48" Type="http://schemas.openxmlformats.org/officeDocument/2006/relationships/slideLayout" Target="../slideLayouts/slideLayout72.xml"/><Relationship Id="rId56" Type="http://schemas.openxmlformats.org/officeDocument/2006/relationships/slideLayout" Target="../slideLayouts/slideLayout80.xml"/><Relationship Id="rId64" Type="http://schemas.openxmlformats.org/officeDocument/2006/relationships/slideLayout" Target="../slideLayouts/slideLayout88.xml"/><Relationship Id="rId69" Type="http://schemas.openxmlformats.org/officeDocument/2006/relationships/slideLayout" Target="../slideLayouts/slideLayout93.xml"/><Relationship Id="rId8" Type="http://schemas.openxmlformats.org/officeDocument/2006/relationships/slideLayout" Target="../slideLayouts/slideLayout32.xml"/><Relationship Id="rId51" Type="http://schemas.openxmlformats.org/officeDocument/2006/relationships/slideLayout" Target="../slideLayouts/slideLayout75.xml"/><Relationship Id="rId72" Type="http://schemas.openxmlformats.org/officeDocument/2006/relationships/slideLayout" Target="../slideLayouts/slideLayout96.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59" Type="http://schemas.openxmlformats.org/officeDocument/2006/relationships/slideLayout" Target="../slideLayouts/slideLayout83.xml"/><Relationship Id="rId67" Type="http://schemas.openxmlformats.org/officeDocument/2006/relationships/slideLayout" Target="../slideLayouts/slideLayout91.xml"/><Relationship Id="rId20" Type="http://schemas.openxmlformats.org/officeDocument/2006/relationships/slideLayout" Target="../slideLayouts/slideLayout44.xml"/><Relationship Id="rId41" Type="http://schemas.openxmlformats.org/officeDocument/2006/relationships/slideLayout" Target="../slideLayouts/slideLayout65.xml"/><Relationship Id="rId54" Type="http://schemas.openxmlformats.org/officeDocument/2006/relationships/slideLayout" Target="../slideLayouts/slideLayout78.xml"/><Relationship Id="rId62" Type="http://schemas.openxmlformats.org/officeDocument/2006/relationships/slideLayout" Target="../slideLayouts/slideLayout86.xml"/><Relationship Id="rId70" Type="http://schemas.openxmlformats.org/officeDocument/2006/relationships/slideLayout" Target="../slideLayouts/slideLayout94.xml"/><Relationship Id="rId75"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49" Type="http://schemas.openxmlformats.org/officeDocument/2006/relationships/slideLayout" Target="../slideLayouts/slideLayout73.xml"/><Relationship Id="rId57" Type="http://schemas.openxmlformats.org/officeDocument/2006/relationships/slideLayout" Target="../slideLayouts/slideLayout81.xml"/><Relationship Id="rId10" Type="http://schemas.openxmlformats.org/officeDocument/2006/relationships/slideLayout" Target="../slideLayouts/slideLayout34.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52" Type="http://schemas.openxmlformats.org/officeDocument/2006/relationships/slideLayout" Target="../slideLayouts/slideLayout76.xml"/><Relationship Id="rId60" Type="http://schemas.openxmlformats.org/officeDocument/2006/relationships/slideLayout" Target="../slideLayouts/slideLayout84.xml"/><Relationship Id="rId65" Type="http://schemas.openxmlformats.org/officeDocument/2006/relationships/slideLayout" Target="../slideLayouts/slideLayout89.xml"/><Relationship Id="rId73" Type="http://schemas.openxmlformats.org/officeDocument/2006/relationships/slideLayout" Target="../slideLayouts/slideLayout9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9" Type="http://schemas.openxmlformats.org/officeDocument/2006/relationships/slideLayout" Target="../slideLayouts/slideLayout63.xml"/><Relationship Id="rId34" Type="http://schemas.openxmlformats.org/officeDocument/2006/relationships/slideLayout" Target="../slideLayouts/slideLayout58.xml"/><Relationship Id="rId50" Type="http://schemas.openxmlformats.org/officeDocument/2006/relationships/slideLayout" Target="../slideLayouts/slideLayout74.xml"/><Relationship Id="rId55" Type="http://schemas.openxmlformats.org/officeDocument/2006/relationships/slideLayout" Target="../slideLayouts/slideLayout79.xml"/><Relationship Id="rId7" Type="http://schemas.openxmlformats.org/officeDocument/2006/relationships/slideLayout" Target="../slideLayouts/slideLayout31.xml"/><Relationship Id="rId71" Type="http://schemas.openxmlformats.org/officeDocument/2006/relationships/slideLayout" Target="../slideLayouts/slideLayout9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10" Type="http://schemas.openxmlformats.org/officeDocument/2006/relationships/image" Target="../media/image36.png"/><Relationship Id="rId4" Type="http://schemas.openxmlformats.org/officeDocument/2006/relationships/slideLayout" Target="../slideLayouts/slideLayout10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5211" y="365124"/>
            <a:ext cx="6956239" cy="1064152"/>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564573" y="1825625"/>
            <a:ext cx="11062854"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64573" y="6356350"/>
            <a:ext cx="301682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599" y="6356350"/>
            <a:ext cx="301682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de-DE" smtClean="0"/>
              <a:pPr/>
              <a:t>‹Nr.›</a:t>
            </a:fld>
            <a:endParaRPr lang="de-DE"/>
          </a:p>
        </p:txBody>
      </p:sp>
      <p:cxnSp>
        <p:nvCxnSpPr>
          <p:cNvPr id="8" name="Gerader Verbinder 7">
            <a:extLst>
              <a:ext uri="{FF2B5EF4-FFF2-40B4-BE49-F238E27FC236}">
                <a16:creationId xmlns:a16="http://schemas.microsoft.com/office/drawing/2014/main" id="{81709D33-2752-573B-E36D-E22A06C3E6D6}"/>
              </a:ext>
              <a:ext uri="{C183D7F6-B498-43B3-948B-1728B52AA6E4}">
                <adec:decorative xmlns:adec="http://schemas.microsoft.com/office/drawing/2017/decorative" val="1"/>
              </a:ext>
            </a:extLst>
          </p:cNvPr>
          <p:cNvCxnSpPr>
            <a:cxnSpLocks/>
          </p:cNvCxnSpPr>
          <p:nvPr userDrawn="1"/>
        </p:nvCxnSpPr>
        <p:spPr>
          <a:xfrm>
            <a:off x="564573" y="1429275"/>
            <a:ext cx="11062854"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Grafik 8" descr="Ein Bild, das Text, Screenshot, Grafiken, Logo enthält.&#10;&#10;Automatisch generierte Beschreibung">
            <a:extLst>
              <a:ext uri="{FF2B5EF4-FFF2-40B4-BE49-F238E27FC236}">
                <a16:creationId xmlns:a16="http://schemas.microsoft.com/office/drawing/2014/main" id="{0FD459B3-1D74-8897-BB68-2C8ADD861157}"/>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6053" t="39690" r="16053" b="41395"/>
          <a:stretch/>
        </p:blipFill>
        <p:spPr>
          <a:xfrm>
            <a:off x="564573" y="775887"/>
            <a:ext cx="2595475" cy="511824"/>
          </a:xfrm>
          <a:prstGeom prst="rect">
            <a:avLst/>
          </a:prstGeom>
        </p:spPr>
      </p:pic>
      <p:pic>
        <p:nvPicPr>
          <p:cNvPr id="10" name="Grafik 9" descr="Ein Bild, das Muster, Grafiken, Pixel, Design enthält.&#10;&#10;KI-generierte Inhalte können fehlerhaft sein.">
            <a:extLst>
              <a:ext uri="{FF2B5EF4-FFF2-40B4-BE49-F238E27FC236}">
                <a16:creationId xmlns:a16="http://schemas.microsoft.com/office/drawing/2014/main" id="{3475965A-C93E-7053-5D73-B65CAD039CF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471726" y="198037"/>
            <a:ext cx="1155700" cy="1155700"/>
          </a:xfrm>
          <a:prstGeom prst="rect">
            <a:avLst/>
          </a:prstGeom>
        </p:spPr>
      </p:pic>
    </p:spTree>
    <p:extLst>
      <p:ext uri="{BB962C8B-B14F-4D97-AF65-F5344CB8AC3E}">
        <p14:creationId xmlns:p14="http://schemas.microsoft.com/office/powerpoint/2010/main" val="1987010345"/>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841" r:id="rId12"/>
    <p:sldLayoutId id="2147483842" r:id="rId13"/>
    <p:sldLayoutId id="2147483843" r:id="rId14"/>
    <p:sldLayoutId id="2147483844" r:id="rId15"/>
    <p:sldLayoutId id="2147483883" r:id="rId16"/>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94" y="360000"/>
            <a:ext cx="11472588" cy="836752"/>
          </a:xfrm>
          <a:prstGeom prst="rect">
            <a:avLst/>
          </a:prstGeom>
        </p:spPr>
        <p:txBody>
          <a:bodyPr vert="horz" lIns="91440" tIns="45720" rIns="91440" bIns="45720" rtlCol="0" anchor="t">
            <a:normAutofit/>
          </a:bodyPr>
          <a:lstStyle/>
          <a:p>
            <a:r>
              <a:rPr lang="de-DE" dirty="0"/>
              <a:t>Mastertitelformat bearbeiten</a:t>
            </a:r>
            <a:endParaRPr dirty="0"/>
          </a:p>
        </p:txBody>
      </p:sp>
      <p:sp>
        <p:nvSpPr>
          <p:cNvPr id="3" name="Text Placeholder 2"/>
          <p:cNvSpPr>
            <a:spLocks noGrp="1"/>
          </p:cNvSpPr>
          <p:nvPr>
            <p:ph type="body" idx="1"/>
          </p:nvPr>
        </p:nvSpPr>
        <p:spPr>
          <a:xfrm>
            <a:off x="360094" y="1440001"/>
            <a:ext cx="11472588" cy="411480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dirty="0"/>
          </a:p>
        </p:txBody>
      </p:sp>
      <p:sp>
        <p:nvSpPr>
          <p:cNvPr id="5" name="Footer Placeholder 4"/>
          <p:cNvSpPr>
            <a:spLocks noGrp="1"/>
          </p:cNvSpPr>
          <p:nvPr>
            <p:ph type="ftr" sz="quarter" idx="3"/>
          </p:nvPr>
        </p:nvSpPr>
        <p:spPr>
          <a:xfrm>
            <a:off x="764600" y="6400800"/>
            <a:ext cx="8467875" cy="276228"/>
          </a:xfrm>
          <a:prstGeom prst="rect">
            <a:avLst/>
          </a:prstGeom>
        </p:spPr>
        <p:txBody>
          <a:bodyPr vert="horz" lIns="91440" tIns="45720" rIns="91440" bIns="45720" rtlCol="0" anchor="ctr"/>
          <a:lstStyle>
            <a:lvl1pPr algn="l">
              <a:defRPr sz="1400">
                <a:solidFill>
                  <a:schemeClr val="tx2"/>
                </a:solidFill>
                <a:latin typeface="Graublau Sans" panose="00000500000000000000" pitchFamily="50" charset="0"/>
              </a:defRPr>
            </a:lvl1pPr>
          </a:lstStyle>
          <a:p>
            <a:endParaRPr lang="en-US" dirty="0"/>
          </a:p>
        </p:txBody>
      </p:sp>
      <p:sp>
        <p:nvSpPr>
          <p:cNvPr id="4" name="Date Placeholder 3"/>
          <p:cNvSpPr>
            <a:spLocks noGrp="1"/>
          </p:cNvSpPr>
          <p:nvPr>
            <p:ph type="dt" sz="half" idx="2"/>
          </p:nvPr>
        </p:nvSpPr>
        <p:spPr>
          <a:xfrm>
            <a:off x="9384915" y="6400800"/>
            <a:ext cx="1449767" cy="276228"/>
          </a:xfrm>
          <a:prstGeom prst="rect">
            <a:avLst/>
          </a:prstGeom>
        </p:spPr>
        <p:txBody>
          <a:bodyPr vert="horz" lIns="91440" tIns="45720" rIns="91440" bIns="45720" rtlCol="0" anchor="ctr"/>
          <a:lstStyle>
            <a:lvl1pPr algn="r">
              <a:defRPr sz="1400">
                <a:solidFill>
                  <a:schemeClr val="tx2"/>
                </a:solidFill>
                <a:latin typeface="Graublau Sans" panose="00000500000000000000" pitchFamily="50" charset="0"/>
              </a:defRPr>
            </a:lvl1pPr>
          </a:lstStyle>
          <a:p>
            <a:fld id="{03F41C87-7AD9-4845-A077-840E4A0F3F06}" type="datetimeFigureOut">
              <a:rPr lang="en-US" smtClean="0"/>
              <a:pPr/>
              <a:t>9/18/2025</a:t>
            </a:fld>
            <a:endParaRPr lang="en-US" dirty="0"/>
          </a:p>
        </p:txBody>
      </p:sp>
      <p:sp>
        <p:nvSpPr>
          <p:cNvPr id="6" name="Slide Number Placeholder 5"/>
          <p:cNvSpPr>
            <a:spLocks noGrp="1"/>
          </p:cNvSpPr>
          <p:nvPr>
            <p:ph type="sldNum" sz="quarter" idx="4"/>
          </p:nvPr>
        </p:nvSpPr>
        <p:spPr>
          <a:xfrm>
            <a:off x="10987122" y="6400800"/>
            <a:ext cx="838419" cy="276228"/>
          </a:xfrm>
          <a:prstGeom prst="rect">
            <a:avLst/>
          </a:prstGeom>
        </p:spPr>
        <p:txBody>
          <a:bodyPr vert="horz" lIns="91440" tIns="45720" rIns="91440" bIns="45720" rtlCol="0" anchor="ctr"/>
          <a:lstStyle>
            <a:lvl1pPr algn="r">
              <a:defRPr sz="1400">
                <a:solidFill>
                  <a:schemeClr val="tx2"/>
                </a:solidFill>
                <a:latin typeface="Graublau Sans" panose="00000500000000000000" pitchFamily="50" charset="0"/>
              </a:defRPr>
            </a:lvl1pPr>
          </a:lstStyle>
          <a:p>
            <a:fld id="{2A013F82-EE5E-44EE-A61D-E31C6657F26F}" type="slidenum">
              <a:rPr lang="en-US" smtClean="0"/>
              <a:pPr/>
              <a:t>‹Nr.›</a:t>
            </a:fld>
            <a:endParaRPr lang="en-US" dirty="0"/>
          </a:p>
        </p:txBody>
      </p:sp>
    </p:spTree>
    <p:extLst>
      <p:ext uri="{BB962C8B-B14F-4D97-AF65-F5344CB8AC3E}">
        <p14:creationId xmlns:p14="http://schemas.microsoft.com/office/powerpoint/2010/main" val="2642253571"/>
      </p:ext>
    </p:extLst>
  </p:cSld>
  <p:clrMap bg1="dk1" tx1="lt1" bg2="dk2"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800" b="1" kern="1200" spc="100" baseline="0">
          <a:solidFill>
            <a:schemeClr val="tx2"/>
          </a:solidFill>
          <a:latin typeface="Graublau Sans Display" panose="00000500000000000000" pitchFamily="50" charset="0"/>
          <a:ea typeface="+mj-ea"/>
          <a:cs typeface="+mj-cs"/>
        </a:defRPr>
      </a:lvl1pPr>
    </p:titleStyle>
    <p:bodyStyle>
      <a:lvl1pPr marL="223838" indent="-223838" algn="l" defTabSz="914400" rtl="0" eaLnBrk="1" latinLnBrk="0" hangingPunct="1">
        <a:lnSpc>
          <a:spcPct val="90000"/>
        </a:lnSpc>
        <a:spcBef>
          <a:spcPts val="1800"/>
        </a:spcBef>
        <a:buClr>
          <a:schemeClr val="tx2"/>
        </a:buClr>
        <a:buSzPct val="100000"/>
        <a:buFont typeface="Arial" pitchFamily="34" charset="0"/>
        <a:buChar char="•"/>
        <a:defRPr sz="3200" kern="1200">
          <a:solidFill>
            <a:schemeClr val="tx2"/>
          </a:solidFill>
          <a:latin typeface="Graublau Sans" panose="00000500000000000000" pitchFamily="50" charset="0"/>
          <a:ea typeface="+mn-ea"/>
          <a:cs typeface="+mn-cs"/>
        </a:defRPr>
      </a:lvl1pPr>
      <a:lvl2pPr marL="463550" indent="-231775" algn="l" defTabSz="914400" rtl="0" eaLnBrk="1" latinLnBrk="0" hangingPunct="1">
        <a:lnSpc>
          <a:spcPct val="90000"/>
        </a:lnSpc>
        <a:spcBef>
          <a:spcPts val="1200"/>
        </a:spcBef>
        <a:buClr>
          <a:schemeClr val="tx2"/>
        </a:buClr>
        <a:buSzPct val="100000"/>
        <a:buFont typeface="Arial" pitchFamily="34" charset="0"/>
        <a:buChar char="•"/>
        <a:defRPr sz="2400" kern="1200">
          <a:solidFill>
            <a:schemeClr val="tx2"/>
          </a:solidFill>
          <a:latin typeface="Graublau Sans" panose="00000500000000000000" pitchFamily="50" charset="0"/>
          <a:ea typeface="+mn-ea"/>
          <a:cs typeface="+mn-cs"/>
        </a:defRPr>
      </a:lvl2pPr>
      <a:lvl3pPr marL="682625" indent="-219075" algn="l" defTabSz="914400" rtl="0" eaLnBrk="1" latinLnBrk="0" hangingPunct="1">
        <a:lnSpc>
          <a:spcPct val="90000"/>
        </a:lnSpc>
        <a:spcBef>
          <a:spcPts val="600"/>
        </a:spcBef>
        <a:buClr>
          <a:schemeClr val="tx2"/>
        </a:buClr>
        <a:buSzPct val="100000"/>
        <a:buFont typeface="Arial" pitchFamily="34" charset="0"/>
        <a:buChar char="•"/>
        <a:defRPr sz="2000" kern="1200">
          <a:solidFill>
            <a:schemeClr val="tx2"/>
          </a:solidFill>
          <a:latin typeface="Graublau Sans" panose="00000500000000000000" pitchFamily="50" charset="0"/>
          <a:ea typeface="+mn-ea"/>
          <a:cs typeface="+mn-cs"/>
        </a:defRPr>
      </a:lvl3pPr>
      <a:lvl4pPr marL="857250" indent="-174625" algn="l" defTabSz="914400" rtl="0" eaLnBrk="1" latinLnBrk="0" hangingPunct="1">
        <a:lnSpc>
          <a:spcPct val="90000"/>
        </a:lnSpc>
        <a:spcBef>
          <a:spcPts val="600"/>
        </a:spcBef>
        <a:buClr>
          <a:schemeClr val="tx2"/>
        </a:buClr>
        <a:buSzPct val="100000"/>
        <a:buFont typeface="Arial" pitchFamily="34" charset="0"/>
        <a:buChar char="•"/>
        <a:defRPr sz="1800" kern="1200">
          <a:solidFill>
            <a:schemeClr val="tx2"/>
          </a:solidFill>
          <a:latin typeface="Graublau Sans" panose="00000500000000000000" pitchFamily="50" charset="0"/>
          <a:ea typeface="+mn-ea"/>
          <a:cs typeface="+mn-cs"/>
        </a:defRPr>
      </a:lvl4pPr>
      <a:lvl5pPr marL="1030288" indent="-173038" algn="l" defTabSz="914400" rtl="0" eaLnBrk="1" latinLnBrk="0" hangingPunct="1">
        <a:lnSpc>
          <a:spcPct val="90000"/>
        </a:lnSpc>
        <a:spcBef>
          <a:spcPts val="600"/>
        </a:spcBef>
        <a:buClr>
          <a:schemeClr val="tx2"/>
        </a:buClr>
        <a:buSzPct val="100000"/>
        <a:buFont typeface="Arial" pitchFamily="34" charset="0"/>
        <a:buChar char="•"/>
        <a:defRPr sz="1600" kern="1200">
          <a:solidFill>
            <a:schemeClr val="tx2"/>
          </a:solidFill>
          <a:latin typeface="Graublau Sans" panose="00000500000000000000" pitchFamily="50" charset="0"/>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22" name="Hinweis">
            <a:extLst>
              <a:ext uri="{FF2B5EF4-FFF2-40B4-BE49-F238E27FC236}">
                <a16:creationId xmlns:a16="http://schemas.microsoft.com/office/drawing/2014/main" id="{5131BF34-6323-4BB4-83E7-3F2A7AB5EC77}"/>
              </a:ext>
              <a:ext uri="{C183D7F6-B498-43B3-948B-1728B52AA6E4}">
                <adec:decorative xmlns:adec="http://schemas.microsoft.com/office/drawing/2017/decorative" val="1"/>
              </a:ext>
            </a:extLst>
          </p:cNvPr>
          <p:cNvGrpSpPr/>
          <p:nvPr userDrawn="1"/>
        </p:nvGrpSpPr>
        <p:grpSpPr>
          <a:xfrm>
            <a:off x="0" y="-3420002"/>
            <a:ext cx="17413200" cy="3060002"/>
            <a:chOff x="0" y="-3601228"/>
            <a:chExt cx="17413200" cy="3060002"/>
          </a:xfrm>
        </p:grpSpPr>
        <p:grpSp>
          <p:nvGrpSpPr>
            <p:cNvPr id="7" name="Gruppieren 6">
              <a:extLst>
                <a:ext uri="{FF2B5EF4-FFF2-40B4-BE49-F238E27FC236}">
                  <a16:creationId xmlns:a16="http://schemas.microsoft.com/office/drawing/2014/main" id="{062E6654-9482-4C72-990A-4AAD8EAD7AE3}"/>
                </a:ext>
              </a:extLst>
            </p:cNvPr>
            <p:cNvGrpSpPr/>
            <p:nvPr userDrawn="1"/>
          </p:nvGrpSpPr>
          <p:grpSpPr>
            <a:xfrm>
              <a:off x="12553200" y="-3601226"/>
              <a:ext cx="4860000" cy="3060000"/>
              <a:chOff x="19440000" y="-3601226"/>
              <a:chExt cx="4860000" cy="3060000"/>
            </a:xfrm>
          </p:grpSpPr>
          <p:sp>
            <p:nvSpPr>
              <p:cNvPr id="16" name="Textfeld 15">
                <a:extLst>
                  <a:ext uri="{FF2B5EF4-FFF2-40B4-BE49-F238E27FC236}">
                    <a16:creationId xmlns:a16="http://schemas.microsoft.com/office/drawing/2014/main" id="{224714B7-4B08-4EF1-A0CB-0E2D80EF96D0}"/>
                  </a:ext>
                </a:extLst>
              </p:cNvPr>
              <p:cNvSpPr txBox="1"/>
              <p:nvPr userDrawn="1"/>
            </p:nvSpPr>
            <p:spPr>
              <a:xfrm>
                <a:off x="19440000" y="-3601226"/>
                <a:ext cx="4860000" cy="3060000"/>
              </a:xfrm>
              <a:prstGeom prst="rect">
                <a:avLst/>
              </a:prstGeom>
              <a:solidFill>
                <a:schemeClr val="bg1"/>
              </a:solidFill>
            </p:spPr>
            <p:txBody>
              <a:bodyPr wrap="none" lIns="180000" tIns="180000" rIns="180000" bIns="180000" rtlCol="0">
                <a:noAutofit/>
              </a:bodyPr>
              <a:lstStyle/>
              <a:p>
                <a:pPr defTabSz="1218987">
                  <a:lnSpc>
                    <a:spcPct val="100000"/>
                  </a:lnSpc>
                  <a:spcBef>
                    <a:spcPts val="0"/>
                  </a:spcBef>
                  <a:spcAft>
                    <a:spcPts val="600"/>
                  </a:spcAft>
                  <a:buClr>
                    <a:schemeClr val="tx1"/>
                  </a:buClr>
                  <a:buSzPct val="90000"/>
                </a:pPr>
                <a:r>
                  <a:rPr lang="de-DE" sz="1400" noProof="0">
                    <a:solidFill>
                      <a:schemeClr val="tx1"/>
                    </a:solidFill>
                    <a:latin typeface="TeleNeo Office ExtraBold" panose="020B0A04040202090203" pitchFamily="34" charset="0"/>
                  </a:rPr>
                  <a:t>Eingebettete Schriftarten</a:t>
                </a: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noProof="0">
                    <a:solidFill>
                      <a:schemeClr val="tx1"/>
                    </a:solidFill>
                    <a:latin typeface="TeleNeo Office ExtraBold" panose="020B0A04040202090203" pitchFamily="34" charset="0"/>
                  </a:rPr>
                  <a:t>TeleNeo Office ExtraBold (Designschriftart Überschriften)</a:t>
                </a: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noProof="0">
                    <a:solidFill>
                      <a:schemeClr val="tx1"/>
                    </a:solidFill>
                    <a:latin typeface="TeleNeo Office" panose="020B0504040202090203" pitchFamily="34" charset="0"/>
                  </a:rPr>
                  <a:t>TeleNeo Office Regular (Designschriftart Textkörper)</a:t>
                </a: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b="1" noProof="0">
                    <a:solidFill>
                      <a:schemeClr val="tx1"/>
                    </a:solidFill>
                    <a:latin typeface="TeleNeo Office" panose="020B0504040202090203" pitchFamily="34" charset="0"/>
                  </a:rPr>
                  <a:t>TeleNeo Office Bold = </a:t>
                </a:r>
                <a:r>
                  <a:rPr lang="de-DE" sz="1400" b="0" noProof="0">
                    <a:solidFill>
                      <a:schemeClr val="tx1"/>
                    </a:solidFill>
                    <a:latin typeface="TeleNeo Office" panose="020B0504040202090203" pitchFamily="34" charset="0"/>
                  </a:rPr>
                  <a:t>TeleNeo Office Regular +</a:t>
                </a:r>
              </a:p>
              <a:p>
                <a:pPr marL="144000" marR="0" lvl="0" indent="-144000" algn="l" defTabSz="1218987" rtl="0" eaLnBrk="1" fontAlgn="auto" latinLnBrk="0" hangingPunct="1">
                  <a:lnSpc>
                    <a:spcPct val="100000"/>
                  </a:lnSpc>
                  <a:spcBef>
                    <a:spcPts val="0"/>
                  </a:spcBef>
                  <a:spcAft>
                    <a:spcPts val="0"/>
                  </a:spcAft>
                  <a:buClr>
                    <a:schemeClr val="tx1"/>
                  </a:buClr>
                  <a:buSzPct val="100000"/>
                  <a:buFont typeface="TeleNeo Office" panose="020B0504040202090203" pitchFamily="34" charset="0"/>
                  <a:buChar char="•"/>
                  <a:tabLst/>
                  <a:defRPr/>
                </a:pPr>
                <a:r>
                  <a:rPr lang="de-DE" sz="1400" i="1" noProof="0">
                    <a:solidFill>
                      <a:schemeClr val="tx1"/>
                    </a:solidFill>
                    <a:latin typeface="TeleNeo Office" panose="020B0504040202090203" pitchFamily="34" charset="0"/>
                  </a:rPr>
                  <a:t>TeleNeo Office Regular Italic = </a:t>
                </a:r>
                <a:r>
                  <a:rPr lang="de-DE" sz="1400" i="0" noProof="0">
                    <a:solidFill>
                      <a:schemeClr val="tx1"/>
                    </a:solidFill>
                    <a:latin typeface="TeleNeo Office" panose="020B0504040202090203" pitchFamily="34" charset="0"/>
                  </a:rPr>
                  <a:t>TeleNeo Office Regular +</a:t>
                </a:r>
                <a:endParaRPr lang="de-DE" sz="1400" b="1" i="0" noProof="0">
                  <a:solidFill>
                    <a:schemeClr val="tx1"/>
                  </a:solidFill>
                  <a:latin typeface="TeleNeo Office" panose="020B0504040202090203" pitchFamily="34" charset="0"/>
                </a:endParaRP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b="1" i="1" noProof="0">
                    <a:solidFill>
                      <a:schemeClr val="tx1"/>
                    </a:solidFill>
                    <a:latin typeface="TeleNeo Office" panose="020B0504040202090203" pitchFamily="34" charset="0"/>
                  </a:rPr>
                  <a:t>TeleNeo Office Bold Italic = </a:t>
                </a:r>
                <a:r>
                  <a:rPr lang="de-DE" sz="1400" b="0" i="0" noProof="0">
                    <a:solidFill>
                      <a:schemeClr val="tx1"/>
                    </a:solidFill>
                    <a:latin typeface="TeleNeo Office" panose="020B0504040202090203" pitchFamily="34" charset="0"/>
                  </a:rPr>
                  <a:t>TeleNeo Office Regular +</a:t>
                </a:r>
              </a:p>
              <a:p>
                <a:pPr marL="144000" marR="0" lvl="0" indent="-144000" algn="l" defTabSz="1218987" rtl="0" eaLnBrk="1" fontAlgn="auto" latinLnBrk="0" hangingPunct="1">
                  <a:lnSpc>
                    <a:spcPct val="100000"/>
                  </a:lnSpc>
                  <a:spcBef>
                    <a:spcPts val="0"/>
                  </a:spcBef>
                  <a:spcAft>
                    <a:spcPts val="0"/>
                  </a:spcAft>
                  <a:buClr>
                    <a:schemeClr val="tx1"/>
                  </a:buClr>
                  <a:buSzPct val="100000"/>
                  <a:buFont typeface="TeleNeo Office" panose="020B0504040202090203" pitchFamily="34" charset="0"/>
                  <a:buChar char="•"/>
                  <a:tabLst/>
                  <a:defRPr/>
                </a:pPr>
                <a:r>
                  <a:rPr lang="de-DE" sz="1400" i="0" noProof="0">
                    <a:solidFill>
                      <a:schemeClr val="tx1"/>
                    </a:solidFill>
                    <a:latin typeface="TeleNeo Office Medium" panose="020B0604040202090203" pitchFamily="34" charset="0"/>
                    <a:ea typeface="TeleGrotesk Next Medium" pitchFamily="2" charset="0"/>
                    <a:cs typeface="TeleGrotesk Next Medium" pitchFamily="2" charset="0"/>
                  </a:rPr>
                  <a:t>TeleNeo Office Medium</a:t>
                </a:r>
                <a:endParaRPr lang="de-DE" sz="1400" b="1" i="0" noProof="0">
                  <a:solidFill>
                    <a:schemeClr val="tx1"/>
                  </a:solidFill>
                  <a:latin typeface="TeleNeo Office" panose="020B0504040202090203" pitchFamily="34" charset="0"/>
                </a:endParaRP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i="1" noProof="0">
                    <a:solidFill>
                      <a:schemeClr val="tx1"/>
                    </a:solidFill>
                    <a:latin typeface="TeleNeo Office Medium" panose="020B0604040202090203" pitchFamily="34" charset="0"/>
                    <a:ea typeface="TeleGrotesk Next Medium" pitchFamily="2" charset="0"/>
                    <a:cs typeface="TeleGrotesk Next Medium" pitchFamily="2" charset="0"/>
                  </a:rPr>
                  <a:t>TeleNeo Office Medium Italic = </a:t>
                </a:r>
                <a:r>
                  <a:rPr lang="de-DE" sz="1400" i="0" noProof="0">
                    <a:solidFill>
                      <a:schemeClr val="tx1"/>
                    </a:solidFill>
                    <a:latin typeface="TeleNeo Office Medium" panose="020B0604040202090203" pitchFamily="34" charset="0"/>
                    <a:ea typeface="TeleGrotesk Next Medium" pitchFamily="2" charset="0"/>
                    <a:cs typeface="TeleGrotesk Next Medium" pitchFamily="2" charset="0"/>
                  </a:rPr>
                  <a:t>TeleNeo Office Medium +</a:t>
                </a: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noProof="0">
                    <a:solidFill>
                      <a:schemeClr val="tx1"/>
                    </a:solidFill>
                    <a:latin typeface="TeleNeo Office Thin" panose="020B0204040202090203" pitchFamily="34" charset="0"/>
                    <a:ea typeface="TeleGrotesk Next Thin" pitchFamily="2" charset="0"/>
                    <a:cs typeface="TeleGrotesk Next Thin" pitchFamily="2" charset="0"/>
                  </a:rPr>
                  <a:t>TeleNeo Office Thin</a:t>
                </a:r>
                <a:endParaRPr lang="de-DE" sz="1400" b="1" noProof="0">
                  <a:solidFill>
                    <a:schemeClr val="tx1"/>
                  </a:solidFill>
                  <a:latin typeface="TeleNeo Office" panose="020B0504040202090203" pitchFamily="34" charset="0"/>
                </a:endParaRPr>
              </a:p>
            </p:txBody>
          </p:sp>
          <p:sp>
            <p:nvSpPr>
              <p:cNvPr id="4" name="Rechteck 3">
                <a:extLst>
                  <a:ext uri="{FF2B5EF4-FFF2-40B4-BE49-F238E27FC236}">
                    <a16:creationId xmlns:a16="http://schemas.microsoft.com/office/drawing/2014/main" id="{6E0533E2-1515-439B-9DDA-6D1C156F1E3F}"/>
                  </a:ext>
                </a:extLst>
              </p:cNvPr>
              <p:cNvSpPr>
                <a:spLocks noChangeAspect="1"/>
              </p:cNvSpPr>
              <p:nvPr userDrawn="1"/>
            </p:nvSpPr>
            <p:spPr>
              <a:xfrm>
                <a:off x="23135072" y="-2674293"/>
                <a:ext cx="144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b="1" noProof="0">
                    <a:solidFill>
                      <a:schemeClr val="tx1"/>
                    </a:solidFill>
                  </a:rPr>
                  <a:t>F</a:t>
                </a:r>
              </a:p>
            </p:txBody>
          </p:sp>
          <p:sp>
            <p:nvSpPr>
              <p:cNvPr id="18" name="Rechteck 17">
                <a:extLst>
                  <a:ext uri="{FF2B5EF4-FFF2-40B4-BE49-F238E27FC236}">
                    <a16:creationId xmlns:a16="http://schemas.microsoft.com/office/drawing/2014/main" id="{C782A980-860E-44D1-AF6E-40E8DAF3DED9}"/>
                  </a:ext>
                </a:extLst>
              </p:cNvPr>
              <p:cNvSpPr>
                <a:spLocks noChangeAspect="1"/>
              </p:cNvSpPr>
              <p:nvPr userDrawn="1"/>
            </p:nvSpPr>
            <p:spPr>
              <a:xfrm>
                <a:off x="23509472" y="-2248967"/>
                <a:ext cx="144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b="1" noProof="0">
                    <a:solidFill>
                      <a:schemeClr val="tx1"/>
                    </a:solidFill>
                  </a:rPr>
                  <a:t>F</a:t>
                </a:r>
              </a:p>
            </p:txBody>
          </p:sp>
          <p:sp>
            <p:nvSpPr>
              <p:cNvPr id="19" name="Rechteck 18">
                <a:extLst>
                  <a:ext uri="{FF2B5EF4-FFF2-40B4-BE49-F238E27FC236}">
                    <a16:creationId xmlns:a16="http://schemas.microsoft.com/office/drawing/2014/main" id="{A62DA857-ADA1-48A9-8369-3A5FB32409DA}"/>
                  </a:ext>
                </a:extLst>
              </p:cNvPr>
              <p:cNvSpPr>
                <a:spLocks noChangeAspect="1"/>
              </p:cNvSpPr>
              <p:nvPr userDrawn="1"/>
            </p:nvSpPr>
            <p:spPr>
              <a:xfrm>
                <a:off x="23689472" y="-2248967"/>
                <a:ext cx="144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b="0" i="1" noProof="0">
                    <a:solidFill>
                      <a:schemeClr val="tx1"/>
                    </a:solidFill>
                  </a:rPr>
                  <a:t>K</a:t>
                </a:r>
              </a:p>
            </p:txBody>
          </p:sp>
          <p:sp>
            <p:nvSpPr>
              <p:cNvPr id="20" name="Rechteck 19">
                <a:extLst>
                  <a:ext uri="{FF2B5EF4-FFF2-40B4-BE49-F238E27FC236}">
                    <a16:creationId xmlns:a16="http://schemas.microsoft.com/office/drawing/2014/main" id="{606A5376-2EB3-49EF-80BF-2BD715D975AC}"/>
                  </a:ext>
                </a:extLst>
              </p:cNvPr>
              <p:cNvSpPr>
                <a:spLocks noChangeAspect="1"/>
              </p:cNvSpPr>
              <p:nvPr userDrawn="1"/>
            </p:nvSpPr>
            <p:spPr>
              <a:xfrm>
                <a:off x="23707472" y="-2461630"/>
                <a:ext cx="144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b="0" i="1" noProof="0">
                    <a:solidFill>
                      <a:schemeClr val="tx1"/>
                    </a:solidFill>
                  </a:rPr>
                  <a:t>K</a:t>
                </a:r>
              </a:p>
            </p:txBody>
          </p:sp>
          <p:sp>
            <p:nvSpPr>
              <p:cNvPr id="21" name="Rechteck 20">
                <a:extLst>
                  <a:ext uri="{FF2B5EF4-FFF2-40B4-BE49-F238E27FC236}">
                    <a16:creationId xmlns:a16="http://schemas.microsoft.com/office/drawing/2014/main" id="{31321338-9DFB-49F0-A592-04449820A2CA}"/>
                  </a:ext>
                </a:extLst>
              </p:cNvPr>
              <p:cNvSpPr>
                <a:spLocks noChangeAspect="1"/>
              </p:cNvSpPr>
              <p:nvPr userDrawn="1"/>
            </p:nvSpPr>
            <p:spPr>
              <a:xfrm>
                <a:off x="23786672" y="-1819178"/>
                <a:ext cx="144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b="0" i="1" noProof="0">
                    <a:solidFill>
                      <a:schemeClr val="tx1"/>
                    </a:solidFill>
                  </a:rPr>
                  <a:t>K</a:t>
                </a:r>
              </a:p>
            </p:txBody>
          </p:sp>
        </p:grpSp>
        <p:sp>
          <p:nvSpPr>
            <p:cNvPr id="42" name="Hinweistext Farbpalette">
              <a:extLst>
                <a:ext uri="{FF2B5EF4-FFF2-40B4-BE49-F238E27FC236}">
                  <a16:creationId xmlns:a16="http://schemas.microsoft.com/office/drawing/2014/main" id="{F72BF0E3-27FE-4084-B291-2D57B12601A8}"/>
                </a:ext>
              </a:extLst>
            </p:cNvPr>
            <p:cNvSpPr txBox="1"/>
            <p:nvPr userDrawn="1"/>
          </p:nvSpPr>
          <p:spPr>
            <a:xfrm>
              <a:off x="6276400" y="-3601227"/>
              <a:ext cx="5915600" cy="3059999"/>
            </a:xfrm>
            <a:prstGeom prst="rect">
              <a:avLst/>
            </a:prstGeom>
            <a:solidFill>
              <a:schemeClr val="bg1"/>
            </a:solidFill>
          </p:spPr>
          <p:txBody>
            <a:bodyPr wrap="square" lIns="180000" tIns="180000" rIns="1980000" bIns="180000" rtlCol="0">
              <a:noAutofit/>
            </a:bodyPr>
            <a:lstStyle/>
            <a:p>
              <a:pPr defTabSz="1218987">
                <a:lnSpc>
                  <a:spcPct val="100000"/>
                </a:lnSpc>
                <a:spcBef>
                  <a:spcPts val="0"/>
                </a:spcBef>
                <a:spcAft>
                  <a:spcPts val="600"/>
                </a:spcAft>
                <a:buClr>
                  <a:schemeClr val="tx1"/>
                </a:buClr>
                <a:buSzPct val="90000"/>
              </a:pPr>
              <a:r>
                <a:rPr lang="de-DE" sz="1400" noProof="0" dirty="0">
                  <a:solidFill>
                    <a:schemeClr val="tx2"/>
                  </a:solidFill>
                  <a:latin typeface="TeleNeo Office ExtraBold" panose="020B0A04040202090203" pitchFamily="34" charset="0"/>
                </a:rPr>
                <a:t>Farbpalette für Farbakzente</a:t>
              </a: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noProof="0" dirty="0">
                  <a:solidFill>
                    <a:schemeClr val="tx1"/>
                  </a:solidFill>
                  <a:latin typeface="+mn-lt"/>
                </a:rPr>
                <a:t>Nutze nur die Designfarben und die „Benutzerdefinierten Farben“ des Masters.</a:t>
              </a: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noProof="0" dirty="0">
                  <a:solidFill>
                    <a:schemeClr val="tx1"/>
                  </a:solidFill>
                  <a:latin typeface="+mn-lt"/>
                </a:rPr>
                <a:t>Die Abstufungen unter den Designfarben und die Standardfarben werden von PowerPoint generiert und dürfen in Kombination mit Magenta nicht verwendet werden. </a:t>
              </a: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noProof="0" dirty="0">
                  <a:solidFill>
                    <a:schemeClr val="tx1"/>
                  </a:solidFill>
                  <a:latin typeface="+mn-lt"/>
                </a:rPr>
                <a:t>Die „Benutzerdefinierten Farben“ kannst du auch für Diagramme oder Grafiken verwenden.</a:t>
              </a:r>
            </a:p>
          </p:txBody>
        </p:sp>
        <p:pic>
          <p:nvPicPr>
            <p:cNvPr id="23" name="Hinweisbild Farbpalette">
              <a:extLst>
                <a:ext uri="{FF2B5EF4-FFF2-40B4-BE49-F238E27FC236}">
                  <a16:creationId xmlns:a16="http://schemas.microsoft.com/office/drawing/2014/main" id="{597D4798-7688-4822-BBE9-B96311895D77}"/>
                </a:ext>
              </a:extLst>
            </p:cNvPr>
            <p:cNvPicPr>
              <a:picLocks noChangeAspect="1"/>
            </p:cNvPicPr>
            <p:nvPr userDrawn="1"/>
          </p:nvPicPr>
          <p:blipFill rotWithShape="1">
            <a:blip r:embed="rId75" cstate="email">
              <a:extLst>
                <a:ext uri="{28A0092B-C50C-407E-A947-70E740481C1C}">
                  <a14:useLocalDpi xmlns:a14="http://schemas.microsoft.com/office/drawing/2010/main"/>
                </a:ext>
              </a:extLst>
            </a:blip>
            <a:srcRect/>
            <a:stretch/>
          </p:blipFill>
          <p:spPr>
            <a:xfrm>
              <a:off x="10365157" y="-3421226"/>
              <a:ext cx="1666667" cy="2715300"/>
            </a:xfrm>
            <a:prstGeom prst="rect">
              <a:avLst/>
            </a:prstGeom>
          </p:spPr>
        </p:pic>
        <p:cxnSp>
          <p:nvCxnSpPr>
            <p:cNvPr id="10" name="Gerader Verbinder 9">
              <a:extLst>
                <a:ext uri="{FF2B5EF4-FFF2-40B4-BE49-F238E27FC236}">
                  <a16:creationId xmlns:a16="http://schemas.microsoft.com/office/drawing/2014/main" id="{0E3FC0F2-1233-44AC-9035-544D1BAD7D1A}"/>
                </a:ext>
              </a:extLst>
            </p:cNvPr>
            <p:cNvCxnSpPr>
              <a:cxnSpLocks/>
            </p:cNvCxnSpPr>
            <p:nvPr userDrawn="1"/>
          </p:nvCxnSpPr>
          <p:spPr>
            <a:xfrm>
              <a:off x="10856170" y="-2855895"/>
              <a:ext cx="1175654" cy="59293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816A087-D6B1-41DA-9E2D-7088A56AFB23}"/>
                </a:ext>
              </a:extLst>
            </p:cNvPr>
            <p:cNvCxnSpPr>
              <a:cxnSpLocks/>
            </p:cNvCxnSpPr>
            <p:nvPr userDrawn="1"/>
          </p:nvCxnSpPr>
          <p:spPr>
            <a:xfrm flipV="1">
              <a:off x="10856170" y="-2855895"/>
              <a:ext cx="1175654" cy="59293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166636E-D91C-4B54-AB58-A589D095246F}"/>
                </a:ext>
              </a:extLst>
            </p:cNvPr>
            <p:cNvCxnSpPr>
              <a:cxnSpLocks/>
            </p:cNvCxnSpPr>
            <p:nvPr userDrawn="1"/>
          </p:nvCxnSpPr>
          <p:spPr>
            <a:xfrm>
              <a:off x="10374540" y="-886601"/>
              <a:ext cx="166666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Hinweistext Farbwahl">
              <a:extLst>
                <a:ext uri="{FF2B5EF4-FFF2-40B4-BE49-F238E27FC236}">
                  <a16:creationId xmlns:a16="http://schemas.microsoft.com/office/drawing/2014/main" id="{C84328E2-0C03-44E6-89E6-E60CC71F472C}"/>
                </a:ext>
              </a:extLst>
            </p:cNvPr>
            <p:cNvSpPr txBox="1"/>
            <p:nvPr userDrawn="1"/>
          </p:nvSpPr>
          <p:spPr>
            <a:xfrm>
              <a:off x="0" y="-3601228"/>
              <a:ext cx="5915600" cy="3060000"/>
            </a:xfrm>
            <a:prstGeom prst="rect">
              <a:avLst/>
            </a:prstGeom>
            <a:solidFill>
              <a:schemeClr val="bg1"/>
            </a:solidFill>
          </p:spPr>
          <p:txBody>
            <a:bodyPr wrap="square" lIns="180000" tIns="180000" rIns="2520000" bIns="180000" rtlCol="0">
              <a:noAutofit/>
            </a:bodyPr>
            <a:lstStyle/>
            <a:p>
              <a:pPr defTabSz="1218987">
                <a:lnSpc>
                  <a:spcPct val="100000"/>
                </a:lnSpc>
                <a:spcBef>
                  <a:spcPts val="0"/>
                </a:spcBef>
                <a:spcAft>
                  <a:spcPts val="600"/>
                </a:spcAft>
                <a:buClr>
                  <a:schemeClr val="tx1"/>
                </a:buClr>
                <a:buSzPct val="90000"/>
              </a:pPr>
              <a:r>
                <a:rPr lang="de-DE" sz="1400" noProof="0">
                  <a:solidFill>
                    <a:schemeClr val="tx2"/>
                  </a:solidFill>
                  <a:latin typeface="TeleNeo Office ExtraBold" panose="020B0A04040202090203" pitchFamily="34" charset="0"/>
                </a:rPr>
                <a:t>Farbwahl</a:t>
              </a: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noProof="0">
                  <a:solidFill>
                    <a:schemeClr val="tx1"/>
                  </a:solidFill>
                  <a:latin typeface="+mn-lt"/>
                </a:rPr>
                <a:t>Weiß, Schwarz und Magenta sind die drei Hauptfarben für MMS-Folien.</a:t>
              </a: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noProof="0">
                  <a:solidFill>
                    <a:schemeClr val="tx1"/>
                  </a:solidFill>
                  <a:latin typeface="+mn-lt"/>
                </a:rPr>
                <a:t>Wenn die Hauptfarben nicht ausreichen, können Grau-Schattierungen verwendet werden.</a:t>
              </a:r>
            </a:p>
            <a:p>
              <a:pPr marL="144000" indent="-144000" defTabSz="1218987">
                <a:lnSpc>
                  <a:spcPct val="100000"/>
                </a:lnSpc>
                <a:spcBef>
                  <a:spcPts val="0"/>
                </a:spcBef>
                <a:spcAft>
                  <a:spcPts val="0"/>
                </a:spcAft>
                <a:buClr>
                  <a:schemeClr val="tx1"/>
                </a:buClr>
                <a:buSzPct val="100000"/>
                <a:buFont typeface="TeleNeo Office" panose="020B0504040202090203" pitchFamily="34" charset="0"/>
                <a:buChar char="•"/>
              </a:pPr>
              <a:r>
                <a:rPr lang="de-DE" sz="1400" noProof="0">
                  <a:solidFill>
                    <a:schemeClr val="tx1"/>
                  </a:solidFill>
                  <a:latin typeface="+mn-lt"/>
                </a:rPr>
                <a:t>Vermeide weitere Farben. Sind trotzdem Farbakzente nötig, dann nutze die rechts abgebildete Farbpalette.</a:t>
              </a:r>
            </a:p>
          </p:txBody>
        </p:sp>
        <p:cxnSp>
          <p:nvCxnSpPr>
            <p:cNvPr id="11" name="Gerade Verbindung mit Pfeil 10">
              <a:extLst>
                <a:ext uri="{FF2B5EF4-FFF2-40B4-BE49-F238E27FC236}">
                  <a16:creationId xmlns:a16="http://schemas.microsoft.com/office/drawing/2014/main" id="{B0566A3A-35ED-4533-A3B6-CBACA8287C0E}"/>
                </a:ext>
              </a:extLst>
            </p:cNvPr>
            <p:cNvCxnSpPr>
              <a:cxnSpLocks/>
            </p:cNvCxnSpPr>
            <p:nvPr userDrawn="1"/>
          </p:nvCxnSpPr>
          <p:spPr>
            <a:xfrm>
              <a:off x="3502800" y="-1525375"/>
              <a:ext cx="27736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8714195-4C49-40A5-8127-1015073B24C8}"/>
                </a:ext>
              </a:extLst>
            </p:cNvPr>
            <p:cNvSpPr/>
            <p:nvPr userDrawn="1"/>
          </p:nvSpPr>
          <p:spPr>
            <a:xfrm>
              <a:off x="3502800" y="-2628000"/>
              <a:ext cx="216000" cy="216000"/>
            </a:xfrm>
            <a:prstGeom prst="rect">
              <a:avLst/>
            </a:prstGeom>
            <a:solidFill>
              <a:srgbClr val="0000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43" name="Rechteck 42">
              <a:extLst>
                <a:ext uri="{FF2B5EF4-FFF2-40B4-BE49-F238E27FC236}">
                  <a16:creationId xmlns:a16="http://schemas.microsoft.com/office/drawing/2014/main" id="{5BDE0194-E437-4D39-947F-99D31795F4E5}"/>
                </a:ext>
              </a:extLst>
            </p:cNvPr>
            <p:cNvSpPr/>
            <p:nvPr userDrawn="1"/>
          </p:nvSpPr>
          <p:spPr>
            <a:xfrm>
              <a:off x="3754800" y="-2628000"/>
              <a:ext cx="216000" cy="216000"/>
            </a:xfrm>
            <a:prstGeom prst="rect">
              <a:avLst/>
            </a:prstGeom>
            <a:solidFill>
              <a:srgbClr val="00000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45" name="Rechteck 44">
              <a:extLst>
                <a:ext uri="{FF2B5EF4-FFF2-40B4-BE49-F238E27FC236}">
                  <a16:creationId xmlns:a16="http://schemas.microsoft.com/office/drawing/2014/main" id="{E4B41C86-00D6-4134-9533-3FE9B42A4AFD}"/>
                </a:ext>
              </a:extLst>
            </p:cNvPr>
            <p:cNvSpPr/>
            <p:nvPr userDrawn="1"/>
          </p:nvSpPr>
          <p:spPr>
            <a:xfrm>
              <a:off x="4006800" y="-2628000"/>
              <a:ext cx="216000" cy="216000"/>
            </a:xfrm>
            <a:prstGeom prst="rect">
              <a:avLst/>
            </a:prstGeom>
            <a:solidFill>
              <a:srgbClr val="000000">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47" name="Rechteck 46">
              <a:extLst>
                <a:ext uri="{FF2B5EF4-FFF2-40B4-BE49-F238E27FC236}">
                  <a16:creationId xmlns:a16="http://schemas.microsoft.com/office/drawing/2014/main" id="{E363651A-3263-4065-8541-8AFBB35D22F9}"/>
                </a:ext>
              </a:extLst>
            </p:cNvPr>
            <p:cNvSpPr/>
            <p:nvPr userDrawn="1"/>
          </p:nvSpPr>
          <p:spPr>
            <a:xfrm>
              <a:off x="4258800" y="-2628000"/>
              <a:ext cx="216000" cy="216000"/>
            </a:xfrm>
            <a:prstGeom prst="rect">
              <a:avLst/>
            </a:prstGeom>
            <a:solidFill>
              <a:srgbClr val="000000">
                <a:alpha val="4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49" name="Rechteck 48">
              <a:extLst>
                <a:ext uri="{FF2B5EF4-FFF2-40B4-BE49-F238E27FC236}">
                  <a16:creationId xmlns:a16="http://schemas.microsoft.com/office/drawing/2014/main" id="{39B10223-3659-4AB5-9BBB-BCAD81FE5BDA}"/>
                </a:ext>
              </a:extLst>
            </p:cNvPr>
            <p:cNvSpPr/>
            <p:nvPr userDrawn="1"/>
          </p:nvSpPr>
          <p:spPr>
            <a:xfrm>
              <a:off x="4510800" y="-2628000"/>
              <a:ext cx="216000" cy="216000"/>
            </a:xfrm>
            <a:prstGeom prst="rect">
              <a:avLst/>
            </a:prstGeom>
            <a:solidFill>
              <a:srgbClr val="000000">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51" name="Rechteck 50">
              <a:extLst>
                <a:ext uri="{FF2B5EF4-FFF2-40B4-BE49-F238E27FC236}">
                  <a16:creationId xmlns:a16="http://schemas.microsoft.com/office/drawing/2014/main" id="{CF49E451-6939-4751-9672-D6B69C2880C3}"/>
                </a:ext>
              </a:extLst>
            </p:cNvPr>
            <p:cNvSpPr/>
            <p:nvPr userDrawn="1"/>
          </p:nvSpPr>
          <p:spPr>
            <a:xfrm>
              <a:off x="4762800" y="-2628000"/>
              <a:ext cx="216000" cy="216000"/>
            </a:xfrm>
            <a:prstGeom prst="rect">
              <a:avLst/>
            </a:prstGeom>
            <a:solidFill>
              <a:srgbClr val="000000">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54" name="Rechteck 53">
              <a:extLst>
                <a:ext uri="{FF2B5EF4-FFF2-40B4-BE49-F238E27FC236}">
                  <a16:creationId xmlns:a16="http://schemas.microsoft.com/office/drawing/2014/main" id="{899E623C-111D-485C-A381-A7A7A4391753}"/>
                </a:ext>
              </a:extLst>
            </p:cNvPr>
            <p:cNvSpPr/>
            <p:nvPr userDrawn="1"/>
          </p:nvSpPr>
          <p:spPr>
            <a:xfrm>
              <a:off x="5014800" y="-2628000"/>
              <a:ext cx="216000" cy="216000"/>
            </a:xfrm>
            <a:prstGeom prst="rect">
              <a:avLst/>
            </a:prstGeom>
            <a:solidFill>
              <a:srgbClr val="000000">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56" name="Rechteck 55">
              <a:extLst>
                <a:ext uri="{FF2B5EF4-FFF2-40B4-BE49-F238E27FC236}">
                  <a16:creationId xmlns:a16="http://schemas.microsoft.com/office/drawing/2014/main" id="{14F422C1-B9F2-4AAB-9FFB-C529994D0BBD}"/>
                </a:ext>
              </a:extLst>
            </p:cNvPr>
            <p:cNvSpPr/>
            <p:nvPr userDrawn="1"/>
          </p:nvSpPr>
          <p:spPr>
            <a:xfrm>
              <a:off x="5266800" y="-2628000"/>
              <a:ext cx="216000" cy="216000"/>
            </a:xfrm>
            <a:prstGeom prst="rect">
              <a:avLst/>
            </a:prstGeom>
            <a:solidFill>
              <a:srgbClr val="000000">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58" name="Rechteck 57">
              <a:extLst>
                <a:ext uri="{FF2B5EF4-FFF2-40B4-BE49-F238E27FC236}">
                  <a16:creationId xmlns:a16="http://schemas.microsoft.com/office/drawing/2014/main" id="{4272E9E3-E8C8-48B1-B8F3-6662603A7F87}"/>
                </a:ext>
              </a:extLst>
            </p:cNvPr>
            <p:cNvSpPr/>
            <p:nvPr userDrawn="1"/>
          </p:nvSpPr>
          <p:spPr>
            <a:xfrm>
              <a:off x="5518800" y="-2628000"/>
              <a:ext cx="216000" cy="216000"/>
            </a:xfrm>
            <a:prstGeom prst="rect">
              <a:avLst/>
            </a:prstGeom>
            <a:solidFill>
              <a:srgbClr val="000000">
                <a:alpha val="9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61" name="Rechteck 60">
              <a:extLst>
                <a:ext uri="{FF2B5EF4-FFF2-40B4-BE49-F238E27FC236}">
                  <a16:creationId xmlns:a16="http://schemas.microsoft.com/office/drawing/2014/main" id="{916C7F5A-A127-4316-897A-54873BCF40AB}"/>
                </a:ext>
              </a:extLst>
            </p:cNvPr>
            <p:cNvSpPr/>
            <p:nvPr userDrawn="1"/>
          </p:nvSpPr>
          <p:spPr>
            <a:xfrm>
              <a:off x="3502800" y="-3168000"/>
              <a:ext cx="468000" cy="468000"/>
            </a:xfrm>
            <a:prstGeom prst="rect">
              <a:avLst/>
            </a:prstGeom>
            <a:solidFill>
              <a:srgbClr val="FFFFFF"/>
            </a:solidFill>
            <a:ln w="3175">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63" name="Rechteck 62">
              <a:extLst>
                <a:ext uri="{FF2B5EF4-FFF2-40B4-BE49-F238E27FC236}">
                  <a16:creationId xmlns:a16="http://schemas.microsoft.com/office/drawing/2014/main" id="{7796ACFA-D549-4098-AB99-A7C996F73A6C}"/>
                </a:ext>
              </a:extLst>
            </p:cNvPr>
            <p:cNvSpPr/>
            <p:nvPr userDrawn="1"/>
          </p:nvSpPr>
          <p:spPr>
            <a:xfrm>
              <a:off x="4510800" y="-3168000"/>
              <a:ext cx="216000" cy="2160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sp>
          <p:nvSpPr>
            <p:cNvPr id="62" name="Rechteck 61">
              <a:extLst>
                <a:ext uri="{FF2B5EF4-FFF2-40B4-BE49-F238E27FC236}">
                  <a16:creationId xmlns:a16="http://schemas.microsoft.com/office/drawing/2014/main" id="{FF2601BC-BA53-4D13-B09E-C11343604346}"/>
                </a:ext>
              </a:extLst>
            </p:cNvPr>
            <p:cNvSpPr/>
            <p:nvPr userDrawn="1"/>
          </p:nvSpPr>
          <p:spPr>
            <a:xfrm>
              <a:off x="4006800" y="-3168000"/>
              <a:ext cx="469144" cy="469144"/>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noProof="0"/>
            </a:p>
          </p:txBody>
        </p:sp>
      </p:grpSp>
      <p:grpSp>
        <p:nvGrpSpPr>
          <p:cNvPr id="24" name="Raster">
            <a:extLst>
              <a:ext uri="{FF2B5EF4-FFF2-40B4-BE49-F238E27FC236}">
                <a16:creationId xmlns:a16="http://schemas.microsoft.com/office/drawing/2014/main" id="{5CDD890C-C507-4455-80C7-7F601796677E}"/>
              </a:ext>
              <a:ext uri="{C183D7F6-B498-43B3-948B-1728B52AA6E4}">
                <adec:decorative xmlns:adec="http://schemas.microsoft.com/office/drawing/2017/decorative" val="1"/>
              </a:ext>
            </a:extLst>
          </p:cNvPr>
          <p:cNvGrpSpPr/>
          <p:nvPr userDrawn="1"/>
        </p:nvGrpSpPr>
        <p:grpSpPr>
          <a:xfrm>
            <a:off x="3016800" y="-180000"/>
            <a:ext cx="6158400" cy="108000"/>
            <a:chOff x="3016800" y="-144000"/>
            <a:chExt cx="6158400" cy="108000"/>
          </a:xfrm>
        </p:grpSpPr>
        <p:cxnSp>
          <p:nvCxnSpPr>
            <p:cNvPr id="44" name="Gerader Verbinder 43">
              <a:extLst>
                <a:ext uri="{FF2B5EF4-FFF2-40B4-BE49-F238E27FC236}">
                  <a16:creationId xmlns:a16="http://schemas.microsoft.com/office/drawing/2014/main" id="{2EEF170D-DB53-401D-924F-8B796614240D}"/>
                </a:ext>
                <a:ext uri="{C183D7F6-B498-43B3-948B-1728B52AA6E4}">
                  <adec:decorative xmlns:adec="http://schemas.microsoft.com/office/drawing/2017/decorative" val="1"/>
                </a:ext>
              </a:extLst>
            </p:cNvPr>
            <p:cNvCxnSpPr>
              <a:cxnSpLocks/>
            </p:cNvCxnSpPr>
            <p:nvPr userDrawn="1"/>
          </p:nvCxnSpPr>
          <p:spPr bwMode="gray">
            <a:xfrm>
              <a:off x="5915600" y="-144000"/>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41FBBB6B-D38F-4AD4-9771-04B022236DFA}"/>
                </a:ext>
                <a:ext uri="{C183D7F6-B498-43B3-948B-1728B52AA6E4}">
                  <adec:decorative xmlns:adec="http://schemas.microsoft.com/office/drawing/2017/decorative" val="1"/>
                </a:ext>
              </a:extLst>
            </p:cNvPr>
            <p:cNvCxnSpPr>
              <a:cxnSpLocks/>
            </p:cNvCxnSpPr>
            <p:nvPr userDrawn="1"/>
          </p:nvCxnSpPr>
          <p:spPr bwMode="gray">
            <a:xfrm>
              <a:off x="6276400" y="-144000"/>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90B44D24-35A5-4CB9-8793-8B9219A5CB93}"/>
                </a:ext>
                <a:ext uri="{C183D7F6-B498-43B3-948B-1728B52AA6E4}">
                  <adec:decorative xmlns:adec="http://schemas.microsoft.com/office/drawing/2017/decorative" val="1"/>
                </a:ext>
              </a:extLst>
            </p:cNvPr>
            <p:cNvCxnSpPr>
              <a:cxnSpLocks/>
            </p:cNvCxnSpPr>
            <p:nvPr userDrawn="1"/>
          </p:nvCxnSpPr>
          <p:spPr bwMode="gray">
            <a:xfrm>
              <a:off x="7847400" y="-144000"/>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09B8D051-A1E6-4102-982A-31714170E83E}"/>
                </a:ext>
                <a:ext uri="{C183D7F6-B498-43B3-948B-1728B52AA6E4}">
                  <adec:decorative xmlns:adec="http://schemas.microsoft.com/office/drawing/2017/decorative" val="1"/>
                </a:ext>
              </a:extLst>
            </p:cNvPr>
            <p:cNvCxnSpPr>
              <a:cxnSpLocks/>
            </p:cNvCxnSpPr>
            <p:nvPr userDrawn="1"/>
          </p:nvCxnSpPr>
          <p:spPr bwMode="gray">
            <a:xfrm>
              <a:off x="8210400" y="-144000"/>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23A51B03-43C6-4AF4-AA8D-B46BF8F89267}"/>
                </a:ext>
                <a:ext uri="{C183D7F6-B498-43B3-948B-1728B52AA6E4}">
                  <adec:decorative xmlns:adec="http://schemas.microsoft.com/office/drawing/2017/decorative" val="1"/>
                </a:ext>
              </a:extLst>
            </p:cNvPr>
            <p:cNvCxnSpPr>
              <a:cxnSpLocks/>
            </p:cNvCxnSpPr>
            <p:nvPr userDrawn="1"/>
          </p:nvCxnSpPr>
          <p:spPr bwMode="gray">
            <a:xfrm>
              <a:off x="3981600" y="-144000"/>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9D6ACDF1-FD42-45CA-9775-169F8A599A99}"/>
                </a:ext>
                <a:ext uri="{C183D7F6-B498-43B3-948B-1728B52AA6E4}">
                  <adec:decorative xmlns:adec="http://schemas.microsoft.com/office/drawing/2017/decorative" val="1"/>
                </a:ext>
              </a:extLst>
            </p:cNvPr>
            <p:cNvCxnSpPr>
              <a:cxnSpLocks/>
            </p:cNvCxnSpPr>
            <p:nvPr userDrawn="1"/>
          </p:nvCxnSpPr>
          <p:spPr bwMode="gray">
            <a:xfrm>
              <a:off x="4344600" y="-144000"/>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8066399F-A711-4687-B34F-20BEFEFC0204}"/>
                </a:ext>
                <a:ext uri="{C183D7F6-B498-43B3-948B-1728B52AA6E4}">
                  <adec:decorative xmlns:adec="http://schemas.microsoft.com/office/drawing/2017/decorative" val="1"/>
                </a:ext>
              </a:extLst>
            </p:cNvPr>
            <p:cNvCxnSpPr>
              <a:cxnSpLocks/>
            </p:cNvCxnSpPr>
            <p:nvPr userDrawn="1"/>
          </p:nvCxnSpPr>
          <p:spPr bwMode="gray">
            <a:xfrm>
              <a:off x="3016800" y="-144000"/>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4E511163-809E-42F7-858F-9C526C9AF415}"/>
                </a:ext>
                <a:ext uri="{C183D7F6-B498-43B3-948B-1728B52AA6E4}">
                  <adec:decorative xmlns:adec="http://schemas.microsoft.com/office/drawing/2017/decorative" val="1"/>
                </a:ext>
              </a:extLst>
            </p:cNvPr>
            <p:cNvCxnSpPr>
              <a:cxnSpLocks/>
            </p:cNvCxnSpPr>
            <p:nvPr userDrawn="1"/>
          </p:nvCxnSpPr>
          <p:spPr bwMode="gray">
            <a:xfrm>
              <a:off x="3377600" y="-144000"/>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9711E259-9584-420C-A230-273CD1786339}"/>
                </a:ext>
                <a:ext uri="{C183D7F6-B498-43B3-948B-1728B52AA6E4}">
                  <adec:decorative xmlns:adec="http://schemas.microsoft.com/office/drawing/2017/decorative" val="1"/>
                </a:ext>
              </a:extLst>
            </p:cNvPr>
            <p:cNvCxnSpPr>
              <a:cxnSpLocks/>
            </p:cNvCxnSpPr>
            <p:nvPr userDrawn="1"/>
          </p:nvCxnSpPr>
          <p:spPr bwMode="gray">
            <a:xfrm>
              <a:off x="8814400" y="-144000"/>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EE322341-06BC-4352-A435-7D21C9A0A379}"/>
                </a:ext>
                <a:ext uri="{C183D7F6-B498-43B3-948B-1728B52AA6E4}">
                  <adec:decorative xmlns:adec="http://schemas.microsoft.com/office/drawing/2017/decorative" val="1"/>
                </a:ext>
              </a:extLst>
            </p:cNvPr>
            <p:cNvCxnSpPr>
              <a:cxnSpLocks/>
            </p:cNvCxnSpPr>
            <p:nvPr userDrawn="1"/>
          </p:nvCxnSpPr>
          <p:spPr bwMode="gray">
            <a:xfrm>
              <a:off x="9175200" y="-144000"/>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Fußzeilenplatzhalter 4">
            <a:extLst>
              <a:ext uri="{FF2B5EF4-FFF2-40B4-BE49-F238E27FC236}">
                <a16:creationId xmlns:a16="http://schemas.microsoft.com/office/drawing/2014/main" id="{C3E0E978-16D5-413F-A203-BAC957010EB0}"/>
              </a:ext>
              <a:ext uri="{C183D7F6-B498-43B3-948B-1728B52AA6E4}">
                <adec:decorative xmlns:adec="http://schemas.microsoft.com/office/drawing/2017/decorative" val="1"/>
              </a:ext>
            </a:extLst>
          </p:cNvPr>
          <p:cNvSpPr>
            <a:spLocks noGrp="1"/>
          </p:cNvSpPr>
          <p:nvPr userDrawn="1">
            <p:ph type="ftr" sz="quarter" idx="3"/>
          </p:nvPr>
        </p:nvSpPr>
        <p:spPr bwMode="black">
          <a:xfrm>
            <a:off x="478800" y="6453000"/>
            <a:ext cx="9326146"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noProof="0"/>
              <a:t>Telekom MMS | Fiona Heilemann | Accessibility Day</a:t>
            </a:r>
          </a:p>
        </p:txBody>
      </p:sp>
      <p:sp>
        <p:nvSpPr>
          <p:cNvPr id="6" name="Foliennummernplatzhalter 5">
            <a:extLst>
              <a:ext uri="{FF2B5EF4-FFF2-40B4-BE49-F238E27FC236}">
                <a16:creationId xmlns:a16="http://schemas.microsoft.com/office/drawing/2014/main" id="{5290EB52-2700-4288-B91E-A90263E48CAE}"/>
              </a:ext>
              <a:ext uri="{C183D7F6-B498-43B3-948B-1728B52AA6E4}">
                <adec:decorative xmlns:adec="http://schemas.microsoft.com/office/drawing/2017/decorative" val="1"/>
              </a:ext>
            </a:extLst>
          </p:cNvPr>
          <p:cNvSpPr>
            <a:spLocks noGrp="1"/>
          </p:cNvSpPr>
          <p:nvPr userDrawn="1">
            <p:ph type="sldNum" sz="quarter" idx="4"/>
          </p:nvPr>
        </p:nvSpPr>
        <p:spPr bwMode="black">
          <a:xfrm>
            <a:off x="11461200" y="6453000"/>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de-DE" noProof="0" smtClean="0"/>
              <a:pPr/>
              <a:t>‹Nr.›</a:t>
            </a:fld>
            <a:endParaRPr lang="de-DE" noProof="0"/>
          </a:p>
        </p:txBody>
      </p:sp>
      <p:sp>
        <p:nvSpPr>
          <p:cNvPr id="2" name="Titelplatzhalter 1">
            <a:extLst>
              <a:ext uri="{FF2B5EF4-FFF2-40B4-BE49-F238E27FC236}">
                <a16:creationId xmlns:a16="http://schemas.microsoft.com/office/drawing/2014/main" id="{8152CBC3-B660-49EC-8CFF-BDC08B2D060E}"/>
              </a:ext>
            </a:extLst>
          </p:cNvPr>
          <p:cNvSpPr>
            <a:spLocks noGrp="1"/>
          </p:cNvSpPr>
          <p:nvPr userDrawn="1">
            <p:ph type="title"/>
          </p:nvPr>
        </p:nvSpPr>
        <p:spPr bwMode="black">
          <a:xfrm>
            <a:off x="478800" y="405000"/>
            <a:ext cx="11234400" cy="720000"/>
          </a:xfrm>
          <a:prstGeom prst="rect">
            <a:avLst/>
          </a:prstGeom>
        </p:spPr>
        <p:txBody>
          <a:bodyPr vert="horz" lIns="0" tIns="0" rIns="0" bIns="0" rtlCol="0" anchor="t">
            <a:noAutofit/>
          </a:bodyPr>
          <a:lstStyle/>
          <a:p>
            <a:r>
              <a:rPr lang="de-DE" noProof="0"/>
              <a:t>Überschrift einzeilig 40 pt (zweizeilig 24 pt).</a:t>
            </a:r>
          </a:p>
        </p:txBody>
      </p:sp>
      <p:sp>
        <p:nvSpPr>
          <p:cNvPr id="3" name="Textplatzhalter 2">
            <a:extLst>
              <a:ext uri="{FF2B5EF4-FFF2-40B4-BE49-F238E27FC236}">
                <a16:creationId xmlns:a16="http://schemas.microsoft.com/office/drawing/2014/main" id="{D47DA143-B8D4-4CBA-A16E-07B0484BAAA6}"/>
              </a:ext>
            </a:extLst>
          </p:cNvPr>
          <p:cNvSpPr>
            <a:spLocks noGrp="1"/>
          </p:cNvSpPr>
          <p:nvPr userDrawn="1">
            <p:ph type="body" idx="1"/>
          </p:nvPr>
        </p:nvSpPr>
        <p:spPr bwMode="black">
          <a:xfrm>
            <a:off x="478800" y="1476000"/>
            <a:ext cx="11234400" cy="4752288"/>
          </a:xfrm>
          <a:prstGeom prst="rect">
            <a:avLst/>
          </a:prstGeom>
        </p:spPr>
        <p:txBody>
          <a:bodyPr vert="horz" lIns="0" tIns="0" rIns="0" bIns="0" rtlCol="0">
            <a:no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a:p>
            <a:pPr lvl="6"/>
            <a:r>
              <a:rPr lang="de-DE" noProof="0"/>
              <a:t>Siebte Ebene</a:t>
            </a:r>
          </a:p>
          <a:p>
            <a:pPr lvl="7"/>
            <a:r>
              <a:rPr lang="de-DE" noProof="0"/>
              <a:t>Achte Ebene</a:t>
            </a:r>
          </a:p>
          <a:p>
            <a:pPr lvl="8"/>
            <a:r>
              <a:rPr lang="de-DE" noProof="0"/>
              <a:t>Neunte Ebene</a:t>
            </a:r>
          </a:p>
          <a:p>
            <a:pPr lvl="4"/>
            <a:endParaRPr lang="de-DE" noProof="0"/>
          </a:p>
        </p:txBody>
      </p:sp>
      <p:sp>
        <p:nvSpPr>
          <p:cNvPr id="65" name="Rechteck 64">
            <a:extLst>
              <a:ext uri="{FF2B5EF4-FFF2-40B4-BE49-F238E27FC236}">
                <a16:creationId xmlns:a16="http://schemas.microsoft.com/office/drawing/2014/main" id="{1586BD98-210C-466A-900B-FEE88094EA20}"/>
              </a:ext>
              <a:ext uri="{C183D7F6-B498-43B3-948B-1728B52AA6E4}">
                <adec:decorative xmlns:adec="http://schemas.microsoft.com/office/drawing/2017/decorative" val="1"/>
              </a:ext>
            </a:extLst>
          </p:cNvPr>
          <p:cNvSpPr/>
          <p:nvPr userDrawn="1"/>
        </p:nvSpPr>
        <p:spPr>
          <a:xfrm>
            <a:off x="-5211814" y="9918002"/>
            <a:ext cx="360000" cy="36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chorCtr="0"/>
          <a:lstStyle/>
          <a:p>
            <a:pPr marL="144000" indent="-144000" algn="l">
              <a:spcAft>
                <a:spcPts val="600"/>
              </a:spcAft>
              <a:buFont typeface="TeleNeo Office" panose="020B0504040202090203" pitchFamily="34" charset="0"/>
              <a:buChar char="•"/>
            </a:pPr>
            <a:endParaRPr lang="de-DE" noProof="0">
              <a:solidFill>
                <a:schemeClr val="tx1"/>
              </a:solidFill>
            </a:endParaRPr>
          </a:p>
        </p:txBody>
      </p:sp>
    </p:spTree>
    <p:extLst>
      <p:ext uri="{BB962C8B-B14F-4D97-AF65-F5344CB8AC3E}">
        <p14:creationId xmlns:p14="http://schemas.microsoft.com/office/powerpoint/2010/main" val="3791667416"/>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 id="2147484189" r:id="rId37"/>
    <p:sldLayoutId id="2147484190" r:id="rId38"/>
    <p:sldLayoutId id="2147484191" r:id="rId39"/>
    <p:sldLayoutId id="2147484192" r:id="rId40"/>
    <p:sldLayoutId id="2147484193" r:id="rId41"/>
    <p:sldLayoutId id="2147484194" r:id="rId42"/>
    <p:sldLayoutId id="2147484195" r:id="rId43"/>
    <p:sldLayoutId id="2147484196" r:id="rId44"/>
    <p:sldLayoutId id="2147484197" r:id="rId45"/>
    <p:sldLayoutId id="2147484198" r:id="rId46"/>
    <p:sldLayoutId id="2147484199" r:id="rId47"/>
    <p:sldLayoutId id="2147484200" r:id="rId48"/>
    <p:sldLayoutId id="2147484201" r:id="rId49"/>
    <p:sldLayoutId id="2147484202" r:id="rId50"/>
    <p:sldLayoutId id="2147484203" r:id="rId51"/>
    <p:sldLayoutId id="2147484204" r:id="rId52"/>
    <p:sldLayoutId id="2147484205" r:id="rId53"/>
    <p:sldLayoutId id="2147484206" r:id="rId54"/>
    <p:sldLayoutId id="2147484207" r:id="rId55"/>
    <p:sldLayoutId id="2147484208" r:id="rId56"/>
    <p:sldLayoutId id="2147484209" r:id="rId57"/>
    <p:sldLayoutId id="2147484210" r:id="rId58"/>
    <p:sldLayoutId id="2147484211" r:id="rId59"/>
    <p:sldLayoutId id="2147484212" r:id="rId60"/>
    <p:sldLayoutId id="2147484213" r:id="rId61"/>
    <p:sldLayoutId id="2147484214" r:id="rId62"/>
    <p:sldLayoutId id="2147484215" r:id="rId63"/>
    <p:sldLayoutId id="2147484216" r:id="rId64"/>
    <p:sldLayoutId id="2147484217" r:id="rId65"/>
    <p:sldLayoutId id="2147484218" r:id="rId66"/>
    <p:sldLayoutId id="2147484219" r:id="rId67"/>
    <p:sldLayoutId id="2147484220" r:id="rId68"/>
    <p:sldLayoutId id="2147484221" r:id="rId69"/>
    <p:sldLayoutId id="2147484222" r:id="rId70"/>
    <p:sldLayoutId id="2147484223" r:id="rId71"/>
    <p:sldLayoutId id="2147484224" r:id="rId72"/>
    <p:sldLayoutId id="2147484225" r:id="rId73"/>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Tx/>
        <a:buSzPct val="100000"/>
        <a:buFont typeface="TeleNeo Office" panose="020B0504040202090203"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4" orient="horz" pos="4020">
          <p15:clr>
            <a:srgbClr val="F26B43"/>
          </p15:clr>
        </p15:guide>
        <p15:guide id="5" pos="3840">
          <p15:clr>
            <a:srgbClr val="F26B43"/>
          </p15:clr>
        </p15:guide>
        <p15:guide id="6" orient="horz" pos="935">
          <p15:clr>
            <a:srgbClr val="F26B43"/>
          </p15:clr>
        </p15:guide>
        <p15:guide id="7" orient="horz" pos="3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4573" y="365125"/>
            <a:ext cx="8690461" cy="1001281"/>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564573" y="1589808"/>
            <a:ext cx="11062854" cy="46697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4"/>
          </p:nvPr>
        </p:nvSpPr>
        <p:spPr>
          <a:xfrm>
            <a:off x="10922679" y="365125"/>
            <a:ext cx="7047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305CA-DCC9-4948-BD69-6E7F4002ACB5}" type="slidenum">
              <a:rPr lang="de-DE" smtClean="0"/>
              <a:pPr/>
              <a:t>‹Nr.›</a:t>
            </a:fld>
            <a:endParaRPr lang="de-DE" dirty="0"/>
          </a:p>
        </p:txBody>
      </p:sp>
      <p:pic>
        <p:nvPicPr>
          <p:cNvPr id="7" name="Grafik 6">
            <a:extLst>
              <a:ext uri="{FF2B5EF4-FFF2-40B4-BE49-F238E27FC236}">
                <a16:creationId xmlns:a16="http://schemas.microsoft.com/office/drawing/2014/main" id="{684B4D7B-3626-474E-8522-F1EFED4A05F5}"/>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462141" y="256905"/>
            <a:ext cx="2086334" cy="1246942"/>
          </a:xfrm>
          <a:prstGeom prst="rect">
            <a:avLst/>
          </a:prstGeom>
        </p:spPr>
      </p:pic>
      <p:cxnSp>
        <p:nvCxnSpPr>
          <p:cNvPr id="8" name="Gerader Verbinder 7">
            <a:extLst>
              <a:ext uri="{FF2B5EF4-FFF2-40B4-BE49-F238E27FC236}">
                <a16:creationId xmlns:a16="http://schemas.microsoft.com/office/drawing/2014/main" id="{82A5D9A6-0F66-4097-99FE-00B78038D754}"/>
              </a:ext>
              <a:ext uri="{C183D7F6-B498-43B3-948B-1728B52AA6E4}">
                <adec:decorative xmlns:adec="http://schemas.microsoft.com/office/drawing/2017/decorative" val="1"/>
              </a:ext>
            </a:extLst>
          </p:cNvPr>
          <p:cNvCxnSpPr>
            <a:cxnSpLocks/>
          </p:cNvCxnSpPr>
          <p:nvPr userDrawn="1"/>
        </p:nvCxnSpPr>
        <p:spPr>
          <a:xfrm>
            <a:off x="564573" y="1429275"/>
            <a:ext cx="11062854"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6941"/>
      </p:ext>
    </p:extLst>
  </p:cSld>
  <p:clrMap bg1="dk1" tx1="lt1" bg2="dk2" tx2="lt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58775" indent="-358775" algn="l" defTabSz="914400" rtl="0" eaLnBrk="1" latinLnBrk="0" hangingPunct="1">
        <a:lnSpc>
          <a:spcPct val="120000"/>
        </a:lnSpc>
        <a:spcBef>
          <a:spcPts val="1000"/>
        </a:spcBef>
        <a:buFont typeface="Symbol" panose="05050102010706020507" pitchFamily="18" charset="2"/>
        <a:buChar char="-"/>
        <a:defRPr sz="2800" kern="1200">
          <a:solidFill>
            <a:schemeClr val="tx1"/>
          </a:solidFill>
          <a:latin typeface="+mn-lt"/>
          <a:ea typeface="+mn-ea"/>
          <a:cs typeface="+mn-cs"/>
        </a:defRPr>
      </a:lvl1pPr>
      <a:lvl2pPr marL="717550" indent="-260350" algn="l" defTabSz="914400" rtl="0" eaLnBrk="1" latinLnBrk="0" hangingPunct="1">
        <a:lnSpc>
          <a:spcPct val="12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jp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98.xml"/><Relationship Id="rId6" Type="http://schemas.openxmlformats.org/officeDocument/2006/relationships/hyperlink" Target="https://barrierefreiheit.hdm-stuttgart.de/newsletter" TargetMode="External"/><Relationship Id="rId5" Type="http://schemas.openxmlformats.org/officeDocument/2006/relationships/hyperlink" Target="https://www.linkedin.com/company/kompetenzzentrum-f&#252;r-digitale-barrierefreiheit/" TargetMode="External"/><Relationship Id="rId4" Type="http://schemas.openxmlformats.org/officeDocument/2006/relationships/hyperlink" Target="http://www.linkedin.com/in/gzimmerman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ACD88-3B67-4603-835D-55EEB116557B}"/>
              </a:ext>
            </a:extLst>
          </p:cNvPr>
          <p:cNvSpPr>
            <a:spLocks noGrp="1"/>
          </p:cNvSpPr>
          <p:nvPr>
            <p:ph type="ctrTitle"/>
          </p:nvPr>
        </p:nvSpPr>
        <p:spPr>
          <a:xfrm>
            <a:off x="1524000" y="2245762"/>
            <a:ext cx="9144000" cy="1392173"/>
          </a:xfrm>
        </p:spPr>
        <p:txBody>
          <a:bodyPr>
            <a:normAutofit/>
          </a:bodyPr>
          <a:lstStyle/>
          <a:p>
            <a:r>
              <a:rPr lang="de-DE" noProof="0" dirty="0"/>
              <a:t>Selbstbedienungsterminals</a:t>
            </a:r>
          </a:p>
        </p:txBody>
      </p:sp>
      <p:sp>
        <p:nvSpPr>
          <p:cNvPr id="3" name="Untertitel 2">
            <a:extLst>
              <a:ext uri="{FF2B5EF4-FFF2-40B4-BE49-F238E27FC236}">
                <a16:creationId xmlns:a16="http://schemas.microsoft.com/office/drawing/2014/main" id="{96B2B98A-BAED-404A-A9B7-EAE7E19246BD}"/>
              </a:ext>
            </a:extLst>
          </p:cNvPr>
          <p:cNvSpPr>
            <a:spLocks noGrp="1"/>
          </p:cNvSpPr>
          <p:nvPr>
            <p:ph type="subTitle" idx="1"/>
          </p:nvPr>
        </p:nvSpPr>
        <p:spPr>
          <a:xfrm>
            <a:off x="1524000" y="4725436"/>
            <a:ext cx="9144000" cy="1870855"/>
          </a:xfrm>
        </p:spPr>
        <p:txBody>
          <a:bodyPr>
            <a:normAutofit/>
          </a:bodyPr>
          <a:lstStyle/>
          <a:p>
            <a:pPr>
              <a:lnSpc>
                <a:spcPct val="100000"/>
              </a:lnSpc>
              <a:spcBef>
                <a:spcPts val="600"/>
              </a:spcBef>
              <a:spcAft>
                <a:spcPts val="600"/>
              </a:spcAft>
            </a:pPr>
            <a:r>
              <a:rPr lang="de-DE" noProof="0" dirty="0"/>
              <a:t>Matthijs Verhagen, Storm Interface</a:t>
            </a:r>
          </a:p>
          <a:p>
            <a:pPr>
              <a:lnSpc>
                <a:spcPct val="100000"/>
              </a:lnSpc>
              <a:spcBef>
                <a:spcPts val="600"/>
              </a:spcBef>
              <a:spcAft>
                <a:spcPts val="600"/>
              </a:spcAft>
            </a:pPr>
            <a:r>
              <a:rPr lang="de-DE" noProof="0" dirty="0"/>
              <a:t>Prof. Dr. Gottfried Zimmermann, Leiter des Kompetenzzentrums für digitale Barrierefreiheit, Hochschule der Medien, Stuttgart</a:t>
            </a:r>
          </a:p>
          <a:p>
            <a:pPr algn="r">
              <a:lnSpc>
                <a:spcPct val="100000"/>
              </a:lnSpc>
              <a:spcBef>
                <a:spcPts val="600"/>
              </a:spcBef>
              <a:spcAft>
                <a:spcPts val="600"/>
              </a:spcAft>
            </a:pPr>
            <a:endParaRPr lang="de-DE" sz="1900" i="1" noProof="0" dirty="0"/>
          </a:p>
        </p:txBody>
      </p:sp>
    </p:spTree>
    <p:extLst>
      <p:ext uri="{BB962C8B-B14F-4D97-AF65-F5344CB8AC3E}">
        <p14:creationId xmlns:p14="http://schemas.microsoft.com/office/powerpoint/2010/main" val="2450791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56DF52-15D4-4F88-424B-9D0DD08C7BBC}"/>
              </a:ext>
            </a:extLst>
          </p:cNvPr>
          <p:cNvSpPr>
            <a:spLocks noGrp="1"/>
          </p:cNvSpPr>
          <p:nvPr>
            <p:ph type="title"/>
          </p:nvPr>
        </p:nvSpPr>
        <p:spPr/>
        <p:txBody>
          <a:bodyPr>
            <a:normAutofit fontScale="90000"/>
          </a:bodyPr>
          <a:lstStyle/>
          <a:p>
            <a:r>
              <a:rPr lang="de-DE" noProof="0" dirty="0"/>
              <a:t>(6) Farben und Text-Design: Einfach für die Augen</a:t>
            </a:r>
          </a:p>
        </p:txBody>
      </p:sp>
      <p:pic>
        <p:nvPicPr>
          <p:cNvPr id="7" name="Inhaltsplatzhalter 6" descr="Keypad eines Geldautomaten. Neben den Zifferntasten finden sich Tasten mit der Aufschrift &quot;Anula&quot;, &quot;Corrige&quot; und &quot;Entra&quot;, aber mit schlechtem Kontrast. Die Tasten sind aber mit taktil fühlbaren Symbolen markiert.">
            <a:extLst>
              <a:ext uri="{FF2B5EF4-FFF2-40B4-BE49-F238E27FC236}">
                <a16:creationId xmlns:a16="http://schemas.microsoft.com/office/drawing/2014/main" id="{735ECFBB-58E9-9339-8F74-D589B3DB24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5465" y="1825625"/>
            <a:ext cx="3481070" cy="4351338"/>
          </a:xfrm>
        </p:spPr>
      </p:pic>
      <p:sp>
        <p:nvSpPr>
          <p:cNvPr id="4" name="Foliennummernplatzhalter 3">
            <a:extLst>
              <a:ext uri="{FF2B5EF4-FFF2-40B4-BE49-F238E27FC236}">
                <a16:creationId xmlns:a16="http://schemas.microsoft.com/office/drawing/2014/main" id="{66525F13-2424-C1A0-9246-412ED61D828F}"/>
              </a:ext>
            </a:extLst>
          </p:cNvPr>
          <p:cNvSpPr>
            <a:spLocks noGrp="1"/>
          </p:cNvSpPr>
          <p:nvPr>
            <p:ph type="sldNum" sz="quarter" idx="12"/>
          </p:nvPr>
        </p:nvSpPr>
        <p:spPr/>
        <p:txBody>
          <a:bodyPr/>
          <a:lstStyle/>
          <a:p>
            <a:fld id="{935305CA-DCC9-4948-BD69-6E7F4002ACB5}" type="slidenum">
              <a:rPr lang="de-DE" noProof="0" smtClean="0"/>
              <a:pPr/>
              <a:t>10</a:t>
            </a:fld>
            <a:endParaRPr lang="de-DE" noProof="0" dirty="0"/>
          </a:p>
        </p:txBody>
      </p:sp>
      <p:sp>
        <p:nvSpPr>
          <p:cNvPr id="5" name="Textfeld 4">
            <a:extLst>
              <a:ext uri="{FF2B5EF4-FFF2-40B4-BE49-F238E27FC236}">
                <a16:creationId xmlns:a16="http://schemas.microsoft.com/office/drawing/2014/main" id="{3351F8B6-8CEB-2913-FE82-ACEC0BD958ED}"/>
              </a:ext>
            </a:extLst>
          </p:cNvPr>
          <p:cNvSpPr txBox="1"/>
          <p:nvPr/>
        </p:nvSpPr>
        <p:spPr>
          <a:xfrm>
            <a:off x="564573" y="6356350"/>
            <a:ext cx="10572349" cy="369332"/>
          </a:xfrm>
          <a:prstGeom prst="rect">
            <a:avLst/>
          </a:prstGeom>
          <a:noFill/>
        </p:spPr>
        <p:txBody>
          <a:bodyPr wrap="square">
            <a:spAutoFit/>
          </a:bodyPr>
          <a:lstStyle/>
          <a:p>
            <a:r>
              <a:rPr lang="de-DE" noProof="0" dirty="0"/>
              <a:t>Quelle: </a:t>
            </a:r>
            <a:r>
              <a:rPr lang="de-DE" dirty="0"/>
              <a:t>https://unsplash.com/de/fotos/schwarzes-und-graues-bedienfeld-TA5DYQ3Pvi8 2025-09-17</a:t>
            </a:r>
            <a:endParaRPr lang="de-DE" noProof="0" dirty="0"/>
          </a:p>
        </p:txBody>
      </p:sp>
      <p:sp>
        <p:nvSpPr>
          <p:cNvPr id="3" name="Textfeld 2">
            <a:extLst>
              <a:ext uri="{FF2B5EF4-FFF2-40B4-BE49-F238E27FC236}">
                <a16:creationId xmlns:a16="http://schemas.microsoft.com/office/drawing/2014/main" id="{1F3FD1A7-6759-0B0D-0D73-E132149521AF}"/>
              </a:ext>
            </a:extLst>
          </p:cNvPr>
          <p:cNvSpPr txBox="1"/>
          <p:nvPr/>
        </p:nvSpPr>
        <p:spPr>
          <a:xfrm>
            <a:off x="6234238" y="2942670"/>
            <a:ext cx="1602297" cy="2215991"/>
          </a:xfrm>
          <a:prstGeom prst="rect">
            <a:avLst/>
          </a:prstGeom>
          <a:noFill/>
        </p:spPr>
        <p:txBody>
          <a:bodyPr wrap="square" rtlCol="0">
            <a:spAutoFit/>
          </a:bodyPr>
          <a:lstStyle/>
          <a:p>
            <a:pPr algn="ctr"/>
            <a:r>
              <a:rPr lang="de-DE" sz="13800" dirty="0">
                <a:solidFill>
                  <a:srgbClr val="C00000"/>
                </a:solidFill>
                <a:effectLst>
                  <a:glow rad="38100">
                    <a:schemeClr val="tx1"/>
                  </a:glow>
                </a:effectLst>
              </a:rPr>
              <a:t>X</a:t>
            </a:r>
          </a:p>
        </p:txBody>
      </p:sp>
    </p:spTree>
    <p:extLst>
      <p:ext uri="{BB962C8B-B14F-4D97-AF65-F5344CB8AC3E}">
        <p14:creationId xmlns:p14="http://schemas.microsoft.com/office/powerpoint/2010/main" val="103631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A50099-0BB1-16B9-EB05-625C64E32891}"/>
              </a:ext>
            </a:extLst>
          </p:cNvPr>
          <p:cNvSpPr>
            <a:spLocks noGrp="1"/>
          </p:cNvSpPr>
          <p:nvPr>
            <p:ph type="title"/>
          </p:nvPr>
        </p:nvSpPr>
        <p:spPr>
          <a:xfrm>
            <a:off x="3375211" y="136525"/>
            <a:ext cx="5553635" cy="1292751"/>
          </a:xfrm>
        </p:spPr>
        <p:txBody>
          <a:bodyPr>
            <a:normAutofit/>
          </a:bodyPr>
          <a:lstStyle/>
          <a:p>
            <a:r>
              <a:rPr lang="de-DE" noProof="0" dirty="0"/>
              <a:t>(7) Einfaches Formularausfüllen</a:t>
            </a:r>
          </a:p>
        </p:txBody>
      </p:sp>
      <p:pic>
        <p:nvPicPr>
          <p:cNvPr id="7" name="Inhaltsplatzhalter 6" descr="Bildschirmformular mit Feldern zur Eingabe von Name, Email und Telefonnummer. Vor dem Feld für die Telefonnummer steht in rot: &quot;ERROR&quot;, aber keine Erklärung dazu.">
            <a:extLst>
              <a:ext uri="{FF2B5EF4-FFF2-40B4-BE49-F238E27FC236}">
                <a16:creationId xmlns:a16="http://schemas.microsoft.com/office/drawing/2014/main" id="{89573996-70DE-B271-086A-2285882B98C4}"/>
              </a:ext>
            </a:extLst>
          </p:cNvPr>
          <p:cNvPicPr>
            <a:picLocks noGrp="1" noChangeAspect="1"/>
          </p:cNvPicPr>
          <p:nvPr>
            <p:ph idx="1"/>
          </p:nvPr>
        </p:nvPicPr>
        <p:blipFill>
          <a:blip r:embed="rId3"/>
          <a:stretch>
            <a:fillRect/>
          </a:stretch>
        </p:blipFill>
        <p:spPr>
          <a:xfrm>
            <a:off x="2621011" y="1825625"/>
            <a:ext cx="6949977" cy="4351338"/>
          </a:xfrm>
          <a:prstGeom prst="rect">
            <a:avLst/>
          </a:prstGeom>
        </p:spPr>
      </p:pic>
      <p:sp>
        <p:nvSpPr>
          <p:cNvPr id="5" name="Textfeld 4">
            <a:extLst>
              <a:ext uri="{FF2B5EF4-FFF2-40B4-BE49-F238E27FC236}">
                <a16:creationId xmlns:a16="http://schemas.microsoft.com/office/drawing/2014/main" id="{A45C8BE2-1ADC-D545-8A0A-3DBA3822B89D}"/>
              </a:ext>
            </a:extLst>
          </p:cNvPr>
          <p:cNvSpPr txBox="1"/>
          <p:nvPr/>
        </p:nvSpPr>
        <p:spPr>
          <a:xfrm>
            <a:off x="352339" y="6389906"/>
            <a:ext cx="10784584" cy="307777"/>
          </a:xfrm>
          <a:prstGeom prst="rect">
            <a:avLst/>
          </a:prstGeom>
          <a:noFill/>
        </p:spPr>
        <p:txBody>
          <a:bodyPr wrap="square">
            <a:spAutoFit/>
          </a:bodyPr>
          <a:lstStyle/>
          <a:p>
            <a:r>
              <a:rPr lang="de-DE" sz="1400" noProof="0" dirty="0"/>
              <a:t>Quelle: </a:t>
            </a:r>
            <a:r>
              <a:rPr lang="de-DE" sz="1400" dirty="0"/>
              <a:t>https://www.pexels.com/de-de/foto/laptop-holztisch-laptop-bildschirm-beige-hintergrund-7191172/ mit Änderung („ERROR“) 2025-09-18</a:t>
            </a:r>
            <a:endParaRPr lang="de-DE" sz="1400" noProof="0" dirty="0"/>
          </a:p>
        </p:txBody>
      </p:sp>
      <p:sp>
        <p:nvSpPr>
          <p:cNvPr id="4" name="Foliennummernplatzhalter 3">
            <a:extLst>
              <a:ext uri="{FF2B5EF4-FFF2-40B4-BE49-F238E27FC236}">
                <a16:creationId xmlns:a16="http://schemas.microsoft.com/office/drawing/2014/main" id="{3C81615C-D81F-5EC0-825C-6706CCFB875F}"/>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noProof="0" smtClean="0"/>
              <a:pPr/>
              <a:t>11</a:t>
            </a:fld>
            <a:endParaRPr lang="de-DE" noProof="0" dirty="0"/>
          </a:p>
        </p:txBody>
      </p:sp>
      <p:sp>
        <p:nvSpPr>
          <p:cNvPr id="8" name="Textfeld 7">
            <a:extLst>
              <a:ext uri="{FF2B5EF4-FFF2-40B4-BE49-F238E27FC236}">
                <a16:creationId xmlns:a16="http://schemas.microsoft.com/office/drawing/2014/main" id="{C1FBC998-03D4-1537-3670-880C6B58F8C4}"/>
              </a:ext>
            </a:extLst>
          </p:cNvPr>
          <p:cNvSpPr txBox="1"/>
          <p:nvPr/>
        </p:nvSpPr>
        <p:spPr>
          <a:xfrm>
            <a:off x="3070370" y="4648700"/>
            <a:ext cx="1602297" cy="1200329"/>
          </a:xfrm>
          <a:prstGeom prst="rect">
            <a:avLst/>
          </a:prstGeom>
          <a:noFill/>
        </p:spPr>
        <p:txBody>
          <a:bodyPr wrap="square" rtlCol="0">
            <a:spAutoFit/>
          </a:bodyPr>
          <a:lstStyle/>
          <a:p>
            <a:pPr algn="ctr"/>
            <a:r>
              <a:rPr lang="de-DE" sz="7200" dirty="0">
                <a:solidFill>
                  <a:srgbClr val="C00000"/>
                </a:solidFill>
                <a:effectLst>
                  <a:glow rad="38100">
                    <a:schemeClr val="tx1"/>
                  </a:glow>
                </a:effectLst>
              </a:rPr>
              <a:t>X</a:t>
            </a:r>
          </a:p>
        </p:txBody>
      </p:sp>
    </p:spTree>
    <p:extLst>
      <p:ext uri="{BB962C8B-B14F-4D97-AF65-F5344CB8AC3E}">
        <p14:creationId xmlns:p14="http://schemas.microsoft.com/office/powerpoint/2010/main" val="178906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7DF87-AC43-2DFA-06E0-BF10F87E1F5F}"/>
              </a:ext>
            </a:extLst>
          </p:cNvPr>
          <p:cNvSpPr>
            <a:spLocks noGrp="1"/>
          </p:cNvSpPr>
          <p:nvPr>
            <p:ph type="title"/>
          </p:nvPr>
        </p:nvSpPr>
        <p:spPr/>
        <p:txBody>
          <a:bodyPr>
            <a:normAutofit/>
          </a:bodyPr>
          <a:lstStyle/>
          <a:p>
            <a:r>
              <a:rPr lang="de-DE" noProof="0" dirty="0"/>
              <a:t>(8) „</a:t>
            </a:r>
            <a:r>
              <a:rPr lang="en-US" noProof="0" dirty="0"/>
              <a:t>Total Conversation</a:t>
            </a:r>
            <a:r>
              <a:rPr lang="de-DE" dirty="0"/>
              <a:t>“ unterstützen</a:t>
            </a:r>
            <a:endParaRPr lang="de-DE" noProof="0" dirty="0"/>
          </a:p>
        </p:txBody>
      </p:sp>
      <p:sp>
        <p:nvSpPr>
          <p:cNvPr id="4" name="Foliennummernplatzhalter 3">
            <a:extLst>
              <a:ext uri="{FF2B5EF4-FFF2-40B4-BE49-F238E27FC236}">
                <a16:creationId xmlns:a16="http://schemas.microsoft.com/office/drawing/2014/main" id="{5EEF9C12-A020-9869-3315-0DFD9C510383}"/>
              </a:ext>
            </a:extLst>
          </p:cNvPr>
          <p:cNvSpPr>
            <a:spLocks noGrp="1"/>
          </p:cNvSpPr>
          <p:nvPr>
            <p:ph type="sldNum" sz="quarter" idx="12"/>
          </p:nvPr>
        </p:nvSpPr>
        <p:spPr/>
        <p:txBody>
          <a:bodyPr/>
          <a:lstStyle/>
          <a:p>
            <a:fld id="{935305CA-DCC9-4948-BD69-6E7F4002ACB5}" type="slidenum">
              <a:rPr lang="de-DE" noProof="0" smtClean="0"/>
              <a:pPr/>
              <a:t>12</a:t>
            </a:fld>
            <a:endParaRPr lang="de-DE" noProof="0" dirty="0"/>
          </a:p>
        </p:txBody>
      </p:sp>
      <p:sp>
        <p:nvSpPr>
          <p:cNvPr id="8" name="Textfeld 7">
            <a:extLst>
              <a:ext uri="{FF2B5EF4-FFF2-40B4-BE49-F238E27FC236}">
                <a16:creationId xmlns:a16="http://schemas.microsoft.com/office/drawing/2014/main" id="{F2F8DDEF-FA53-0A6B-C68A-B10741AD0F8A}"/>
              </a:ext>
            </a:extLst>
          </p:cNvPr>
          <p:cNvSpPr txBox="1"/>
          <p:nvPr/>
        </p:nvSpPr>
        <p:spPr>
          <a:xfrm>
            <a:off x="564573" y="6356350"/>
            <a:ext cx="10572349" cy="369332"/>
          </a:xfrm>
          <a:prstGeom prst="rect">
            <a:avLst/>
          </a:prstGeom>
          <a:noFill/>
        </p:spPr>
        <p:txBody>
          <a:bodyPr wrap="square">
            <a:spAutoFit/>
          </a:bodyPr>
          <a:lstStyle/>
          <a:p>
            <a:r>
              <a:rPr lang="de-DE" noProof="0" dirty="0"/>
              <a:t>Quelle: Gunnar Hellström, 2002</a:t>
            </a:r>
            <a:r>
              <a:rPr lang="de-DE" dirty="0"/>
              <a:t>. https://www.slideserve.com/Jims/total-conversation. 2025-09-16</a:t>
            </a:r>
            <a:endParaRPr lang="de-DE" noProof="0" dirty="0"/>
          </a:p>
        </p:txBody>
      </p:sp>
      <p:pic>
        <p:nvPicPr>
          <p:cNvPr id="9" name="Inhaltsplatzhalter 5" descr="Total Conversation combines features of video telephony, text telephony and voice telephony. A standardised concept for telecommunication for all.&#10;Die folgenden Elemente tragen zu &quot;Total Conversation for all in video, text and voice&quot; bei:&#10;- Video telephony&#10;- Text telephony&#10;- Voice telephony">
            <a:extLst>
              <a:ext uri="{FF2B5EF4-FFF2-40B4-BE49-F238E27FC236}">
                <a16:creationId xmlns:a16="http://schemas.microsoft.com/office/drawing/2014/main" id="{9B78E20D-966E-4229-046B-B3EA403E24FF}"/>
              </a:ext>
            </a:extLst>
          </p:cNvPr>
          <p:cNvPicPr>
            <a:picLocks noGrp="1" noChangeAspect="1"/>
          </p:cNvPicPr>
          <p:nvPr>
            <p:ph idx="1"/>
          </p:nvPr>
        </p:nvPicPr>
        <p:blipFill>
          <a:blip r:embed="rId3"/>
          <a:stretch>
            <a:fillRect/>
          </a:stretch>
        </p:blipFill>
        <p:spPr>
          <a:xfrm>
            <a:off x="3185966" y="1825625"/>
            <a:ext cx="5820067" cy="4351338"/>
          </a:xfrm>
          <a:prstGeom prst="rect">
            <a:avLst/>
          </a:prstGeom>
        </p:spPr>
      </p:pic>
    </p:spTree>
    <p:extLst>
      <p:ext uri="{BB962C8B-B14F-4D97-AF65-F5344CB8AC3E}">
        <p14:creationId xmlns:p14="http://schemas.microsoft.com/office/powerpoint/2010/main" val="233179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297AC-DCB4-9AD7-191B-1A723ECF4D6E}"/>
              </a:ext>
            </a:extLst>
          </p:cNvPr>
          <p:cNvSpPr>
            <a:spLocks noGrp="1"/>
          </p:cNvSpPr>
          <p:nvPr>
            <p:ph type="title"/>
          </p:nvPr>
        </p:nvSpPr>
        <p:spPr/>
        <p:txBody>
          <a:bodyPr>
            <a:normAutofit fontScale="90000"/>
          </a:bodyPr>
          <a:lstStyle/>
          <a:p>
            <a:r>
              <a:rPr lang="de-DE" noProof="0" dirty="0"/>
              <a:t>(9) Zugang für Menschen mit körperlichen Einschränkungen</a:t>
            </a:r>
          </a:p>
        </p:txBody>
      </p:sp>
      <p:sp>
        <p:nvSpPr>
          <p:cNvPr id="4" name="Foliennummernplatzhalter 3">
            <a:extLst>
              <a:ext uri="{FF2B5EF4-FFF2-40B4-BE49-F238E27FC236}">
                <a16:creationId xmlns:a16="http://schemas.microsoft.com/office/drawing/2014/main" id="{7CC86EB7-4245-CB54-30CE-1E62437F1244}"/>
              </a:ext>
            </a:extLst>
          </p:cNvPr>
          <p:cNvSpPr>
            <a:spLocks noGrp="1"/>
          </p:cNvSpPr>
          <p:nvPr>
            <p:ph type="sldNum" sz="quarter" idx="12"/>
          </p:nvPr>
        </p:nvSpPr>
        <p:spPr/>
        <p:txBody>
          <a:bodyPr/>
          <a:lstStyle/>
          <a:p>
            <a:fld id="{935305CA-DCC9-4948-BD69-6E7F4002ACB5}" type="slidenum">
              <a:rPr lang="de-DE" noProof="0" smtClean="0"/>
              <a:pPr/>
              <a:t>13</a:t>
            </a:fld>
            <a:endParaRPr lang="de-DE" noProof="0" dirty="0"/>
          </a:p>
        </p:txBody>
      </p:sp>
      <p:sp>
        <p:nvSpPr>
          <p:cNvPr id="7" name="Textfeld 6">
            <a:extLst>
              <a:ext uri="{FF2B5EF4-FFF2-40B4-BE49-F238E27FC236}">
                <a16:creationId xmlns:a16="http://schemas.microsoft.com/office/drawing/2014/main" id="{A2920D14-DB8A-C83E-599B-A71513A978FA}"/>
              </a:ext>
            </a:extLst>
          </p:cNvPr>
          <p:cNvSpPr txBox="1"/>
          <p:nvPr/>
        </p:nvSpPr>
        <p:spPr>
          <a:xfrm>
            <a:off x="564573" y="6356350"/>
            <a:ext cx="10572349" cy="369332"/>
          </a:xfrm>
          <a:prstGeom prst="rect">
            <a:avLst/>
          </a:prstGeom>
          <a:noFill/>
        </p:spPr>
        <p:txBody>
          <a:bodyPr wrap="square">
            <a:spAutoFit/>
          </a:bodyPr>
          <a:lstStyle/>
          <a:p>
            <a:r>
              <a:rPr lang="de-DE" noProof="0" dirty="0"/>
              <a:t>Quelle: Entwurf für EN 301 549 v4.1.1c V.0.0.17</a:t>
            </a:r>
            <a:r>
              <a:rPr lang="de-DE" dirty="0"/>
              <a:t> (2025-09)</a:t>
            </a:r>
            <a:endParaRPr lang="de-DE" noProof="0" dirty="0"/>
          </a:p>
        </p:txBody>
      </p:sp>
      <p:pic>
        <p:nvPicPr>
          <p:cNvPr id="10" name="Picture 14" descr="An side view of a wheelchair reaching high and low to the limits of the region the requirement designates for operable parts.">
            <a:extLst>
              <a:ext uri="{FF2B5EF4-FFF2-40B4-BE49-F238E27FC236}">
                <a16:creationId xmlns:a16="http://schemas.microsoft.com/office/drawing/2014/main" id="{9D885289-E5D7-E3A9-C60C-B21AA4646BD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7605" y="1951276"/>
            <a:ext cx="4068486" cy="3905385"/>
          </a:xfrm>
          <a:prstGeom prst="rect">
            <a:avLst/>
          </a:prstGeom>
          <a:noFill/>
        </p:spPr>
      </p:pic>
      <p:pic>
        <p:nvPicPr>
          <p:cNvPr id="12" name="Picture 8" descr="A front view of a wheelchair user making a side reach to the upper and leaning slightly to reach the lower limit of the vertical space specified for operable parts.">
            <a:extLst>
              <a:ext uri="{FF2B5EF4-FFF2-40B4-BE49-F238E27FC236}">
                <a16:creationId xmlns:a16="http://schemas.microsoft.com/office/drawing/2014/main" id="{3E00D851-BE14-B677-1A14-A393AD68A0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7217" y="1951277"/>
            <a:ext cx="3559613" cy="3905384"/>
          </a:xfrm>
          <a:prstGeom prst="rect">
            <a:avLst/>
          </a:prstGeom>
          <a:noFill/>
        </p:spPr>
      </p:pic>
    </p:spTree>
    <p:extLst>
      <p:ext uri="{BB962C8B-B14F-4D97-AF65-F5344CB8AC3E}">
        <p14:creationId xmlns:p14="http://schemas.microsoft.com/office/powerpoint/2010/main" val="249389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35058-46A9-A724-F97A-1698FF3DED1B}"/>
              </a:ext>
            </a:extLst>
          </p:cNvPr>
          <p:cNvSpPr>
            <a:spLocks noGrp="1"/>
          </p:cNvSpPr>
          <p:nvPr>
            <p:ph type="title"/>
          </p:nvPr>
        </p:nvSpPr>
        <p:spPr/>
        <p:txBody>
          <a:bodyPr>
            <a:normAutofit fontScale="90000"/>
          </a:bodyPr>
          <a:lstStyle/>
          <a:p>
            <a:r>
              <a:rPr lang="de-DE" noProof="0" dirty="0"/>
              <a:t>(10) Support und Dokumentation bedenken</a:t>
            </a:r>
          </a:p>
        </p:txBody>
      </p:sp>
      <p:pic>
        <p:nvPicPr>
          <p:cNvPr id="7" name="Inhaltsplatzhalter 6" descr="Eine Person, die ein Buch hält mit dem Titel: &quot;SBT: Installationsanweisung&quot;">
            <a:extLst>
              <a:ext uri="{FF2B5EF4-FFF2-40B4-BE49-F238E27FC236}">
                <a16:creationId xmlns:a16="http://schemas.microsoft.com/office/drawing/2014/main" id="{083C7BE2-94FD-0630-6C1B-72424B60DF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8144" y="1825625"/>
            <a:ext cx="7735712" cy="4351338"/>
          </a:xfrm>
        </p:spPr>
      </p:pic>
      <p:sp>
        <p:nvSpPr>
          <p:cNvPr id="4" name="Foliennummernplatzhalter 3">
            <a:extLst>
              <a:ext uri="{FF2B5EF4-FFF2-40B4-BE49-F238E27FC236}">
                <a16:creationId xmlns:a16="http://schemas.microsoft.com/office/drawing/2014/main" id="{EAB59529-DC81-B493-4D17-BD9798A1A383}"/>
              </a:ext>
            </a:extLst>
          </p:cNvPr>
          <p:cNvSpPr>
            <a:spLocks noGrp="1"/>
          </p:cNvSpPr>
          <p:nvPr>
            <p:ph type="sldNum" sz="quarter" idx="12"/>
          </p:nvPr>
        </p:nvSpPr>
        <p:spPr/>
        <p:txBody>
          <a:bodyPr/>
          <a:lstStyle/>
          <a:p>
            <a:fld id="{935305CA-DCC9-4948-BD69-6E7F4002ACB5}" type="slidenum">
              <a:rPr lang="de-DE" noProof="0" smtClean="0"/>
              <a:pPr/>
              <a:t>14</a:t>
            </a:fld>
            <a:endParaRPr lang="de-DE" noProof="0" dirty="0"/>
          </a:p>
        </p:txBody>
      </p:sp>
      <p:sp>
        <p:nvSpPr>
          <p:cNvPr id="5" name="Textfeld 4">
            <a:extLst>
              <a:ext uri="{FF2B5EF4-FFF2-40B4-BE49-F238E27FC236}">
                <a16:creationId xmlns:a16="http://schemas.microsoft.com/office/drawing/2014/main" id="{92D70442-F3F6-AF9A-0339-A13C59BD80E4}"/>
              </a:ext>
            </a:extLst>
          </p:cNvPr>
          <p:cNvSpPr txBox="1"/>
          <p:nvPr/>
        </p:nvSpPr>
        <p:spPr>
          <a:xfrm>
            <a:off x="564573" y="6398295"/>
            <a:ext cx="10572349" cy="307777"/>
          </a:xfrm>
          <a:prstGeom prst="rect">
            <a:avLst/>
          </a:prstGeom>
          <a:noFill/>
        </p:spPr>
        <p:txBody>
          <a:bodyPr wrap="square">
            <a:spAutoFit/>
          </a:bodyPr>
          <a:lstStyle/>
          <a:p>
            <a:r>
              <a:rPr lang="de-DE" sz="1400" noProof="0" dirty="0"/>
              <a:t>Quelle: </a:t>
            </a:r>
            <a:r>
              <a:rPr lang="de-DE" sz="1400" dirty="0"/>
              <a:t>https://www.pexels.com/de-de/video/person-hande-festhalten-buch-6787101/ mit Änderung (Buchaufdruck) 2025-09-17</a:t>
            </a:r>
            <a:endParaRPr lang="de-DE" sz="1400" noProof="0" dirty="0"/>
          </a:p>
        </p:txBody>
      </p:sp>
    </p:spTree>
    <p:extLst>
      <p:ext uri="{BB962C8B-B14F-4D97-AF65-F5344CB8AC3E}">
        <p14:creationId xmlns:p14="http://schemas.microsoft.com/office/powerpoint/2010/main" val="159366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ACD88-3B67-4603-835D-55EEB116557B}"/>
              </a:ext>
            </a:extLst>
          </p:cNvPr>
          <p:cNvSpPr>
            <a:spLocks noGrp="1"/>
          </p:cNvSpPr>
          <p:nvPr>
            <p:ph type="ctrTitle"/>
          </p:nvPr>
        </p:nvSpPr>
        <p:spPr>
          <a:xfrm>
            <a:off x="4359964" y="600697"/>
            <a:ext cx="6722018" cy="2175635"/>
          </a:xfrm>
        </p:spPr>
        <p:txBody>
          <a:bodyPr anchor="b">
            <a:noAutofit/>
          </a:bodyPr>
          <a:lstStyle/>
          <a:p>
            <a:pPr algn="l">
              <a:lnSpc>
                <a:spcPct val="120000"/>
              </a:lnSpc>
            </a:pPr>
            <a:r>
              <a:rPr lang="de-DE" sz="3600" noProof="0" dirty="0"/>
              <a:t>Gottfried Zimmermann</a:t>
            </a:r>
            <a:br>
              <a:rPr lang="de-DE" sz="3600" noProof="0" dirty="0"/>
            </a:br>
            <a:r>
              <a:rPr lang="de-DE" sz="2800" noProof="0" dirty="0"/>
              <a:t>Kompetenzzentrum Digitale Barrierefreiheit</a:t>
            </a:r>
            <a:br>
              <a:rPr lang="de-DE" sz="2800" noProof="0" dirty="0"/>
            </a:br>
            <a:r>
              <a:rPr lang="de-DE" sz="2800" noProof="0" dirty="0"/>
              <a:t>Hochschule der Medien Stuttgart</a:t>
            </a:r>
            <a:br>
              <a:rPr lang="de-DE" sz="2800" noProof="0" dirty="0"/>
            </a:br>
            <a:r>
              <a:rPr lang="de-DE" sz="2800" noProof="0" dirty="0"/>
              <a:t>Alle Rechte vorbehalten</a:t>
            </a:r>
            <a:endParaRPr lang="de-DE" sz="3600" noProof="0" dirty="0"/>
          </a:p>
        </p:txBody>
      </p:sp>
      <p:pic>
        <p:nvPicPr>
          <p:cNvPr id="10" name="Grafik 9" descr="Foto Gottfried Zimmermann">
            <a:extLst>
              <a:ext uri="{FF2B5EF4-FFF2-40B4-BE49-F238E27FC236}">
                <a16:creationId xmlns:a16="http://schemas.microsoft.com/office/drawing/2014/main" id="{D103EF1B-9F48-DFC5-ADB2-B570846EF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551757"/>
            <a:ext cx="1939908" cy="2175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Untertitel 2">
            <a:extLst>
              <a:ext uri="{FF2B5EF4-FFF2-40B4-BE49-F238E27FC236}">
                <a16:creationId xmlns:a16="http://schemas.microsoft.com/office/drawing/2014/main" id="{96B2B98A-BAED-404A-A9B7-EAE7E19246BD}"/>
              </a:ext>
            </a:extLst>
          </p:cNvPr>
          <p:cNvSpPr>
            <a:spLocks noGrp="1"/>
          </p:cNvSpPr>
          <p:nvPr>
            <p:ph type="subTitle" idx="1"/>
          </p:nvPr>
        </p:nvSpPr>
        <p:spPr>
          <a:xfrm>
            <a:off x="734992" y="5503813"/>
            <a:ext cx="5361007" cy="1038878"/>
          </a:xfrm>
        </p:spPr>
        <p:txBody>
          <a:bodyPr>
            <a:normAutofit/>
          </a:bodyPr>
          <a:lstStyle/>
          <a:p>
            <a:r>
              <a:rPr lang="de-DE" noProof="0" dirty="0"/>
              <a:t>Folgen Sie mir auf LinkedIn: </a:t>
            </a:r>
            <a:br>
              <a:rPr lang="de-DE" noProof="0" dirty="0"/>
            </a:br>
            <a:r>
              <a:rPr lang="de-DE" sz="2000" noProof="0" dirty="0">
                <a:hlinkClick r:id="rId4"/>
              </a:rPr>
              <a:t>linkedin.com/in/</a:t>
            </a:r>
            <a:r>
              <a:rPr lang="de-DE" sz="2000" noProof="0" dirty="0" err="1">
                <a:hlinkClick r:id="rId4"/>
              </a:rPr>
              <a:t>gzimmermann</a:t>
            </a:r>
            <a:r>
              <a:rPr lang="de-DE" sz="2000" noProof="0" dirty="0"/>
              <a:t> </a:t>
            </a:r>
            <a:r>
              <a:rPr lang="de-DE" sz="1800" noProof="0" dirty="0">
                <a:hlinkClick r:id="rId5"/>
              </a:rPr>
              <a:t> </a:t>
            </a:r>
          </a:p>
          <a:p>
            <a:endParaRPr lang="de-DE" noProof="0" dirty="0"/>
          </a:p>
        </p:txBody>
      </p:sp>
      <p:sp>
        <p:nvSpPr>
          <p:cNvPr id="6" name="Untertitel 2">
            <a:extLst>
              <a:ext uri="{FF2B5EF4-FFF2-40B4-BE49-F238E27FC236}">
                <a16:creationId xmlns:a16="http://schemas.microsoft.com/office/drawing/2014/main" id="{8BA954E2-D33A-0296-1191-68CC75A878D4}"/>
              </a:ext>
            </a:extLst>
          </p:cNvPr>
          <p:cNvSpPr txBox="1">
            <a:spLocks/>
          </p:cNvSpPr>
          <p:nvPr/>
        </p:nvSpPr>
        <p:spPr>
          <a:xfrm>
            <a:off x="6095999" y="5503813"/>
            <a:ext cx="5361008" cy="1038878"/>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Symbol" panose="05050102010706020507" pitchFamily="18" charset="2"/>
              <a:buNone/>
              <a:defRPr sz="24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Courier New" panose="02070309020205020404" pitchFamily="49"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Symbol" panose="05050102010706020507" pitchFamily="18" charset="2"/>
              <a:buNone/>
              <a:tabLst/>
              <a:defRPr/>
            </a:pP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Bestellen Sie unseren Newsletter: </a:t>
            </a:r>
            <a:b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barrierefreiheit.hdm-stuttgart.de/</a:t>
            </a:r>
            <a:r>
              <a:rPr kumimoji="0" lang="de-DE" sz="2000" b="0" i="0" u="none" strike="noStrike" kern="1200" cap="none" spc="0" normalizeH="0" baseline="0" noProof="0" dirty="0" err="1">
                <a:ln>
                  <a:noFill/>
                </a:ln>
                <a:solidFill>
                  <a:prstClr val="white"/>
                </a:solidFill>
                <a:effectLst/>
                <a:uLnTx/>
                <a:uFillTx/>
                <a:latin typeface="Calibri" panose="020F0502020204030204"/>
                <a:ea typeface="+mn-ea"/>
                <a:cs typeface="+mn-cs"/>
                <a:hlinkClick r:id="rId6"/>
              </a:rPr>
              <a:t>newsletter</a:t>
            </a: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C9B380D5-AE62-646C-3862-4BF365D148F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9612" y="3733799"/>
            <a:ext cx="1651766" cy="1651766"/>
          </a:xfrm>
          <a:prstGeom prst="rect">
            <a:avLst/>
          </a:prstGeom>
        </p:spPr>
      </p:pic>
      <p:pic>
        <p:nvPicPr>
          <p:cNvPr id="11" name="Grafik 10">
            <a:extLst>
              <a:ext uri="{FF2B5EF4-FFF2-40B4-BE49-F238E27FC236}">
                <a16:creationId xmlns:a16="http://schemas.microsoft.com/office/drawing/2014/main" id="{572E869C-8005-D0E5-A6F9-8F42CEA91EA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7443" y="3707446"/>
            <a:ext cx="1678119" cy="1678119"/>
          </a:xfrm>
          <a:prstGeom prst="rect">
            <a:avLst/>
          </a:prstGeom>
        </p:spPr>
      </p:pic>
      <p:sp>
        <p:nvSpPr>
          <p:cNvPr id="8" name="Foliennummernplatzhalter 6">
            <a:extLst>
              <a:ext uri="{FF2B5EF4-FFF2-40B4-BE49-F238E27FC236}">
                <a16:creationId xmlns:a16="http://schemas.microsoft.com/office/drawing/2014/main" id="{7D83D0AB-E5B2-4DC3-9681-5A3AA2FB3398}"/>
              </a:ext>
              <a:ext uri="{C183D7F6-B498-43B3-948B-1728B52AA6E4}">
                <adec:decorative xmlns:adec="http://schemas.microsoft.com/office/drawing/2017/decorative" val="1"/>
              </a:ext>
            </a:extLst>
          </p:cNvPr>
          <p:cNvSpPr txBox="1">
            <a:spLocks/>
          </p:cNvSpPr>
          <p:nvPr/>
        </p:nvSpPr>
        <p:spPr>
          <a:xfrm>
            <a:off x="10929403" y="365125"/>
            <a:ext cx="698024"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35305CA-DCC9-4948-BD69-6E7F4002ACB5}" type="slidenum">
              <a:rPr kumimoji="0" lang="de-DE"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364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49684-0164-2562-9143-1AEF006880B5}"/>
              </a:ext>
            </a:extLst>
          </p:cNvPr>
          <p:cNvSpPr>
            <a:spLocks noGrp="1"/>
          </p:cNvSpPr>
          <p:nvPr>
            <p:ph type="title"/>
          </p:nvPr>
        </p:nvSpPr>
        <p:spPr/>
        <p:txBody>
          <a:bodyPr/>
          <a:lstStyle/>
          <a:p>
            <a:pPr algn="ctr"/>
            <a:r>
              <a:rPr lang="de-DE" noProof="0" dirty="0"/>
              <a:t>Der neue EN 301 549 für Selbstbedienungsterminals</a:t>
            </a:r>
          </a:p>
        </p:txBody>
      </p:sp>
      <p:sp>
        <p:nvSpPr>
          <p:cNvPr id="3" name="Textplatzhalter 2">
            <a:extLst>
              <a:ext uri="{FF2B5EF4-FFF2-40B4-BE49-F238E27FC236}">
                <a16:creationId xmlns:a16="http://schemas.microsoft.com/office/drawing/2014/main" id="{8F83FAD7-7E9B-9D94-DCF8-D3449C431E90}"/>
              </a:ext>
            </a:extLst>
          </p:cNvPr>
          <p:cNvSpPr>
            <a:spLocks noGrp="1"/>
          </p:cNvSpPr>
          <p:nvPr>
            <p:ph type="body" idx="1"/>
          </p:nvPr>
        </p:nvSpPr>
        <p:spPr>
          <a:xfrm>
            <a:off x="831850" y="4965290"/>
            <a:ext cx="10515600" cy="1124360"/>
          </a:xfrm>
        </p:spPr>
        <p:txBody>
          <a:bodyPr>
            <a:normAutofit/>
          </a:bodyPr>
          <a:lstStyle/>
          <a:p>
            <a:pPr algn="ctr"/>
            <a:r>
              <a:rPr lang="de-DE" sz="3200" noProof="0" dirty="0"/>
              <a:t>Zusammenfassung in 10 Regeln</a:t>
            </a:r>
          </a:p>
        </p:txBody>
      </p:sp>
      <p:sp>
        <p:nvSpPr>
          <p:cNvPr id="4" name="Foliennummernplatzhalter 3">
            <a:extLst>
              <a:ext uri="{FF2B5EF4-FFF2-40B4-BE49-F238E27FC236}">
                <a16:creationId xmlns:a16="http://schemas.microsoft.com/office/drawing/2014/main" id="{A33B388A-C781-BB95-DAD4-BFE370BAAB38}"/>
              </a:ext>
            </a:extLst>
          </p:cNvPr>
          <p:cNvSpPr>
            <a:spLocks noGrp="1"/>
          </p:cNvSpPr>
          <p:nvPr>
            <p:ph type="sldNum" sz="quarter" idx="12"/>
          </p:nvPr>
        </p:nvSpPr>
        <p:spPr/>
        <p:txBody>
          <a:bodyPr/>
          <a:lstStyle/>
          <a:p>
            <a:fld id="{48F63A3B-78C7-47BE-AE5E-E10140E04643}" type="slidenum">
              <a:rPr lang="de-DE" noProof="0" smtClean="0"/>
              <a:t>2</a:t>
            </a:fld>
            <a:endParaRPr lang="de-DE" noProof="0" dirty="0"/>
          </a:p>
        </p:txBody>
      </p:sp>
    </p:spTree>
    <p:extLst>
      <p:ext uri="{BB962C8B-B14F-4D97-AF65-F5344CB8AC3E}">
        <p14:creationId xmlns:p14="http://schemas.microsoft.com/office/powerpoint/2010/main" val="29339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0B53E-4311-958F-7C83-78FA430878DE}"/>
              </a:ext>
            </a:extLst>
          </p:cNvPr>
          <p:cNvSpPr>
            <a:spLocks noGrp="1"/>
          </p:cNvSpPr>
          <p:nvPr>
            <p:ph type="title"/>
          </p:nvPr>
        </p:nvSpPr>
        <p:spPr/>
        <p:txBody>
          <a:bodyPr/>
          <a:lstStyle/>
          <a:p>
            <a:r>
              <a:rPr lang="de-DE" noProof="0" dirty="0"/>
              <a:t>EN 301 549 v4.1.1</a:t>
            </a:r>
          </a:p>
        </p:txBody>
      </p:sp>
      <p:pic>
        <p:nvPicPr>
          <p:cNvPr id="6" name="Grafik 5" descr="EN 301 549 v4.1.1c (2025-09) - V.0.0.17. Harmonised European Standard. Accessibility requirements for ICT products and services. ETSI, CEN, CENELEC.">
            <a:extLst>
              <a:ext uri="{FF2B5EF4-FFF2-40B4-BE49-F238E27FC236}">
                <a16:creationId xmlns:a16="http://schemas.microsoft.com/office/drawing/2014/main" id="{DB836F77-402F-EBE3-CECF-49DA123B9F27}"/>
              </a:ext>
            </a:extLst>
          </p:cNvPr>
          <p:cNvPicPr>
            <a:picLocks noChangeAspect="1"/>
          </p:cNvPicPr>
          <p:nvPr/>
        </p:nvPicPr>
        <p:blipFill>
          <a:blip r:embed="rId3"/>
          <a:stretch>
            <a:fillRect/>
          </a:stretch>
        </p:blipFill>
        <p:spPr>
          <a:xfrm>
            <a:off x="564574" y="1559540"/>
            <a:ext cx="3691163" cy="5161935"/>
          </a:xfrm>
          <a:prstGeom prst="rect">
            <a:avLst/>
          </a:prstGeom>
        </p:spPr>
      </p:pic>
      <p:sp>
        <p:nvSpPr>
          <p:cNvPr id="3" name="Inhaltsplatzhalter 2">
            <a:extLst>
              <a:ext uri="{FF2B5EF4-FFF2-40B4-BE49-F238E27FC236}">
                <a16:creationId xmlns:a16="http://schemas.microsoft.com/office/drawing/2014/main" id="{C9B9CD46-6157-4B69-4E00-D5947F613372}"/>
              </a:ext>
            </a:extLst>
          </p:cNvPr>
          <p:cNvSpPr>
            <a:spLocks noGrp="1"/>
          </p:cNvSpPr>
          <p:nvPr>
            <p:ph idx="1"/>
          </p:nvPr>
        </p:nvSpPr>
        <p:spPr>
          <a:xfrm>
            <a:off x="5139813" y="2182761"/>
            <a:ext cx="6487614" cy="3994202"/>
          </a:xfrm>
        </p:spPr>
        <p:txBody>
          <a:bodyPr>
            <a:normAutofit fontScale="85000" lnSpcReduction="20000"/>
          </a:bodyPr>
          <a:lstStyle/>
          <a:p>
            <a:pPr marL="0" indent="0">
              <a:lnSpc>
                <a:spcPct val="120000"/>
              </a:lnSpc>
              <a:buNone/>
            </a:pPr>
            <a:r>
              <a:rPr lang="de-DE" b="1" noProof="0" dirty="0"/>
              <a:t>Tentativer Zeitplan („nach Wunsch“) (2025-05-26):</a:t>
            </a:r>
          </a:p>
          <a:p>
            <a:pPr>
              <a:lnSpc>
                <a:spcPct val="120000"/>
              </a:lnSpc>
            </a:pPr>
            <a:r>
              <a:rPr lang="de-DE" noProof="0" dirty="0"/>
              <a:t>2025-09 Finale Online-Meetings</a:t>
            </a:r>
          </a:p>
          <a:p>
            <a:pPr>
              <a:lnSpc>
                <a:spcPct val="120000"/>
              </a:lnSpc>
            </a:pPr>
            <a:r>
              <a:rPr lang="de-DE" noProof="0" dirty="0"/>
              <a:t>2025-10-15 Abstimmung in ETSI, CEN/CENELEC</a:t>
            </a:r>
          </a:p>
          <a:p>
            <a:pPr>
              <a:lnSpc>
                <a:spcPct val="120000"/>
              </a:lnSpc>
            </a:pPr>
            <a:r>
              <a:rPr lang="de-DE" noProof="0" dirty="0"/>
              <a:t>2026-01-15 Abstimmungsergebnis</a:t>
            </a:r>
          </a:p>
          <a:p>
            <a:pPr>
              <a:lnSpc>
                <a:spcPct val="120000"/>
              </a:lnSpc>
            </a:pPr>
            <a:r>
              <a:rPr lang="de-DE" noProof="0" dirty="0"/>
              <a:t>2026-01-31 </a:t>
            </a:r>
            <a:r>
              <a:rPr lang="de-DE" noProof="0" dirty="0" err="1"/>
              <a:t>Editorielle</a:t>
            </a:r>
            <a:r>
              <a:rPr lang="de-DE" noProof="0" dirty="0"/>
              <a:t> Änderungen fertig</a:t>
            </a:r>
          </a:p>
          <a:p>
            <a:pPr>
              <a:lnSpc>
                <a:spcPct val="120000"/>
              </a:lnSpc>
            </a:pPr>
            <a:r>
              <a:rPr lang="de-DE" noProof="0" dirty="0"/>
              <a:t>2026-02-15 Finaler Standard veröffentlicht</a:t>
            </a:r>
          </a:p>
          <a:p>
            <a:pPr>
              <a:lnSpc>
                <a:spcPct val="120000"/>
              </a:lnSpc>
            </a:pPr>
            <a:r>
              <a:rPr lang="de-DE" noProof="0" dirty="0"/>
              <a:t>Mitte 2026 Harmonisierung mit EAA</a:t>
            </a:r>
          </a:p>
        </p:txBody>
      </p:sp>
      <p:sp>
        <p:nvSpPr>
          <p:cNvPr id="4" name="Foliennummernplatzhalter 3">
            <a:extLst>
              <a:ext uri="{FF2B5EF4-FFF2-40B4-BE49-F238E27FC236}">
                <a16:creationId xmlns:a16="http://schemas.microsoft.com/office/drawing/2014/main" id="{67E5E695-F958-07E6-7673-6B2A38B83055}"/>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noProof="0" smtClean="0"/>
              <a:pPr/>
              <a:t>3</a:t>
            </a:fld>
            <a:endParaRPr lang="de-DE" noProof="0" dirty="0"/>
          </a:p>
        </p:txBody>
      </p:sp>
    </p:spTree>
    <p:extLst>
      <p:ext uri="{BB962C8B-B14F-4D97-AF65-F5344CB8AC3E}">
        <p14:creationId xmlns:p14="http://schemas.microsoft.com/office/powerpoint/2010/main" val="320118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EC207-227A-BC12-B480-6D31A87A224C}"/>
              </a:ext>
            </a:extLst>
          </p:cNvPr>
          <p:cNvSpPr>
            <a:spLocks noGrp="1"/>
          </p:cNvSpPr>
          <p:nvPr>
            <p:ph type="title"/>
          </p:nvPr>
        </p:nvSpPr>
        <p:spPr>
          <a:xfrm>
            <a:off x="3422708" y="365125"/>
            <a:ext cx="5595457" cy="1325563"/>
          </a:xfrm>
        </p:spPr>
        <p:txBody>
          <a:bodyPr/>
          <a:lstStyle/>
          <a:p>
            <a:r>
              <a:rPr lang="de-DE" noProof="0" dirty="0"/>
              <a:t>Was sagen EAA und BFSG?</a:t>
            </a:r>
          </a:p>
        </p:txBody>
      </p:sp>
      <p:sp>
        <p:nvSpPr>
          <p:cNvPr id="6" name="Textplatzhalter 5">
            <a:extLst>
              <a:ext uri="{FF2B5EF4-FFF2-40B4-BE49-F238E27FC236}">
                <a16:creationId xmlns:a16="http://schemas.microsoft.com/office/drawing/2014/main" id="{CEBC48F8-8CB6-8BED-8784-5C1FE1E446CD}"/>
              </a:ext>
            </a:extLst>
          </p:cNvPr>
          <p:cNvSpPr>
            <a:spLocks noGrp="1"/>
          </p:cNvSpPr>
          <p:nvPr>
            <p:ph type="body" idx="1"/>
          </p:nvPr>
        </p:nvSpPr>
        <p:spPr/>
        <p:txBody>
          <a:bodyPr>
            <a:normAutofit/>
          </a:bodyPr>
          <a:lstStyle/>
          <a:p>
            <a:r>
              <a:rPr lang="de-DE" sz="3200" noProof="0" dirty="0"/>
              <a:t>EAA</a:t>
            </a:r>
          </a:p>
        </p:txBody>
      </p:sp>
      <p:sp>
        <p:nvSpPr>
          <p:cNvPr id="7" name="Inhaltsplatzhalter 6">
            <a:extLst>
              <a:ext uri="{FF2B5EF4-FFF2-40B4-BE49-F238E27FC236}">
                <a16:creationId xmlns:a16="http://schemas.microsoft.com/office/drawing/2014/main" id="{DD539C5A-A645-5064-B3F4-F9E9CF67FA59}"/>
              </a:ext>
            </a:extLst>
          </p:cNvPr>
          <p:cNvSpPr>
            <a:spLocks noGrp="1"/>
          </p:cNvSpPr>
          <p:nvPr>
            <p:ph sz="half" idx="2"/>
          </p:nvPr>
        </p:nvSpPr>
        <p:spPr>
          <a:xfrm>
            <a:off x="839788" y="2505075"/>
            <a:ext cx="5157787" cy="4216400"/>
          </a:xfrm>
        </p:spPr>
        <p:txBody>
          <a:bodyPr>
            <a:normAutofit fontScale="77500" lnSpcReduction="20000"/>
          </a:bodyPr>
          <a:lstStyle/>
          <a:p>
            <a:pPr>
              <a:lnSpc>
                <a:spcPct val="120000"/>
              </a:lnSpc>
              <a:spcBef>
                <a:spcPts val="0"/>
              </a:spcBef>
            </a:pPr>
            <a:r>
              <a:rPr lang="de-DE" noProof="0" dirty="0"/>
              <a:t>EAA Anhang I, Abschnitt I: Allgemeine Barrierefreiheitsanforderungen für alle Produkte, die gemäß Artikel 2 Absatz 1 unter diese Richtlinie fallen</a:t>
            </a:r>
          </a:p>
          <a:p>
            <a:pPr>
              <a:lnSpc>
                <a:spcPct val="120000"/>
              </a:lnSpc>
              <a:spcBef>
                <a:spcPts val="0"/>
              </a:spcBef>
            </a:pPr>
            <a:r>
              <a:rPr lang="de-DE" noProof="0" dirty="0"/>
              <a:t>EAA Anhang I, Abschnitt VI: Barrierefreiheitsanforderungen für Merkmale, Bestandteile oder Funktionen von Produkten und Dienstleistungen gemäß Artikel 24 Absatz 2</a:t>
            </a:r>
          </a:p>
          <a:p>
            <a:pPr>
              <a:lnSpc>
                <a:spcPct val="120000"/>
              </a:lnSpc>
              <a:spcBef>
                <a:spcPts val="0"/>
              </a:spcBef>
            </a:pPr>
            <a:r>
              <a:rPr lang="de-DE" noProof="0" dirty="0"/>
              <a:t>EAA Anhang I, Abschnitt VII: Anforderungen an die Funktionalität</a:t>
            </a:r>
          </a:p>
        </p:txBody>
      </p:sp>
      <p:sp>
        <p:nvSpPr>
          <p:cNvPr id="8" name="Textplatzhalter 7">
            <a:extLst>
              <a:ext uri="{FF2B5EF4-FFF2-40B4-BE49-F238E27FC236}">
                <a16:creationId xmlns:a16="http://schemas.microsoft.com/office/drawing/2014/main" id="{EC2EE8B4-EB0B-70A3-F845-63A90CF2E830}"/>
              </a:ext>
            </a:extLst>
          </p:cNvPr>
          <p:cNvSpPr>
            <a:spLocks noGrp="1"/>
          </p:cNvSpPr>
          <p:nvPr>
            <p:ph type="body" sz="quarter" idx="3"/>
          </p:nvPr>
        </p:nvSpPr>
        <p:spPr/>
        <p:txBody>
          <a:bodyPr>
            <a:normAutofit/>
          </a:bodyPr>
          <a:lstStyle/>
          <a:p>
            <a:r>
              <a:rPr lang="de-DE" sz="3200" noProof="0" dirty="0"/>
              <a:t>BFSG-Verordnung</a:t>
            </a:r>
          </a:p>
        </p:txBody>
      </p:sp>
      <p:sp>
        <p:nvSpPr>
          <p:cNvPr id="5" name="Inhaltsplatzhalter 4">
            <a:extLst>
              <a:ext uri="{FF2B5EF4-FFF2-40B4-BE49-F238E27FC236}">
                <a16:creationId xmlns:a16="http://schemas.microsoft.com/office/drawing/2014/main" id="{D72FEA6F-4B61-E038-3D5F-595AE925226D}"/>
              </a:ext>
            </a:extLst>
          </p:cNvPr>
          <p:cNvSpPr>
            <a:spLocks noGrp="1"/>
          </p:cNvSpPr>
          <p:nvPr>
            <p:ph sz="quarter" idx="4"/>
          </p:nvPr>
        </p:nvSpPr>
        <p:spPr>
          <a:xfrm>
            <a:off x="6172200" y="2505075"/>
            <a:ext cx="5183188" cy="4216400"/>
          </a:xfrm>
        </p:spPr>
        <p:txBody>
          <a:bodyPr>
            <a:normAutofit fontScale="77500" lnSpcReduction="20000"/>
          </a:bodyPr>
          <a:lstStyle/>
          <a:p>
            <a:pPr>
              <a:lnSpc>
                <a:spcPct val="120000"/>
              </a:lnSpc>
              <a:spcBef>
                <a:spcPts val="0"/>
              </a:spcBef>
            </a:pPr>
            <a:r>
              <a:rPr lang="de-DE" noProof="0" dirty="0"/>
              <a:t>§ 4 Anforderungen an die Bereitstellung von Informationen für Produkte</a:t>
            </a:r>
          </a:p>
          <a:p>
            <a:pPr>
              <a:lnSpc>
                <a:spcPct val="120000"/>
              </a:lnSpc>
              <a:spcBef>
                <a:spcPts val="0"/>
              </a:spcBef>
            </a:pPr>
            <a:r>
              <a:rPr lang="de-DE" noProof="0" dirty="0"/>
              <a:t>§ 6 Anforderungen an Gestaltung von Benutzerschnittstelle und Funktionalität von Produkten</a:t>
            </a:r>
          </a:p>
          <a:p>
            <a:pPr>
              <a:lnSpc>
                <a:spcPct val="120000"/>
              </a:lnSpc>
              <a:spcBef>
                <a:spcPts val="0"/>
              </a:spcBef>
            </a:pPr>
            <a:r>
              <a:rPr lang="de-DE" noProof="0" dirty="0"/>
              <a:t>§7 Zusätzliche branchenspezifische Anforderungen an Selbstbedienungsterminals</a:t>
            </a:r>
          </a:p>
          <a:p>
            <a:pPr>
              <a:lnSpc>
                <a:spcPct val="120000"/>
              </a:lnSpc>
              <a:spcBef>
                <a:spcPts val="0"/>
              </a:spcBef>
            </a:pPr>
            <a:r>
              <a:rPr lang="de-DE" noProof="0" dirty="0"/>
              <a:t>§ 20 Anwendung von funktionalen Leistungskriterien</a:t>
            </a:r>
          </a:p>
          <a:p>
            <a:pPr>
              <a:lnSpc>
                <a:spcPct val="120000"/>
              </a:lnSpc>
              <a:spcBef>
                <a:spcPts val="0"/>
              </a:spcBef>
            </a:pPr>
            <a:endParaRPr lang="de-DE" noProof="0" dirty="0"/>
          </a:p>
        </p:txBody>
      </p:sp>
      <p:sp>
        <p:nvSpPr>
          <p:cNvPr id="4" name="Foliennummernplatzhalter 3">
            <a:extLst>
              <a:ext uri="{FF2B5EF4-FFF2-40B4-BE49-F238E27FC236}">
                <a16:creationId xmlns:a16="http://schemas.microsoft.com/office/drawing/2014/main" id="{1078C4AF-B986-2BBA-7B91-4F15AFF46968}"/>
              </a:ext>
            </a:extLst>
          </p:cNvPr>
          <p:cNvSpPr>
            <a:spLocks noGrp="1"/>
          </p:cNvSpPr>
          <p:nvPr>
            <p:ph type="sldNum" sz="quarter" idx="12"/>
          </p:nvPr>
        </p:nvSpPr>
        <p:spPr/>
        <p:txBody>
          <a:bodyPr/>
          <a:lstStyle/>
          <a:p>
            <a:fld id="{935305CA-DCC9-4948-BD69-6E7F4002ACB5}" type="slidenum">
              <a:rPr lang="de-DE" noProof="0" smtClean="0"/>
              <a:pPr/>
              <a:t>4</a:t>
            </a:fld>
            <a:endParaRPr lang="de-DE" noProof="0" dirty="0"/>
          </a:p>
        </p:txBody>
      </p:sp>
    </p:spTree>
    <p:extLst>
      <p:ext uri="{BB962C8B-B14F-4D97-AF65-F5344CB8AC3E}">
        <p14:creationId xmlns:p14="http://schemas.microsoft.com/office/powerpoint/2010/main" val="61635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F406B09-BAAD-9510-A030-961B9E0AE8E1}"/>
              </a:ext>
            </a:extLst>
          </p:cNvPr>
          <p:cNvSpPr>
            <a:spLocks noGrp="1"/>
          </p:cNvSpPr>
          <p:nvPr>
            <p:ph type="title"/>
          </p:nvPr>
        </p:nvSpPr>
        <p:spPr/>
        <p:txBody>
          <a:bodyPr/>
          <a:lstStyle/>
          <a:p>
            <a:r>
              <a:rPr lang="de-DE" noProof="0" dirty="0"/>
              <a:t>(1) Nicht-visueller Zugang</a:t>
            </a:r>
          </a:p>
        </p:txBody>
      </p:sp>
      <p:pic>
        <p:nvPicPr>
          <p:cNvPr id="7" name="Inhaltsplatzhalter 6" descr="Selbstbedienungsterminal. Auf dem Bildschirm ist eine Sprechblase abgebildet: &quot;Hallo. Bitte geben Sie Ihren Namen ein.&quot;">
            <a:extLst>
              <a:ext uri="{FF2B5EF4-FFF2-40B4-BE49-F238E27FC236}">
                <a16:creationId xmlns:a16="http://schemas.microsoft.com/office/drawing/2014/main" id="{77DAF669-694A-4584-1A8E-28D3F256BC84}"/>
              </a:ext>
            </a:extLst>
          </p:cNvPr>
          <p:cNvPicPr>
            <a:picLocks noGrp="1" noChangeAspect="1"/>
          </p:cNvPicPr>
          <p:nvPr>
            <p:ph idx="1"/>
          </p:nvPr>
        </p:nvPicPr>
        <p:blipFill>
          <a:blip r:embed="rId3"/>
          <a:stretch>
            <a:fillRect/>
          </a:stretch>
        </p:blipFill>
        <p:spPr>
          <a:xfrm>
            <a:off x="564573" y="1665088"/>
            <a:ext cx="2556132" cy="5022049"/>
          </a:xfrm>
          <a:prstGeom prst="rect">
            <a:avLst/>
          </a:prstGeom>
        </p:spPr>
      </p:pic>
      <p:pic>
        <p:nvPicPr>
          <p:cNvPr id="9" name="Grafik 8" descr="Earphones">
            <a:extLst>
              <a:ext uri="{FF2B5EF4-FFF2-40B4-BE49-F238E27FC236}">
                <a16:creationId xmlns:a16="http://schemas.microsoft.com/office/drawing/2014/main" id="{8AE1068B-F096-945A-0F33-49A575550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3557" y="1812984"/>
            <a:ext cx="5172387" cy="3442870"/>
          </a:xfrm>
          <a:prstGeom prst="rect">
            <a:avLst/>
          </a:prstGeom>
        </p:spPr>
      </p:pic>
      <p:sp>
        <p:nvSpPr>
          <p:cNvPr id="2" name="Textfeld 1">
            <a:extLst>
              <a:ext uri="{FF2B5EF4-FFF2-40B4-BE49-F238E27FC236}">
                <a16:creationId xmlns:a16="http://schemas.microsoft.com/office/drawing/2014/main" id="{6F543E55-7C66-4F55-B842-AA7201CD87D1}"/>
              </a:ext>
            </a:extLst>
          </p:cNvPr>
          <p:cNvSpPr txBox="1"/>
          <p:nvPr/>
        </p:nvSpPr>
        <p:spPr>
          <a:xfrm>
            <a:off x="3271706" y="6087902"/>
            <a:ext cx="7865216" cy="584775"/>
          </a:xfrm>
          <a:prstGeom prst="rect">
            <a:avLst/>
          </a:prstGeom>
          <a:noFill/>
        </p:spPr>
        <p:txBody>
          <a:bodyPr wrap="square">
            <a:spAutoFit/>
          </a:bodyPr>
          <a:lstStyle/>
          <a:p>
            <a:r>
              <a:rPr lang="de-DE" sz="1600" dirty="0"/>
              <a:t>Quellen: Eigene Darstellung / https://pixabay.com/illustrations/earphones-headphone-drawing-earphone-678033/</a:t>
            </a:r>
            <a:endParaRPr lang="de-DE" sz="1600" noProof="0" dirty="0"/>
          </a:p>
        </p:txBody>
      </p:sp>
      <p:sp>
        <p:nvSpPr>
          <p:cNvPr id="4" name="Foliennummernplatzhalter 3">
            <a:extLst>
              <a:ext uri="{FF2B5EF4-FFF2-40B4-BE49-F238E27FC236}">
                <a16:creationId xmlns:a16="http://schemas.microsoft.com/office/drawing/2014/main" id="{60C44B2F-8293-0F6D-66D3-58D139BE04DC}"/>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de-DE" noProof="0" smtClean="0"/>
              <a:t>5</a:t>
            </a:fld>
            <a:endParaRPr lang="de-DE" noProof="0" dirty="0"/>
          </a:p>
        </p:txBody>
      </p:sp>
    </p:spTree>
    <p:extLst>
      <p:ext uri="{BB962C8B-B14F-4D97-AF65-F5344CB8AC3E}">
        <p14:creationId xmlns:p14="http://schemas.microsoft.com/office/powerpoint/2010/main" val="414739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033C9-758E-26C3-980C-03F809A85121}"/>
              </a:ext>
            </a:extLst>
          </p:cNvPr>
          <p:cNvSpPr>
            <a:spLocks noGrp="1"/>
          </p:cNvSpPr>
          <p:nvPr>
            <p:ph type="title"/>
          </p:nvPr>
        </p:nvSpPr>
        <p:spPr/>
        <p:txBody>
          <a:bodyPr>
            <a:normAutofit/>
          </a:bodyPr>
          <a:lstStyle/>
          <a:p>
            <a:r>
              <a:rPr lang="de-DE" noProof="0" dirty="0"/>
              <a:t>(2) Steuerung nur über Tasten</a:t>
            </a:r>
          </a:p>
        </p:txBody>
      </p:sp>
      <p:pic>
        <p:nvPicPr>
          <p:cNvPr id="1026" name="Picture 2" descr="STORM INTERFACE, USB, Color, Tactile Keypad For Audible System Navigation -  45LN70|EZ08-23001 - Grainger">
            <a:extLst>
              <a:ext uri="{FF2B5EF4-FFF2-40B4-BE49-F238E27FC236}">
                <a16:creationId xmlns:a16="http://schemas.microsoft.com/office/drawing/2014/main" id="{007571BC-35A0-774E-21DA-A173EA2AEC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3CB3A2E1-0A8C-5919-83B9-A8C6E8C228DF}"/>
              </a:ext>
            </a:extLst>
          </p:cNvPr>
          <p:cNvSpPr txBox="1"/>
          <p:nvPr/>
        </p:nvSpPr>
        <p:spPr>
          <a:xfrm>
            <a:off x="564573" y="6356350"/>
            <a:ext cx="10572349" cy="369332"/>
          </a:xfrm>
          <a:prstGeom prst="rect">
            <a:avLst/>
          </a:prstGeom>
          <a:noFill/>
        </p:spPr>
        <p:txBody>
          <a:bodyPr wrap="square">
            <a:spAutoFit/>
          </a:bodyPr>
          <a:lstStyle/>
          <a:p>
            <a:r>
              <a:rPr lang="de-DE" noProof="0" dirty="0"/>
              <a:t>Quelle: https://www.grainger.com/product/STORM-INTERFACE-Tactile-Keypad-For-Audible-45LN70, 2025-09-15</a:t>
            </a:r>
          </a:p>
        </p:txBody>
      </p:sp>
      <p:sp>
        <p:nvSpPr>
          <p:cNvPr id="4" name="Foliennummernplatzhalter 3">
            <a:extLst>
              <a:ext uri="{FF2B5EF4-FFF2-40B4-BE49-F238E27FC236}">
                <a16:creationId xmlns:a16="http://schemas.microsoft.com/office/drawing/2014/main" id="{F931C8E5-0BAE-C0D7-5F1B-FCBB1A6A2190}"/>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noProof="0" smtClean="0"/>
              <a:pPr/>
              <a:t>6</a:t>
            </a:fld>
            <a:endParaRPr lang="de-DE" noProof="0" dirty="0"/>
          </a:p>
        </p:txBody>
      </p:sp>
    </p:spTree>
    <p:extLst>
      <p:ext uri="{BB962C8B-B14F-4D97-AF65-F5344CB8AC3E}">
        <p14:creationId xmlns:p14="http://schemas.microsoft.com/office/powerpoint/2010/main" val="353309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4379A-168C-ECF3-2B35-BDAB3CCC0D5D}"/>
              </a:ext>
            </a:extLst>
          </p:cNvPr>
          <p:cNvSpPr>
            <a:spLocks noGrp="1"/>
          </p:cNvSpPr>
          <p:nvPr>
            <p:ph type="title"/>
          </p:nvPr>
        </p:nvSpPr>
        <p:spPr/>
        <p:txBody>
          <a:bodyPr anchor="ctr">
            <a:normAutofit/>
          </a:bodyPr>
          <a:lstStyle/>
          <a:p>
            <a:r>
              <a:rPr lang="de-DE" sz="3300" noProof="0" dirty="0"/>
              <a:t>(3) Nicht-auditiver Zugang und ohne Sprechen zu erfordern</a:t>
            </a:r>
          </a:p>
        </p:txBody>
      </p:sp>
      <p:pic>
        <p:nvPicPr>
          <p:cNvPr id="9" name="Inhaltsplatzhalter 8" descr="Eine SOS-Säule. Auf halber Höhe ist eine Sprechbox mit einem runden Knopf.">
            <a:extLst>
              <a:ext uri="{FF2B5EF4-FFF2-40B4-BE49-F238E27FC236}">
                <a16:creationId xmlns:a16="http://schemas.microsoft.com/office/drawing/2014/main" id="{74A105CC-51C3-0ADA-0A5C-33A3684FFE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5554" y="1784256"/>
            <a:ext cx="2900892" cy="4351338"/>
          </a:xfrm>
        </p:spPr>
      </p:pic>
      <p:sp>
        <p:nvSpPr>
          <p:cNvPr id="11" name="Textfeld 10">
            <a:extLst>
              <a:ext uri="{FF2B5EF4-FFF2-40B4-BE49-F238E27FC236}">
                <a16:creationId xmlns:a16="http://schemas.microsoft.com/office/drawing/2014/main" id="{C390E84F-015D-E986-2968-7B17AB8C14B5}"/>
              </a:ext>
            </a:extLst>
          </p:cNvPr>
          <p:cNvSpPr txBox="1"/>
          <p:nvPr/>
        </p:nvSpPr>
        <p:spPr>
          <a:xfrm>
            <a:off x="5542326" y="4655890"/>
            <a:ext cx="1073791" cy="338554"/>
          </a:xfrm>
          <a:prstGeom prst="rect">
            <a:avLst/>
          </a:prstGeom>
          <a:solidFill>
            <a:schemeClr val="bg1"/>
          </a:solidFill>
        </p:spPr>
        <p:txBody>
          <a:bodyPr wrap="square" rtlCol="0">
            <a:spAutoFit/>
          </a:bodyPr>
          <a:lstStyle/>
          <a:p>
            <a:r>
              <a:rPr lang="de-DE" sz="800" dirty="0"/>
              <a:t>Guten Tag. Was kann ich für Sie tun?</a:t>
            </a:r>
          </a:p>
        </p:txBody>
      </p:sp>
      <p:sp>
        <p:nvSpPr>
          <p:cNvPr id="5" name="Textfeld 4">
            <a:extLst>
              <a:ext uri="{FF2B5EF4-FFF2-40B4-BE49-F238E27FC236}">
                <a16:creationId xmlns:a16="http://schemas.microsoft.com/office/drawing/2014/main" id="{3F56054F-2C30-0677-BB9B-3E0105BBA62C}"/>
              </a:ext>
            </a:extLst>
          </p:cNvPr>
          <p:cNvSpPr txBox="1"/>
          <p:nvPr/>
        </p:nvSpPr>
        <p:spPr>
          <a:xfrm>
            <a:off x="564573" y="6356350"/>
            <a:ext cx="10572349" cy="369332"/>
          </a:xfrm>
          <a:prstGeom prst="rect">
            <a:avLst/>
          </a:prstGeom>
          <a:noFill/>
        </p:spPr>
        <p:txBody>
          <a:bodyPr wrap="square">
            <a:spAutoFit/>
          </a:bodyPr>
          <a:lstStyle/>
          <a:p>
            <a:r>
              <a:rPr lang="de-DE" noProof="0" dirty="0"/>
              <a:t>Quelle: </a:t>
            </a:r>
            <a:r>
              <a:rPr lang="de-DE" dirty="0"/>
              <a:t>https://unsplash.com/de/fotos/ein-blaues-schild-an-einem-baum-vYKWyDy3EUU 2025-09-17</a:t>
            </a:r>
            <a:endParaRPr lang="de-DE" noProof="0" dirty="0"/>
          </a:p>
        </p:txBody>
      </p:sp>
      <p:sp>
        <p:nvSpPr>
          <p:cNvPr id="4" name="Foliennummernplatzhalter 3">
            <a:extLst>
              <a:ext uri="{FF2B5EF4-FFF2-40B4-BE49-F238E27FC236}">
                <a16:creationId xmlns:a16="http://schemas.microsoft.com/office/drawing/2014/main" id="{D4C39AE4-6584-2EE1-0CC1-01967FD388BD}"/>
              </a:ext>
              <a:ext uri="{C183D7F6-B498-43B3-948B-1728B52AA6E4}">
                <adec:decorative xmlns:adec="http://schemas.microsoft.com/office/drawing/2017/decorative" val="1"/>
              </a:ext>
            </a:extLst>
          </p:cNvPr>
          <p:cNvSpPr>
            <a:spLocks noGrp="1"/>
          </p:cNvSpPr>
          <p:nvPr>
            <p:ph type="sldNum" sz="quarter" idx="12"/>
          </p:nvPr>
        </p:nvSpPr>
        <p:spPr/>
        <p:txBody>
          <a:bodyPr anchor="ctr">
            <a:normAutofit/>
          </a:bodyPr>
          <a:lstStyle/>
          <a:p>
            <a:pPr>
              <a:spcAft>
                <a:spcPts val="600"/>
              </a:spcAft>
            </a:pPr>
            <a:fld id="{935305CA-DCC9-4948-BD69-6E7F4002ACB5}" type="slidenum">
              <a:rPr lang="de-DE" noProof="0" smtClean="0"/>
              <a:pPr>
                <a:spcAft>
                  <a:spcPts val="600"/>
                </a:spcAft>
              </a:pPr>
              <a:t>7</a:t>
            </a:fld>
            <a:endParaRPr lang="de-DE" noProof="0" dirty="0"/>
          </a:p>
        </p:txBody>
      </p:sp>
    </p:spTree>
    <p:extLst>
      <p:ext uri="{BB962C8B-B14F-4D97-AF65-F5344CB8AC3E}">
        <p14:creationId xmlns:p14="http://schemas.microsoft.com/office/powerpoint/2010/main" val="373703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0253D-8786-0802-9A74-F54F31BDEA91}"/>
              </a:ext>
            </a:extLst>
          </p:cNvPr>
          <p:cNvSpPr>
            <a:spLocks noGrp="1"/>
          </p:cNvSpPr>
          <p:nvPr>
            <p:ph type="title"/>
          </p:nvPr>
        </p:nvSpPr>
        <p:spPr/>
        <p:txBody>
          <a:bodyPr>
            <a:normAutofit/>
          </a:bodyPr>
          <a:lstStyle/>
          <a:p>
            <a:r>
              <a:rPr lang="de-DE" noProof="0" dirty="0"/>
              <a:t>(4) Einfach für die Hände</a:t>
            </a:r>
          </a:p>
        </p:txBody>
      </p:sp>
      <p:sp>
        <p:nvSpPr>
          <p:cNvPr id="4" name="Foliennummernplatzhalter 3">
            <a:extLst>
              <a:ext uri="{FF2B5EF4-FFF2-40B4-BE49-F238E27FC236}">
                <a16:creationId xmlns:a16="http://schemas.microsoft.com/office/drawing/2014/main" id="{1874FD90-B870-E4F5-23F3-3314CCAA8A72}"/>
              </a:ext>
            </a:extLst>
          </p:cNvPr>
          <p:cNvSpPr>
            <a:spLocks noGrp="1"/>
          </p:cNvSpPr>
          <p:nvPr>
            <p:ph type="sldNum" sz="quarter" idx="12"/>
          </p:nvPr>
        </p:nvSpPr>
        <p:spPr/>
        <p:txBody>
          <a:bodyPr/>
          <a:lstStyle/>
          <a:p>
            <a:fld id="{935305CA-DCC9-4948-BD69-6E7F4002ACB5}" type="slidenum">
              <a:rPr lang="de-DE" noProof="0" smtClean="0"/>
              <a:pPr/>
              <a:t>8</a:t>
            </a:fld>
            <a:endParaRPr lang="de-DE" noProof="0" dirty="0"/>
          </a:p>
        </p:txBody>
      </p:sp>
      <p:sp>
        <p:nvSpPr>
          <p:cNvPr id="5" name="Textfeld 4">
            <a:extLst>
              <a:ext uri="{FF2B5EF4-FFF2-40B4-BE49-F238E27FC236}">
                <a16:creationId xmlns:a16="http://schemas.microsoft.com/office/drawing/2014/main" id="{4A08C4DF-CBA1-F066-DC25-B6B9F26AF91B}"/>
              </a:ext>
            </a:extLst>
          </p:cNvPr>
          <p:cNvSpPr txBox="1"/>
          <p:nvPr/>
        </p:nvSpPr>
        <p:spPr>
          <a:xfrm>
            <a:off x="564573" y="6356350"/>
            <a:ext cx="10572349" cy="369332"/>
          </a:xfrm>
          <a:prstGeom prst="rect">
            <a:avLst/>
          </a:prstGeom>
          <a:noFill/>
        </p:spPr>
        <p:txBody>
          <a:bodyPr wrap="square">
            <a:spAutoFit/>
          </a:bodyPr>
          <a:lstStyle/>
          <a:p>
            <a:r>
              <a:rPr lang="de-DE" noProof="0" dirty="0"/>
              <a:t>Quelle: </a:t>
            </a:r>
            <a:r>
              <a:rPr lang="de-DE" dirty="0"/>
              <a:t>https://www.pexels.com/photo/person-checking-in-at-the-airport-3943950/ 2025-09-17</a:t>
            </a:r>
            <a:endParaRPr lang="de-DE" noProof="0" dirty="0"/>
          </a:p>
        </p:txBody>
      </p:sp>
      <p:pic>
        <p:nvPicPr>
          <p:cNvPr id="10" name="Inhaltsplatzhalter 9" descr="Checkin-Terminal am Flughafen. Eine Hand zeigt auf einen großen Button zur Auswahl der Sprache.">
            <a:extLst>
              <a:ext uri="{FF2B5EF4-FFF2-40B4-BE49-F238E27FC236}">
                <a16:creationId xmlns:a16="http://schemas.microsoft.com/office/drawing/2014/main" id="{DFB0AA5A-7B3A-92F2-BA26-165BCEA059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831221" y="1825625"/>
            <a:ext cx="652955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64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71E01-5579-E8E8-CFD7-011B360B8604}"/>
              </a:ext>
            </a:extLst>
          </p:cNvPr>
          <p:cNvSpPr>
            <a:spLocks noGrp="1"/>
          </p:cNvSpPr>
          <p:nvPr>
            <p:ph type="title"/>
          </p:nvPr>
        </p:nvSpPr>
        <p:spPr/>
        <p:txBody>
          <a:bodyPr>
            <a:normAutofit fontScale="90000"/>
          </a:bodyPr>
          <a:lstStyle/>
          <a:p>
            <a:r>
              <a:rPr lang="de-DE" noProof="0" dirty="0"/>
              <a:t>(5) Einfache Navigation, Ablenkungen vermeiden</a:t>
            </a:r>
          </a:p>
        </p:txBody>
      </p:sp>
      <p:pic>
        <p:nvPicPr>
          <p:cNvPr id="6" name="SBT-Flackern" descr="Geldautomat mit flackerndem Bildschirm. &quot;Loading&quot;">
            <a:hlinkClick r:id="" action="ppaction://media"/>
            <a:extLst>
              <a:ext uri="{FF2B5EF4-FFF2-40B4-BE49-F238E27FC236}">
                <a16:creationId xmlns:a16="http://schemas.microsoft.com/office/drawing/2014/main" id="{52FB5B7B-91C2-932E-0302-B2813BE11AF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469161" y="1713052"/>
            <a:ext cx="7253680" cy="4828154"/>
          </a:xfrm>
        </p:spPr>
      </p:pic>
      <p:sp>
        <p:nvSpPr>
          <p:cNvPr id="7" name="Textfeld 6">
            <a:extLst>
              <a:ext uri="{FF2B5EF4-FFF2-40B4-BE49-F238E27FC236}">
                <a16:creationId xmlns:a16="http://schemas.microsoft.com/office/drawing/2014/main" id="{2C856013-7D22-27F6-F794-E92E756F4392}"/>
              </a:ext>
            </a:extLst>
          </p:cNvPr>
          <p:cNvSpPr txBox="1"/>
          <p:nvPr/>
        </p:nvSpPr>
        <p:spPr>
          <a:xfrm rot="21163606">
            <a:off x="4865614" y="2928957"/>
            <a:ext cx="1602297" cy="2215991"/>
          </a:xfrm>
          <a:prstGeom prst="rect">
            <a:avLst/>
          </a:prstGeom>
          <a:noFill/>
        </p:spPr>
        <p:txBody>
          <a:bodyPr wrap="square" rtlCol="0">
            <a:spAutoFit/>
          </a:bodyPr>
          <a:lstStyle/>
          <a:p>
            <a:pPr algn="ctr"/>
            <a:r>
              <a:rPr lang="de-DE" sz="13800" dirty="0">
                <a:solidFill>
                  <a:srgbClr val="C00000"/>
                </a:solidFill>
                <a:effectLst>
                  <a:glow rad="38100">
                    <a:schemeClr val="tx1"/>
                  </a:glow>
                </a:effectLst>
              </a:rPr>
              <a:t>X</a:t>
            </a:r>
          </a:p>
        </p:txBody>
      </p:sp>
      <p:sp>
        <p:nvSpPr>
          <p:cNvPr id="4" name="Foliennummernplatzhalter 3">
            <a:extLst>
              <a:ext uri="{FF2B5EF4-FFF2-40B4-BE49-F238E27FC236}">
                <a16:creationId xmlns:a16="http://schemas.microsoft.com/office/drawing/2014/main" id="{DDB7458E-793B-0E8F-E38D-B6C02BBC7C6D}"/>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noProof="0" smtClean="0"/>
              <a:pPr/>
              <a:t>9</a:t>
            </a:fld>
            <a:endParaRPr lang="de-DE" noProof="0" dirty="0"/>
          </a:p>
        </p:txBody>
      </p:sp>
    </p:spTree>
    <p:extLst>
      <p:ext uri="{BB962C8B-B14F-4D97-AF65-F5344CB8AC3E}">
        <p14:creationId xmlns:p14="http://schemas.microsoft.com/office/powerpoint/2010/main" val="20822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bldLst>
      <p:bldP spid="7" grpId="0"/>
    </p:bldLst>
  </p:timing>
</p:sld>
</file>

<file path=ppt/theme/theme1.xml><?xml version="1.0" encoding="utf-8"?>
<a:theme xmlns:a="http://schemas.openxmlformats.org/drawingml/2006/main" name="Office 2013 – 2022-Design">
  <a:themeElements>
    <a:clrScheme name="Office 2013 – 2022-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Tollwerk 16x9 (hell)">
  <a:themeElements>
    <a:clrScheme name="Benutzerdefiniert 1">
      <a:dk1>
        <a:srgbClr val="2C418A"/>
      </a:dk1>
      <a:lt1>
        <a:srgbClr val="FFFFFF"/>
      </a:lt1>
      <a:dk2>
        <a:srgbClr val="000000"/>
      </a:dk2>
      <a:lt2>
        <a:srgbClr val="132052"/>
      </a:lt2>
      <a:accent1>
        <a:srgbClr val="FFFD38"/>
      </a:accent1>
      <a:accent2>
        <a:srgbClr val="118092"/>
      </a:accent2>
      <a:accent3>
        <a:srgbClr val="E4E4E4"/>
      </a:accent3>
      <a:accent4>
        <a:srgbClr val="32363F"/>
      </a:accent4>
      <a:accent5>
        <a:srgbClr val="008093"/>
      </a:accent5>
      <a:accent6>
        <a:srgbClr val="32363F"/>
      </a:accent6>
      <a:hlink>
        <a:srgbClr val="FFFD38"/>
      </a:hlink>
      <a:folHlink>
        <a:srgbClr val="FFFD38"/>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3.xml><?xml version="1.0" encoding="utf-8"?>
<a:theme xmlns:a="http://schemas.openxmlformats.org/drawingml/2006/main" name="1_T-Systems MMS 2022 DE">
  <a:themeElements>
    <a:clrScheme name="MMS 2022">
      <a:dk1>
        <a:srgbClr val="000000"/>
      </a:dk1>
      <a:lt1>
        <a:srgbClr val="FFFFFF"/>
      </a:lt1>
      <a:dk2>
        <a:srgbClr val="E20074"/>
      </a:dk2>
      <a:lt2>
        <a:srgbClr val="A3A3A3"/>
      </a:lt2>
      <a:accent1>
        <a:srgbClr val="1BADA2"/>
      </a:accent1>
      <a:accent2>
        <a:srgbClr val="53BAF2"/>
      </a:accent2>
      <a:accent3>
        <a:srgbClr val="FF9A1E"/>
      </a:accent3>
      <a:accent4>
        <a:srgbClr val="FFD328"/>
      </a:accent4>
      <a:accent5>
        <a:srgbClr val="1062AC"/>
      </a:accent5>
      <a:accent6>
        <a:srgbClr val="BECB44"/>
      </a:accent6>
      <a:hlink>
        <a:srgbClr val="E20074"/>
      </a:hlink>
      <a:folHlink>
        <a:srgbClr val="8E24AA"/>
      </a:folHlink>
    </a:clrScheme>
    <a:fontScheme name="Deutsche Telekom Liquid Master">
      <a:majorFont>
        <a:latin typeface="TeleNeo Office ExtraBold"/>
        <a:ea typeface=""/>
        <a:cs typeface=""/>
      </a:majorFont>
      <a:minorFont>
        <a:latin typeface="TeleNeo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noFill/>
        </a:ln>
      </a:spPr>
      <a:bodyPr lIns="216000" tIns="216000" rIns="216000" bIns="216000" rtlCol="0" anchor="ctr" anchorCtr="0"/>
      <a:lstStyle>
        <a:defPPr marL="144000" indent="-144000" algn="l">
          <a:spcAft>
            <a:spcPts val="600"/>
          </a:spcAft>
          <a:buFont typeface="TeleNeo Office" panose="020B0504040202090203" pitchFamily="34" charset="0"/>
          <a:buChar cha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buClr>
            <a:schemeClr val="tx1"/>
          </a:buClr>
          <a:buSzPct val="100000"/>
          <a:buFont typeface="TeleNeo Office" panose="020B0504040202090203" pitchFamily="34" charset="0"/>
          <a:buChar char="•"/>
          <a:defRPr dirty="0" err="1" smtClean="0"/>
        </a:defPPr>
      </a:lstStyle>
    </a:txDef>
  </a:objectDefaults>
  <a:extraClrSchemeLst/>
  <a:custClrLst>
    <a:custClr name="Smaragd">
      <a:srgbClr val="078C82"/>
    </a:custClr>
    <a:custClr name="Ozean">
      <a:srgbClr val="5AB4C8"/>
    </a:custClr>
    <a:custClr name="Cappuccino">
      <a:srgbClr val="BD968C"/>
    </a:custClr>
    <a:custClr name="Curry">
      <a:srgbClr val="C8B45A"/>
    </a:custClr>
    <a:custClr name="Jeans">
      <a:srgbClr val="0478BE"/>
    </a:custClr>
    <a:custClr name="Aubergine">
      <a:srgbClr val="3C325A"/>
    </a:custClr>
    <a:custClr name="Leer">
      <a:srgbClr val="FFFFFF"/>
    </a:custClr>
    <a:custClr name="Leer">
      <a:srgbClr val="FFFFFF"/>
    </a:custClr>
    <a:custClr name="Leer">
      <a:srgbClr val="FFFFFF"/>
    </a:custClr>
    <a:custClr name="Leer">
      <a:srgbClr val="FFFFFF"/>
    </a:custClr>
    <a:custClr name="Mint">
      <a:srgbClr val="86CBC4"/>
    </a:custClr>
    <a:custClr name="Himmel">
      <a:srgbClr val="CBE8F4"/>
    </a:custClr>
    <a:custClr name="Pfirsich">
      <a:srgbClr val="FAE2D8"/>
    </a:custClr>
    <a:custClr name="Vanille">
      <a:srgbClr val="F5EBAF"/>
    </a:custClr>
    <a:custClr name="Azur">
      <a:srgbClr val="45C1F1"/>
    </a:custClr>
    <a:custClr name="Flieder">
      <a:srgbClr val="9C9BB9"/>
    </a:custClr>
    <a:custClr name="Leer">
      <a:srgbClr val="FFFFFF"/>
    </a:custClr>
    <a:custClr name="Leer">
      <a:srgbClr val="FFFFFF"/>
    </a:custClr>
    <a:custClr name="Leer">
      <a:srgbClr val="FFFFFF"/>
    </a:custClr>
    <a:custClr name="Leer">
      <a:srgbClr val="FFFFFF"/>
    </a:custClr>
    <a:custClr name="Grau 38">
      <a:srgbClr val="262626"/>
    </a:custClr>
    <a:custClr name="Grau 75">
      <a:srgbClr val="4B4B4B"/>
    </a:custClr>
    <a:custClr name="Grau 115">
      <a:srgbClr val="737373"/>
    </a:custClr>
    <a:custClr name="Grau 178">
      <a:srgbClr val="B2B2B2"/>
    </a:custClr>
    <a:custClr name="Grau 220">
      <a:srgbClr val="DCDCDC"/>
    </a:custClr>
    <a:custClr name="Leer">
      <a:srgbClr val="FFFFFF"/>
    </a:custClr>
    <a:custClr name="Leer">
      <a:srgbClr val="FFFFFF"/>
    </a:custClr>
    <a:custClr name="Rot">
      <a:srgbClr val="D90000"/>
    </a:custClr>
    <a:custClr name="Gelb">
      <a:srgbClr val="FECB00"/>
    </a:custClr>
    <a:custClr name="Grün">
      <a:srgbClr val="46A800"/>
    </a:custClr>
  </a:custClrLst>
  <a:extLst>
    <a:ext uri="{05A4C25C-085E-4340-85A3-A5531E510DB2}">
      <thm15:themeFamily xmlns:thm15="http://schemas.microsoft.com/office/thememl/2012/main" name="220627_MMS_Master_DE.pptx" id="{AE5E59D1-0DD6-403F-9803-E13940DE6E4B}" vid="{523034A5-3BE2-47C9-8C78-2E6DB02D4111}"/>
    </a:ext>
  </a:extLst>
</a:theme>
</file>

<file path=ppt/theme/theme4.xml><?xml version="1.0" encoding="utf-8"?>
<a:theme xmlns:a="http://schemas.openxmlformats.org/drawingml/2006/main" name="Office Theme">
  <a:themeElements>
    <a:clrScheme name="Benutzerdefiniert 1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BFBFBF"/>
      </a:hlink>
      <a:folHlink>
        <a:srgbClr val="BFBF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wA1D18CnVURKi/Msde8TtyJ1wvc=" pdftag="H1" isBookmarkSet="no" bookmark="yes" Order="_x0031_"/>
  <Shape xmlns="" ID="B2El0aXF6LXTFrOxi4uWNe3Gi1c=" pdftag="H2" isBookmarkSet="no" bookmark="yes" Order="_x0032_"/>
  <Shape xmlns="" ID="NBisaGLmSGH7vKefW+p/KlAm/4M=" pdftag="H2" isBookmarkSet="no" bookmark="yes" Order="_x0031_"/>
  <Shape xmlns="" ID="/NK6RH3jTDepdx6dgq3CJhDCRRw=" pdftag="P" isBookmarkSet="no" bookmark="no" Order="_x0032_"/>
  <Shape xmlns="" ID="62UTqro7zwWKLMLZDxcrmubR5b0=" Order="_x0033_" pdftag="_x005B_Artifact_x005D_" isBookmarkSet="no" bookmark="no"/>
  <Shape xmlns="" ID="UeCpqTVPL8y9dsqzjYYpRB0Xd4I=" Order="_x0034_" pdftag="_x005B_Artifact_x005D_" isBookmarkSet="no" bookmark="no"/>
  <Shape xmlns="" ID="DQBry1I4iXDUY7boSgYzuHdd2kA=" pdftag="H2" isBookmarkSet="no" bookmark="yes" Order="_x0031_"/>
  <Shape xmlns="" ID="y9yBckny3A8y8NShCAKOCGbA9QA=" pdftag="P" isBookmarkSet="no" bookmark="no" Order="_x0032_"/>
  <Shape xmlns="" ID="qaHqTYr9LMXOr0gSIBHRpjwg2QA=" Order="_x0033_" pdftag="_x005B_Artifact_x005D_" isBookmarkSet="no" bookmark="no"/>
  <Shape xmlns="" ID="cIMFmZjRra4sxU7WAIJpazwlwoQ=" pdftag="H2" isBookmarkSet="no" bookmark="yes" Order="_x0031_"/>
  <Shape xmlns="" ID="zylUTMZfRAwtS9TN+JPvTSqrLMY=" pdftag="P" isBookmarkSet="no" bookmark="no" Order="_x0032_"/>
  <Shape xmlns="" ID="LpwNKsriJ6eadOSc7g1wOHaHBT4=" Order="_x0033_" pdftag="_x005B_Artifact_x005D_" isBookmarkSet="no" bookmark="no"/>
  <Shape xmlns="" ID="Sowg1aKLcrOXwM9fNWdoUP86xYw=" pdftag="" bookmark="no" Order="_x0031_"/>
  <Shape xmlns="" ID="Evh3Tf5HIQZLam/4UpOSuvkimfs=" pdftag="" Order="_x0032_" bookmark="no"/>
  <Shape xmlns="" ID="Qe9xSyjsdBkO1QsLBXAPuDPk6zA=" pdftag="" Order="_x0033_" bookmark="no"/>
  <Shape xmlns="" ID="MtNe3+WICrxL1/3Tcp7kkk9bwKQ=" pdftag="" bookmark="no" Order="_x0033_"/>
  <Shape xmlns="" ID="sEX7K2UhZswOPVntjMCz0QnVSKw=" pdftag="" bookmark="no" Order="_x0031_"/>
  <Shape xmlns="" ID="l8jteuguE517Djr9rY2SWCXTydk=" pdftag="" bookmark="no" Order="_x0032_"/>
  <Shape xmlns="" ID="MMT7NiSF6yO/kGSiZyiHQsyidWw=" pdftag="" bookmark="no" Order="_x0033_"/>
  <Shape xmlns="" ID="1iP1HUdBLAGEEZwxBmFau1jIBX0=" pdftag="H2" isBookmarkSet="no" bookmark="yes" Order="_x0031_"/>
  <Shape xmlns="" ID="V+uMif22URbYBBp60k8XFNrUnGw=" pdftag="P" isBookmarkSet="no" bookmark="no" Order="_x0032_"/>
  <Shape xmlns="" ID="kNKsrjCQxSYzW/hj6wPz14WqWsE=" Order="_x0033_" pdftag="_x005B_Artifact_x005D_" isBookmarkSet="no" bookmark="no"/>
  <Shape xmlns="" ID="ntHGDV4vikLl3QUi9l7T3V/gIOQ=" Order="_x0034_" pdftag="_x005B_Artifact_x005D_" isBookmarkSet="no" bookmark="no"/>
  <Shape xmlns="" ID="HlhgDpF1zByPp9zdXia18K56NTs=" pdftag="H2" isBookmarkSet="no" bookmark="yes" Order="_x0031_"/>
  <Shape xmlns="" ID="WZ0nGOeQ82vN5z+gM2Jsaa7hryg=" pdftag="P" isBookmarkSet="no" bookmark="no" Order="_x0032_"/>
  <Shape xmlns="" ID="LYwkRXuhoSERe/CFzcRayN8YHAo=" Order="_x0033_" pdftag="_x005B_Artifact_x005D_" isBookmarkSet="no" bookmark="no"/>
  <HyperLink xmlns="" ID="62UTqro7zwWKLMLZDxcrmubR5b0=-66117401498.0274_499.3963" plainAltText="http:_x002F__x002F_www.w3.org_x002F_TR_x002F_2014_x002F_NOTE-WCAG-EM-20140710_x002F_"/>
  <HyperLink xmlns="" ID="Qe9xSyjsdBkO1QsLBXAPuDPk6zA=1078960056570.6523_505.3963" plainAltText="https:_x002F__x002F_eur-lex.europa.eu_x002F_legal-" Lang=""/>
  <HyperLink xmlns="" ID="Qe9xSyjsdBkO1QsLBXAPuDPk6zA=55887939679.15236_517.3962" plainAltText="content_x002F_DE_x002F_TXT_x002F__x003F_uri_x003D_CELEX:32018D1524" Lang=""/>
  <HyperLink xmlns="" ID="kNKsrjCQxSYzW/hj6wPz14WqWsE=-111026977098.0274_499.3963" plainAltText="https:_x002F__x002F_www.bitvtest.de_x002F_bitv_test_x002F_das_testverfahren_im_detail_x002F_verfahren.html"/>
  <SubText xmlns="" ID="wA1D18CnVURKi/Msde8TtyJ1wvc=-1" artifact="_x0030_" plainAltText=""/>
  <SubText xmlns="" ID="B2El0aXF6LXTFrOxi4uWNe3Gi1c=-1" artifact="_x0030_" plainAltText=""/>
  <SubText xmlns="" ID="B2El0aXF6LXTFrOxi4uWNe3Gi1c=-22" artifact="_x0030_" plainAltText=""/>
  <SubText xmlns="" ID="B2El0aXF6LXTFrOxi4uWNe3Gi1c=-65" artifact="_x0030_" plainAltText=""/>
  <SubText xmlns="" ID="NBisaGLmSGH7vKefW+p/KlAm/4M=-1" artifact="_x0030_" plainAltText=""/>
  <SubText xmlns="" ID="/NK6RH3jTDepdx6dgq3CJhDCRRw=-1" artifact="_x0030_" plainAltText=""/>
  <SubText xmlns="" ID="/NK6RH3jTDepdx6dgq3CJhDCRRw=-35" artifact="_x0030_" plainAltText=""/>
  <SubText xmlns="" ID="/NK6RH3jTDepdx6dgq3CJhDCRRw=-61" artifact="_x0030_" plainAltText=""/>
  <SubText xmlns="" ID="/NK6RH3jTDepdx6dgq3CJhDCRRw=-72" artifact="_x0030_" plainAltText=""/>
  <SubText xmlns="" ID="/NK6RH3jTDepdx6dgq3CJhDCRRw=-108" artifact="_x0030_" plainAltText=""/>
  <SubText xmlns="" ID="/NK6RH3jTDepdx6dgq3CJhDCRRw=-143" artifact="_x0030_" plainAltText=""/>
  <SubText xmlns="" ID="/NK6RH3jTDepdx6dgq3CJhDCRRw=-182" artifact="_x0030_" plainAltText=""/>
  <SubText xmlns="" ID="/NK6RH3jTDepdx6dgq3CJhDCRRw=-216" artifact="_x0030_" plainAltText=""/>
  <SubText xmlns="" ID="DQBry1I4iXDUY7boSgYzuHdd2kA=-1" artifact="_x0030_" plainAltText=""/>
  <SubText xmlns="" ID="y9yBckny3A8y8NShCAKOCGbA9QA=-1" artifact="_x0030_" plainAltText=""/>
  <SubText xmlns="" ID="y9yBckny3A8y8NShCAKOCGbA9QA=-62" artifact="_x0030_" plainAltText=""/>
  <SubText xmlns="" ID="y9yBckny3A8y8NShCAKOCGbA9QA=-153" artifact="_x0030_" plainAltText=""/>
  <SubText xmlns="" ID="y9yBckny3A8y8NShCAKOCGbA9QA=-215" artifact="_x0030_" plainAltText=""/>
  <SubText xmlns="" ID="y9yBckny3A8y8NShCAKOCGbA9QA=-246" artifact="_x0030_" plainAltText=""/>
  <SubText xmlns="" ID="y9yBckny3A8y8NShCAKOCGbA9QA=-288" artifact="_x0030_" plainAltText=""/>
  <SubText xmlns="" ID="y9yBckny3A8y8NShCAKOCGbA9QA=-356" artifact="_x0030_" plainAltText=""/>
  <SubText xmlns="" ID="y9yBckny3A8y8NShCAKOCGbA9QA=-408" artifact="_x0030_" plainAltText=""/>
  <SubText xmlns="" ID="y9yBckny3A8y8NShCAKOCGbA9QA=-453" artifact="_x0030_" plainAltText=""/>
  <SubText xmlns="" ID="y9yBckny3A8y8NShCAKOCGbA9QA=-499" artifact="_x0030_" plainAltText=""/>
  <SubText xmlns="" ID="y9yBckny3A8y8NShCAKOCGbA9QA=-638" artifact="_x0030_" plainAltText=""/>
  <SubText xmlns="" ID="y9yBckny3A8y8NShCAKOCGbA9QA=-741" artifact="_x0030_" plainAltText=""/>
  <SubText xmlns="" ID="cIMFmZjRra4sxU7WAIJpazwlwoQ=-1" artifact="_x0030_" plainAltText=""/>
  <SubText xmlns="" ID="zylUTMZfRAwtS9TN+JPvTSqrLMY=-1" artifact="_x0030_" plainAltText=""/>
  <SubText xmlns="" ID="zylUTMZfRAwtS9TN+JPvTSqrLMY=-19" artifact="_x0030_" plainAltText=""/>
  <SubText xmlns="" ID="zylUTMZfRAwtS9TN+JPvTSqrLMY=-32" artifact="_x0030_" plainAltText=""/>
  <SubText xmlns="" ID="zylUTMZfRAwtS9TN+JPvTSqrLMY=-54" artifact="_x0030_" plainAltText=""/>
  <SubText xmlns="" ID="zylUTMZfRAwtS9TN+JPvTSqrLMY=-143" artifact="_x0030_" plainAltText=""/>
  <SubText xmlns="" ID="zylUTMZfRAwtS9TN+JPvTSqrLMY=-174" artifact="_x0030_" plainAltText=""/>
  <SubText xmlns="" ID="zylUTMZfRAwtS9TN+JPvTSqrLMY=-202" artifact="_x0030_" plainAltText=""/>
  <SubText xmlns="" ID="zylUTMZfRAwtS9TN+JPvTSqrLMY=-231" artifact="_x0030_" plainAltText=""/>
  <SubText xmlns="" ID="zylUTMZfRAwtS9TN+JPvTSqrLMY=-286" artifact="_x0030_" plainAltText=""/>
  <SubText xmlns="" ID="Sowg1aKLcrOXwM9fNWdoUP86xYw=-1" artifact="_x0030_" plainAltText=""/>
  <SubText xmlns="" ID="Evh3Tf5HIQZLam/4UpOSuvkimfs=-1" artifact="_x0030_" plainAltText=""/>
  <SubText xmlns="" ID="Evh3Tf5HIQZLam/4UpOSuvkimfs=-38" artifact="_x0030_" plainAltText=""/>
  <SubText xmlns="" ID="Evh3Tf5HIQZLam/4UpOSuvkimfs=-60" artifact="_x0030_" plainAltText=""/>
  <SubText xmlns="" ID="Evh3Tf5HIQZLam/4UpOSuvkimfs=-95" artifact="_x0030_" plainAltText=""/>
  <SubText xmlns="" ID="Evh3Tf5HIQZLam/4UpOSuvkimfs=-128" artifact="_x0030_" plainAltText=""/>
  <SubText xmlns="" ID="Evh3Tf5HIQZLam/4UpOSuvkimfs=-164" artifact="_x0030_" plainAltText=""/>
  <SubText xmlns="" ID="Evh3Tf5HIQZLam/4UpOSuvkimfs=-246" artifact="_x0030_" plainAltText=""/>
  <SubText xmlns="" ID="Evh3Tf5HIQZLam/4UpOSuvkimfs=-291" artifact="_x0030_" plainAltText=""/>
  <SubText xmlns="" ID="Evh3Tf5HIQZLam/4UpOSuvkimfs=-341" artifact="_x0030_" plainAltText=""/>
  <SubText xmlns="" ID="sEX7K2UhZswOPVntjMCz0QnVSKw=-1" artifact="_x0030_" plainAltText=""/>
  <SubText xmlns="" ID="l8jteuguE517Djr9rY2SWCXTydk=-1" artifact="_x0030_" plainAltText=""/>
  <SubText xmlns="" ID="l8jteuguE517Djr9rY2SWCXTydk=-54" artifact="_x0030_" plainAltText=""/>
  <SubText xmlns="" ID="l8jteuguE517Djr9rY2SWCXTydk=-141" artifact="_x0030_" plainAltText=""/>
  <SubText xmlns="" ID="l8jteuguE517Djr9rY2SWCXTydk=-256" artifact="_x0030_" plainAltText=""/>
  <SubText xmlns="" ID="l8jteuguE517Djr9rY2SWCXTydk=-322" artifact="_x0030_" plainAltText=""/>
  <SubText xmlns="" ID="l8jteuguE517Djr9rY2SWCXTydk=-401" artifact="_x0030_" plainAltText=""/>
  <SubText xmlns="" ID="l8jteuguE517Djr9rY2SWCXTydk=-460" artifact="_x0030_" plainAltText=""/>
  <SubText xmlns="" ID="l8jteuguE517Djr9rY2SWCXTydk=-484" artifact="_x0030_" plainAltText=""/>
  <SubText xmlns="" ID="l8jteuguE517Djr9rY2SWCXTydk=-543" artifact="_x0030_" plainAltText=""/>
  <SubText xmlns="" ID="1iP1HUdBLAGEEZwxBmFau1jIBX0=-1" artifact="_x0030_" plainAltText=""/>
  <SubText xmlns="" ID="V+uMif22URbYBBp60k8XFNrUnGw=-1" artifact="_x0030_" plainAltText=""/>
  <SubText xmlns="" ID="V+uMif22URbYBBp60k8XFNrUnGw=-42" artifact="_x0030_" plainAltText=""/>
  <SubText xmlns="" ID="V+uMif22URbYBBp60k8XFNrUnGw=-87" artifact="_x0030_" plainAltText=""/>
  <SubText xmlns="" ID="V+uMif22URbYBBp60k8XFNrUnGw=-103" artifact="_x0030_" plainAltText=""/>
  <SubText xmlns="" ID="V+uMif22URbYBBp60k8XFNrUnGw=-141" artifact="_x0030_" plainAltText=""/>
  <SubText xmlns="" ID="V+uMif22URbYBBp60k8XFNrUnGw=-209" artifact="_x0030_" plainAltText=""/>
  <SubText xmlns="" ID="HlhgDpF1zByPp9zdXia18K56NTs=-1" artifact="_x0030_" plainAltText=""/>
  <SubText xmlns="" ID="WZ0nGOeQ82vN5z+gM2Jsaa7hryg=-1" artifact="_x0030_" plainAltText=""/>
  <SubText xmlns="" ID="WZ0nGOeQ82vN5z+gM2Jsaa7hryg=-26" artifact="_x0030_" plainAltText=""/>
  <SubText xmlns="" ID="WZ0nGOeQ82vN5z+gM2Jsaa7hryg=-153" artifact="_x0030_" plainAltText=""/>
  <SubText xmlns="" ID="WZ0nGOeQ82vN5z+gM2Jsaa7hryg=-194" artifact="_x0030_" plainAltText=""/>
  <SubText xmlns="" ID="WZ0nGOeQ82vN5z+gM2Jsaa7hryg=-344" artifact="_x0030_" plainAltText=""/>
  <SubText xmlns="" ID="WZ0nGOeQ82vN5z+gM2Jsaa7hryg=-416" artifact="_x0030_" plainAltText=""/>
  <SubText xmlns="" ID="WZ0nGOeQ82vN5z+gM2Jsaa7hryg=-475" artifact="_x0030_" plainAltText=""/>
  <SubText xmlns="" ID="WZ0nGOeQ82vN5z+gM2Jsaa7hryg=-512" artifact="_x0030_" plainAltText=""/>
  <Shape xmlns="" ID="XrmLC38iNkEe2lIT15jkEGo8TnA=" pdftag="P" isBookmarkSet="no" bookmark="no" Order="_x0033_"/>
  <Shape xmlns="" ID="g1yDfS36OHe/Tz+Dh5RrkE3CTpU=" pdftag="" Order="_x0032_" bookmark="no"/>
  <Shape xmlns="" ID="je0H9YyYz3Pc5TelK6SurPdx1TE=" pdftag="" Order="_x0034_" bookmark="no"/>
  <Shape xmlns="" ID="zFa2QnDRBj6b4NfKVly90uroRto=" pdftag="" Order="_x0033_" bookmark="no"/>
  <SubText xmlns="" ID="XrmLC38iNkEe2lIT15jkEGo8TnA=-1" artifact="_x0030_" plainAltText=""/>
  <SubText xmlns="" ID="XrmLC38iNkEe2lIT15jkEGo8TnA=-5" artifact="_x0030_" plainAltText=""/>
  <SubText xmlns="" ID="g1yDfS36OHe/Tz+Dh5RrkE3CTpU=-1" artifact="_x0030_" plainAltText=""/>
  <SubText xmlns="" ID="g1yDfS36OHe/Tz+Dh5RrkE3CTpU=-38" artifact="_x0030_" plainAltText=""/>
  <SubText xmlns="" ID="g1yDfS36OHe/Tz+Dh5RrkE3CTpU=-60" artifact="_x0030_" plainAltText=""/>
  <SubText xmlns="" ID="g1yDfS36OHe/Tz+Dh5RrkE3CTpU=-95" artifact="_x0030_" plainAltText=""/>
  <SubText xmlns="" ID="g1yDfS36OHe/Tz+Dh5RrkE3CTpU=-128" artifact="_x0030_" plainAltText=""/>
  <SubText xmlns="" ID="g1yDfS36OHe/Tz+Dh5RrkE3CTpU=-164" artifact="_x0030_" plainAltText=""/>
  <SubText xmlns="" ID="g1yDfS36OHe/Tz+Dh5RrkE3CTpU=-246" artifact="_x0030_" plainAltText=""/>
  <SubText xmlns="" ID="g1yDfS36OHe/Tz+Dh5RrkE3CTpU=-291" artifact="_x0030_" plainAltText=""/>
  <SubText xmlns="" ID="g1yDfS36OHe/Tz+Dh5RrkE3CTpU=-341" artifact="_x0030_" plainAltText=""/>
  <SubText xmlns="" ID="je0H9YyYz3Pc5TelK6SurPdx1TE=-1" artifact="_x0030_" plainAltText=""/>
  <SubText xmlns="" ID="je0H9YyYz3Pc5TelK6SurPdx1TE=-358" artifact="_x0030_" plainAltText=""/>
  <SubText xmlns="" ID="zFa2QnDRBj6b4NfKVly90uroRto=-1" artifact="_x0030_" plainAltText=""/>
  <SubText xmlns="" ID="zFa2QnDRBj6b4NfKVly90uroRto=-5" artifact="_x0030_" plainAltText=""/>
  <Shape xmlns="" ID="cZ8gVkYEaSIjMIjMlEyeZ80D8A4=" pdftag="H1" isBookmarkSet="no" Order="_x0031_" bookmark="yes"/>
  <Shape xmlns="" ID="Dre9te9y1PAQK1AnjlpxicboFls=" pdftag="H2" isBookmarkSet="no" Order="_x0032_" bookmark="yes"/>
  <Shape xmlns="" ID="HcMAL4vk5ED1nJuqoVWSGTMLl3k=" pdftag="H2" isBookmarkSet="no" Order="_x0031_" bookmark="yes"/>
  <Shape xmlns="" ID="JNi7pqSn6u4Hsk5Ybr8bSBuqV78=" pdftag="P" isBookmarkSet="no" bookmark="no" Order="_x0032_"/>
  <Shape xmlns="" ID="6TJ57flEhUMDU6wGCib/+dY0H6A=" pdftag="P" isBookmarkSet="no" bookmark="no" Order="_x0033_"/>
  <Shape xmlns="" ID="QiFNyMcGxWaJ01Bz5WD++q4taNs=" Order="_x0032_" pdftag="_x005B_Artifact_x005D_" isBookmarkSet="no" bookmark="no"/>
  <Shape xmlns="" ID="UUKdgCO5EyTwbBj5+kEDp7RFWfY=" pdftag="H2" isBookmarkSet="no" Order="_x0031_" bookmark="yes"/>
  <Shape xmlns="" ID="KRuT2xNbbymxHEPic0TZNhdyDvU=" pdftag="P" isBookmarkSet="no" bookmark="no" Order="_x0032_"/>
  <Shape xmlns="" ID="18WRZ+Z0mRHO0egP4lRKgSg8Zss=" Order="_x0032_" pdftag="_x005B_Artifact_x005D_" isBookmarkSet="no" bookmark="no"/>
  <Shape xmlns="" ID="bdjiWV+e6XzGJPTijiuAZWYVyGU=" pdftag="H2" isBookmarkSet="no" Order="_x0031_" bookmark="yes"/>
  <Shape xmlns="" ID="+p+IZKJNAde55TTTcERYFl4MBr8=" pdftag="P" isBookmarkSet="no" bookmark="no" Order="_x0032_"/>
  <Shape xmlns="" ID="Sc4zO1uBgurh25nsxAViMOBix/k=" Order="_x0032_" pdftag="_x005B_Artifact_x005D_" isBookmarkSet="no" bookmark="no"/>
  <Shape xmlns="" ID="saSKQwGpC/aWmGSNBEdMrSuwbWk=" pdftag="H2" isBookmarkSet="no" Order="_x0031_" bookmark="yes"/>
  <Shape xmlns="" ID="n5/T/w/T07FcAjL6N9d+vI1WX1M=" pdftag="P" isBookmarkSet="no" bookmark="no" Order="_x0032_"/>
  <Shape xmlns="" ID="ffxMK09nfJU28LV+H/i9WG+KOM0=" pdftag="P" isBookmarkSet="no" bookmark="no" Order="_x0033_"/>
  <Shape xmlns="" ID="fuxBDha5C/pCK00JZgcdewKS+VE=" Order="_x0032_" pdftag="_x005B_Artifact_x005D_" isBookmarkSet="no" bookmark="no"/>
  <Shape xmlns="" ID="SemhEAJEWzqqVcY5Q5rdQbeS2JI=" pdftag="H2" isBookmarkSet="no" Order="_x0031_" bookmark="yes"/>
  <Shape xmlns="" ID="IYy95W3k1CrRw6i4akX8IhusBaQ=" pdftag="P" isBookmarkSet="no" bookmark="no" Order="_x0032_"/>
  <Shape xmlns="" ID="59nAb54C5aOoVKNVFQxvlNmePck=" Order="_x0032_" pdftag="_x005B_Artifact_x005D_" isBookmarkSet="no" bookmark="no"/>
  <Shape xmlns="" ID="6HA6a96Wl++e0iMCXJgIAgeGeXg=" Order="_x0031_" pdftag="H2" isBookmarkSet="no" bookmark="yes"/>
  <Shape xmlns="" ID="wiEtKPtWHkH5MeME9OSLCy4wJ0o=" bookmark="no" Order="_x0033_" pdftag="P" isBookmarkSet="no"/>
  <Shape xmlns="" ID="e9kfmZxmBEAYkWrXWBmFotzmboo=" bookmark="no" Order="_x0032_" pdftag="_x005B_Artifact_x005D_" isBookmarkSet="no"/>
  <Shape xmlns="" ID="vVw4BGlJZUVMKIeK+NsRt26yd5A=" bookmark="no" Order="_x0034_" pdftag="P" isBookmarkSet="no"/>
  <Shape xmlns="" ID="awZt7r6BGTPxzffuPxh/0sX9iFw=" Order="_x0031_" pdftag="H2" isBookmarkSet="no" bookmark="yes"/>
  <Shape xmlns="" ID="p1DHP8yCaBPm6gbED6z8syZ8eNA=" bookmark="no" Order="_x0032_" pdftag="P" isBookmarkSet="no"/>
  <Shape xmlns="" ID="gr1M55Orlv2qyxOOjj1eC5v/hTk=" bookmark="no" Order="_x0033_" pdftag="_x005B_Artifact_x005D_" isBookmarkSet="no"/>
  <Shape xmlns="" ID="n4S86YlQ0K+MhjI4LUXZrTCX56M=" Order="_x0031_" pdftag="H2" isBookmarkSet="no" bookmark="yes"/>
  <Shape xmlns="" ID="GB3uJo7tSYcYPymmljRZaLolbCY=" bookmark="no" Order="_x0033_" pdftag="P" isBookmarkSet="no"/>
  <Shape xmlns="" ID="orjooCCg2Jm/SwAaBPfIHwdRQ54=" pdftag="" Order="_x0034_" formula="no" artifact="_x0030_" inline="no" validate="yes" Lang="" bookmark="no"/>
  <Shape xmlns="" ID="uVj6N8m9vukQDqoRb34an8CCgrM=" bookmark="no" Order="_x0032_" pdftag="_x005B_Artifact_x005D_" isBookmarkSet="no"/>
  <SubText xmlns="" ID="orjooCCg2Jm/SwAaBPfIHwdRQ54=" ActualText=""/>
  <HyperLink xmlns="" ID="6TJ57flEhUMDU6wGCib/+dY0H6A=-66117401475.94992_509.7599" plainAltText="http:_x002F__x002F_www.w3.org_x002F_TR_x002F_2014_x002F_NOTE-WCAG-EM-20140710_x002F_" Lang=""/>
  <HyperLink xmlns="" ID="ffxMK09nfJU28LV+H/i9WG+KOM0=821897802359.8699_517.5798" plainAltText="https:_x002F__x002F_eur-lex.europa.eu_x002F_legal-content_x002F_DE_x002F_TXT_x002F__x003F_uri_x003D_CELEX:32018D1524" Lang=""/>
  <HyperLink xmlns="" ID="vVw4BGlJZUVMKIeK+NsRt26yd5A=-111026977075.94992_509.7599" plainAltText="https:_x002F__x002F_www.bitvtest.de_x002F_bitv_test_x002F_das_testverfahren_im_detail_x002F_verfahren.html" Lang=""/>
  <HyperLink xmlns="" ID="GB3uJo7tSYcYPymmljRZaLolbCY=2048378540206.6655_186.3429" plainAltText="gzimmermann_x0040_hdm-stuttgart.de" Lang=""/>
  <HyperLink xmlns="" ID="GB3uJo7tSYcYPymmljRZaLolbCY=1736526545162.2105_376.3429" plainAltText="barrierefreiheit.hdm-stuttgart.de_x002F_newsletter" Lang=""/>
  <Shape xmlns="" ID="hMSwQRUgUR0VG8VqtWPTU9qMLDw=" Order="_x0034_" formula="no" inline="no" artifact="_x0030_" validate="yes" pdftag="Figure" isBookmarkSet="no" Lang="" bookmark="no"/>
  <SubText xmlns="" ID="hMSwQRUgUR0VG8VqtWPTU9qMLDw=" ActualText="Foto_x0020_Gottfried_x0020_Zimmermann"/>
</PAW>
</file>

<file path=customXml/itemProps1.xml><?xml version="1.0" encoding="utf-8"?>
<ds:datastoreItem xmlns:ds="http://schemas.openxmlformats.org/officeDocument/2006/customXml" ds:itemID="{D7B401FA-BF27-4EE6-9CCD-3AF07A08A783}">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0</TotalTime>
  <Words>4949</Words>
  <Application>Microsoft Office PowerPoint</Application>
  <PresentationFormat>Breitbild</PresentationFormat>
  <Paragraphs>531</Paragraphs>
  <Slides>15</Slides>
  <Notes>15</Notes>
  <HiddenSlides>0</HiddenSlides>
  <MMClips>1</MMClips>
  <ScaleCrop>false</ScaleCrop>
  <HeadingPairs>
    <vt:vector size="6" baseType="variant">
      <vt:variant>
        <vt:lpstr>Verwendete Schriftarten</vt:lpstr>
      </vt:variant>
      <vt:variant>
        <vt:i4>16</vt:i4>
      </vt:variant>
      <vt:variant>
        <vt:lpstr>Design</vt:lpstr>
      </vt:variant>
      <vt:variant>
        <vt:i4>4</vt:i4>
      </vt:variant>
      <vt:variant>
        <vt:lpstr>Folientitel</vt:lpstr>
      </vt:variant>
      <vt:variant>
        <vt:i4>15</vt:i4>
      </vt:variant>
    </vt:vector>
  </HeadingPairs>
  <TitlesOfParts>
    <vt:vector size="35" baseType="lpstr">
      <vt:lpstr>Arial</vt:lpstr>
      <vt:lpstr>Calibri</vt:lpstr>
      <vt:lpstr>Calibri Light</vt:lpstr>
      <vt:lpstr>Courier New</vt:lpstr>
      <vt:lpstr>Graublau Sans</vt:lpstr>
      <vt:lpstr>Graublau Sans Display</vt:lpstr>
      <vt:lpstr>OliveGreen Mono Medium</vt:lpstr>
      <vt:lpstr>Symbol</vt:lpstr>
      <vt:lpstr>TeleGrotesk Next</vt:lpstr>
      <vt:lpstr>TeleNeo</vt:lpstr>
      <vt:lpstr>TeleNeo Office</vt:lpstr>
      <vt:lpstr>TeleNeo Office ExtraBold</vt:lpstr>
      <vt:lpstr>TeleNeo Office Medium</vt:lpstr>
      <vt:lpstr>TeleNeo Office Thin</vt:lpstr>
      <vt:lpstr>Wingdings</vt:lpstr>
      <vt:lpstr>Wingdings 2</vt:lpstr>
      <vt:lpstr>Office 2013 – 2022-Design</vt:lpstr>
      <vt:lpstr>Tollwerk 16x9 (hell)</vt:lpstr>
      <vt:lpstr>1_T-Systems MMS 2022 DE</vt:lpstr>
      <vt:lpstr>Office Theme</vt:lpstr>
      <vt:lpstr>Selbstbedienungsterminals</vt:lpstr>
      <vt:lpstr>Der neue EN 301 549 für Selbstbedienungsterminals</vt:lpstr>
      <vt:lpstr>EN 301 549 v4.1.1</vt:lpstr>
      <vt:lpstr>Was sagen EAA und BFSG?</vt:lpstr>
      <vt:lpstr>(1) Nicht-visueller Zugang</vt:lpstr>
      <vt:lpstr>(2) Steuerung nur über Tasten</vt:lpstr>
      <vt:lpstr>(3) Nicht-auditiver Zugang und ohne Sprechen zu erfordern</vt:lpstr>
      <vt:lpstr>(4) Einfach für die Hände</vt:lpstr>
      <vt:lpstr>(5) Einfache Navigation, Ablenkungen vermeiden</vt:lpstr>
      <vt:lpstr>(6) Farben und Text-Design: Einfach für die Augen</vt:lpstr>
      <vt:lpstr>(7) Einfaches Formularausfüllen</vt:lpstr>
      <vt:lpstr>(8) „Total Conversation“ unterstützen</vt:lpstr>
      <vt:lpstr>(9) Zugang für Menschen mit körperlichen Einschränkungen</vt:lpstr>
      <vt:lpstr>(10) Support und Dokumentation bedenken</vt:lpstr>
      <vt:lpstr>Gottfried Zimmermann Kompetenzzentrum Digitale Barrierefreiheit Hochschule der Medien Stuttgart Alle Rechte vorbehalten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Selbstbedienungsterminals</dc:title>
  <dc:subject>Prüfprozesse</dc:subject>
  <dc:creator>Gottfried Zimmermann</dc:creator>
  <cp:lastModifiedBy>Gottfried Zimmermann</cp:lastModifiedBy>
  <cp:revision>232</cp:revision>
  <cp:lastPrinted>2025-09-18T15:10:43Z</cp:lastPrinted>
  <dcterms:created xsi:type="dcterms:W3CDTF">2022-03-09T10:05:01Z</dcterms:created>
  <dcterms:modified xsi:type="dcterms:W3CDTF">2025-09-18T15:15:25Z</dcterms:modified>
</cp:coreProperties>
</file>