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415" r:id="rId2"/>
    <p:sldId id="1416" r:id="rId3"/>
    <p:sldId id="1419" r:id="rId4"/>
    <p:sldId id="141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6547"/>
    <a:srgbClr val="3D7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18DC43-F8C9-4866-91E3-9EE9265AC85D}" v="8" dt="2025-09-18T17:48:40.1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54" y="2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ijs Verhagen" userId="2aea84a3-779b-46a9-9cd3-e0d0b302bca3" providerId="ADAL" clId="{C0F2E396-8066-4BBE-9347-5B4C34A677BD}"/>
    <pc:docChg chg="undo custSel modSld">
      <pc:chgData name="Matthijs Verhagen" userId="2aea84a3-779b-46a9-9cd3-e0d0b302bca3" providerId="ADAL" clId="{C0F2E396-8066-4BBE-9347-5B4C34A677BD}" dt="2025-09-18T17:51:37.756" v="266" actId="1076"/>
      <pc:docMkLst>
        <pc:docMk/>
      </pc:docMkLst>
      <pc:sldChg chg="addSp delSp modSp mod">
        <pc:chgData name="Matthijs Verhagen" userId="2aea84a3-779b-46a9-9cd3-e0d0b302bca3" providerId="ADAL" clId="{C0F2E396-8066-4BBE-9347-5B4C34A677BD}" dt="2025-09-18T17:51:37.756" v="266" actId="1076"/>
        <pc:sldMkLst>
          <pc:docMk/>
          <pc:sldMk cId="1694898122" sldId="1415"/>
        </pc:sldMkLst>
        <pc:spChg chg="mod">
          <ac:chgData name="Matthijs Verhagen" userId="2aea84a3-779b-46a9-9cd3-e0d0b302bca3" providerId="ADAL" clId="{C0F2E396-8066-4BBE-9347-5B4C34A677BD}" dt="2025-09-18T17:36:24.300" v="64" actId="1036"/>
          <ac:spMkLst>
            <pc:docMk/>
            <pc:sldMk cId="1694898122" sldId="1415"/>
            <ac:spMk id="2" creationId="{425C3060-97BD-C596-85C1-A1B476D1262B}"/>
          </ac:spMkLst>
        </pc:spChg>
        <pc:spChg chg="mod">
          <ac:chgData name="Matthijs Verhagen" userId="2aea84a3-779b-46a9-9cd3-e0d0b302bca3" providerId="ADAL" clId="{C0F2E396-8066-4BBE-9347-5B4C34A677BD}" dt="2025-09-18T17:51:37.756" v="266" actId="1076"/>
          <ac:spMkLst>
            <pc:docMk/>
            <pc:sldMk cId="1694898122" sldId="1415"/>
            <ac:spMk id="3" creationId="{913A4333-6FE3-3518-BA7A-42C15343E69B}"/>
          </ac:spMkLst>
        </pc:spChg>
        <pc:spChg chg="mod">
          <ac:chgData name="Matthijs Verhagen" userId="2aea84a3-779b-46a9-9cd3-e0d0b302bca3" providerId="ADAL" clId="{C0F2E396-8066-4BBE-9347-5B4C34A677BD}" dt="2025-09-18T17:51:37.756" v="266" actId="1076"/>
          <ac:spMkLst>
            <pc:docMk/>
            <pc:sldMk cId="1694898122" sldId="1415"/>
            <ac:spMk id="9" creationId="{D5632383-448B-02FF-D4BF-D828AED04BA5}"/>
          </ac:spMkLst>
        </pc:spChg>
        <pc:picChg chg="add mod">
          <ac:chgData name="Matthijs Verhagen" userId="2aea84a3-779b-46a9-9cd3-e0d0b302bca3" providerId="ADAL" clId="{C0F2E396-8066-4BBE-9347-5B4C34A677BD}" dt="2025-09-18T17:48:31.816" v="210"/>
          <ac:picMkLst>
            <pc:docMk/>
            <pc:sldMk cId="1694898122" sldId="1415"/>
            <ac:picMk id="5" creationId="{CC727F2D-EC80-E25A-E5D7-E7E935D657B7}"/>
          </ac:picMkLst>
        </pc:picChg>
        <pc:picChg chg="del">
          <ac:chgData name="Matthijs Verhagen" userId="2aea84a3-779b-46a9-9cd3-e0d0b302bca3" providerId="ADAL" clId="{C0F2E396-8066-4BBE-9347-5B4C34A677BD}" dt="2025-09-18T17:48:31.523" v="209" actId="478"/>
          <ac:picMkLst>
            <pc:docMk/>
            <pc:sldMk cId="1694898122" sldId="1415"/>
            <ac:picMk id="12" creationId="{53B0EF87-9BCC-592E-52B6-D8EA86DD5976}"/>
          </ac:picMkLst>
        </pc:picChg>
      </pc:sldChg>
      <pc:sldChg chg="addSp delSp modSp mod delAnim">
        <pc:chgData name="Matthijs Verhagen" userId="2aea84a3-779b-46a9-9cd3-e0d0b302bca3" providerId="ADAL" clId="{C0F2E396-8066-4BBE-9347-5B4C34A677BD}" dt="2025-09-18T17:48:28.054" v="208"/>
        <pc:sldMkLst>
          <pc:docMk/>
          <pc:sldMk cId="774909101" sldId="1416"/>
        </pc:sldMkLst>
        <pc:spChg chg="mod">
          <ac:chgData name="Matthijs Verhagen" userId="2aea84a3-779b-46a9-9cd3-e0d0b302bca3" providerId="ADAL" clId="{C0F2E396-8066-4BBE-9347-5B4C34A677BD}" dt="2025-09-18T17:35:55.932" v="50" actId="1035"/>
          <ac:spMkLst>
            <pc:docMk/>
            <pc:sldMk cId="774909101" sldId="1416"/>
            <ac:spMk id="2" creationId="{D6E607DC-0E04-D8CF-8136-3AB05EC09BE2}"/>
          </ac:spMkLst>
        </pc:spChg>
        <pc:spChg chg="mod">
          <ac:chgData name="Matthijs Verhagen" userId="2aea84a3-779b-46a9-9cd3-e0d0b302bca3" providerId="ADAL" clId="{C0F2E396-8066-4BBE-9347-5B4C34A677BD}" dt="2025-09-18T17:37:21.722" v="95" actId="20577"/>
          <ac:spMkLst>
            <pc:docMk/>
            <pc:sldMk cId="774909101" sldId="1416"/>
            <ac:spMk id="6" creationId="{4AEA6EA3-D3D7-4714-83BF-7E26F401B5C8}"/>
          </ac:spMkLst>
        </pc:spChg>
        <pc:spChg chg="add del mod">
          <ac:chgData name="Matthijs Verhagen" userId="2aea84a3-779b-46a9-9cd3-e0d0b302bca3" providerId="ADAL" clId="{C0F2E396-8066-4BBE-9347-5B4C34A677BD}" dt="2025-09-18T17:44:04.071" v="185"/>
          <ac:spMkLst>
            <pc:docMk/>
            <pc:sldMk cId="774909101" sldId="1416"/>
            <ac:spMk id="8" creationId="{ED5BEC63-27CC-2AD4-0390-CEE8067C7522}"/>
          </ac:spMkLst>
        </pc:spChg>
        <pc:picChg chg="del">
          <ac:chgData name="Matthijs Verhagen" userId="2aea84a3-779b-46a9-9cd3-e0d0b302bca3" providerId="ADAL" clId="{C0F2E396-8066-4BBE-9347-5B4C34A677BD}" dt="2025-09-18T17:34:18.057" v="0" actId="478"/>
          <ac:picMkLst>
            <pc:docMk/>
            <pc:sldMk cId="774909101" sldId="1416"/>
            <ac:picMk id="4" creationId="{1B302F6C-4E24-C54E-993B-0D60F90E5614}"/>
          </ac:picMkLst>
        </pc:picChg>
        <pc:picChg chg="add mod">
          <ac:chgData name="Matthijs Verhagen" userId="2aea84a3-779b-46a9-9cd3-e0d0b302bca3" providerId="ADAL" clId="{C0F2E396-8066-4BBE-9347-5B4C34A677BD}" dt="2025-09-18T17:35:11.835" v="10" actId="14100"/>
          <ac:picMkLst>
            <pc:docMk/>
            <pc:sldMk cId="774909101" sldId="1416"/>
            <ac:picMk id="5" creationId="{8D04BECD-A907-CF7A-8B98-BD0E6498DCC1}"/>
          </ac:picMkLst>
        </pc:picChg>
        <pc:picChg chg="del mod">
          <ac:chgData name="Matthijs Verhagen" userId="2aea84a3-779b-46a9-9cd3-e0d0b302bca3" providerId="ADAL" clId="{C0F2E396-8066-4BBE-9347-5B4C34A677BD}" dt="2025-09-18T17:34:59.951" v="6" actId="478"/>
          <ac:picMkLst>
            <pc:docMk/>
            <pc:sldMk cId="774909101" sldId="1416"/>
            <ac:picMk id="7" creationId="{92CDA2F2-D32D-468B-A08C-C4D4BD275E3C}"/>
          </ac:picMkLst>
        </pc:picChg>
        <pc:picChg chg="del mod">
          <ac:chgData name="Matthijs Verhagen" userId="2aea84a3-779b-46a9-9cd3-e0d0b302bca3" providerId="ADAL" clId="{C0F2E396-8066-4BBE-9347-5B4C34A677BD}" dt="2025-09-18T17:48:26.310" v="207" actId="21"/>
          <ac:picMkLst>
            <pc:docMk/>
            <pc:sldMk cId="774909101" sldId="1416"/>
            <ac:picMk id="9" creationId="{5CF883C5-8F7E-778A-4D41-6B9A3BCAC406}"/>
          </ac:picMkLst>
        </pc:picChg>
        <pc:picChg chg="add mod">
          <ac:chgData name="Matthijs Verhagen" userId="2aea84a3-779b-46a9-9cd3-e0d0b302bca3" providerId="ADAL" clId="{C0F2E396-8066-4BBE-9347-5B4C34A677BD}" dt="2025-09-18T17:48:28.054" v="208"/>
          <ac:picMkLst>
            <pc:docMk/>
            <pc:sldMk cId="774909101" sldId="1416"/>
            <ac:picMk id="10" creationId="{5CF883C5-8F7E-778A-4D41-6B9A3BCAC406}"/>
          </ac:picMkLst>
        </pc:picChg>
      </pc:sldChg>
      <pc:sldChg chg="addSp delSp modSp mod">
        <pc:chgData name="Matthijs Verhagen" userId="2aea84a3-779b-46a9-9cd3-e0d0b302bca3" providerId="ADAL" clId="{C0F2E396-8066-4BBE-9347-5B4C34A677BD}" dt="2025-09-18T17:48:40.184" v="214"/>
        <pc:sldMkLst>
          <pc:docMk/>
          <pc:sldMk cId="3232755120" sldId="1417"/>
        </pc:sldMkLst>
        <pc:spChg chg="mod">
          <ac:chgData name="Matthijs Verhagen" userId="2aea84a3-779b-46a9-9cd3-e0d0b302bca3" providerId="ADAL" clId="{C0F2E396-8066-4BBE-9347-5B4C34A677BD}" dt="2025-09-18T17:48:10.648" v="190" actId="1076"/>
          <ac:spMkLst>
            <pc:docMk/>
            <pc:sldMk cId="3232755120" sldId="1417"/>
            <ac:spMk id="2" creationId="{72772550-77E8-E179-69A1-3FA06FF5BAEC}"/>
          </ac:spMkLst>
        </pc:spChg>
        <pc:spChg chg="mod">
          <ac:chgData name="Matthijs Verhagen" userId="2aea84a3-779b-46a9-9cd3-e0d0b302bca3" providerId="ADAL" clId="{C0F2E396-8066-4BBE-9347-5B4C34A677BD}" dt="2025-09-18T17:48:18.414" v="206" actId="1035"/>
          <ac:spMkLst>
            <pc:docMk/>
            <pc:sldMk cId="3232755120" sldId="1417"/>
            <ac:spMk id="3" creationId="{A888E06E-7C00-E158-3C5D-433FF5A8D891}"/>
          </ac:spMkLst>
        </pc:spChg>
        <pc:picChg chg="add mod">
          <ac:chgData name="Matthijs Verhagen" userId="2aea84a3-779b-46a9-9cd3-e0d0b302bca3" providerId="ADAL" clId="{C0F2E396-8066-4BBE-9347-5B4C34A677BD}" dt="2025-09-18T17:48:40.184" v="214"/>
          <ac:picMkLst>
            <pc:docMk/>
            <pc:sldMk cId="3232755120" sldId="1417"/>
            <ac:picMk id="4" creationId="{76832892-74EB-B360-F7B1-6FE534EEC5DF}"/>
          </ac:picMkLst>
        </pc:picChg>
        <pc:picChg chg="del">
          <ac:chgData name="Matthijs Verhagen" userId="2aea84a3-779b-46a9-9cd3-e0d0b302bca3" providerId="ADAL" clId="{C0F2E396-8066-4BBE-9347-5B4C34A677BD}" dt="2025-09-18T17:48:39.856" v="213" actId="478"/>
          <ac:picMkLst>
            <pc:docMk/>
            <pc:sldMk cId="3232755120" sldId="1417"/>
            <ac:picMk id="5" creationId="{307AF4BC-90D1-86BB-ED43-586995A07E40}"/>
          </ac:picMkLst>
        </pc:picChg>
      </pc:sldChg>
      <pc:sldChg chg="addSp delSp modSp mod addAnim delAnim">
        <pc:chgData name="Matthijs Verhagen" userId="2aea84a3-779b-46a9-9cd3-e0d0b302bca3" providerId="ADAL" clId="{C0F2E396-8066-4BBE-9347-5B4C34A677BD}" dt="2025-09-18T17:48:36.706" v="212"/>
        <pc:sldMkLst>
          <pc:docMk/>
          <pc:sldMk cId="3101668666" sldId="1419"/>
        </pc:sldMkLst>
        <pc:spChg chg="mod">
          <ac:chgData name="Matthijs Verhagen" userId="2aea84a3-779b-46a9-9cd3-e0d0b302bca3" providerId="ADAL" clId="{C0F2E396-8066-4BBE-9347-5B4C34A677BD}" dt="2025-09-18T17:37:00.793" v="81" actId="1037"/>
          <ac:spMkLst>
            <pc:docMk/>
            <pc:sldMk cId="3101668666" sldId="1419"/>
            <ac:spMk id="2" creationId="{7CE7FD06-8924-F611-B895-653BABAC0A83}"/>
          </ac:spMkLst>
        </pc:spChg>
        <pc:spChg chg="mod">
          <ac:chgData name="Matthijs Verhagen" userId="2aea84a3-779b-46a9-9cd3-e0d0b302bca3" providerId="ADAL" clId="{C0F2E396-8066-4BBE-9347-5B4C34A677BD}" dt="2025-09-18T17:37:27.655" v="96" actId="20577"/>
          <ac:spMkLst>
            <pc:docMk/>
            <pc:sldMk cId="3101668666" sldId="1419"/>
            <ac:spMk id="6" creationId="{2B4AE9AC-3213-D299-BBE8-8089E0925A8D}"/>
          </ac:spMkLst>
        </pc:spChg>
        <pc:picChg chg="add del">
          <ac:chgData name="Matthijs Verhagen" userId="2aea84a3-779b-46a9-9cd3-e0d0b302bca3" providerId="ADAL" clId="{C0F2E396-8066-4BBE-9347-5B4C34A677BD}" dt="2025-09-18T17:43:04.580" v="177" actId="478"/>
          <ac:picMkLst>
            <pc:docMk/>
            <pc:sldMk cId="3101668666" sldId="1419"/>
            <ac:picMk id="3" creationId="{E5A77C9B-6AC7-0A0E-377A-0006629DD66C}"/>
          </ac:picMkLst>
        </pc:picChg>
        <pc:picChg chg="add mod">
          <ac:chgData name="Matthijs Verhagen" userId="2aea84a3-779b-46a9-9cd3-e0d0b302bca3" providerId="ADAL" clId="{C0F2E396-8066-4BBE-9347-5B4C34A677BD}" dt="2025-09-18T17:43:12.655" v="180" actId="14100"/>
          <ac:picMkLst>
            <pc:docMk/>
            <pc:sldMk cId="3101668666" sldId="1419"/>
            <ac:picMk id="5" creationId="{BF22B1A3-5073-36E6-A528-BE29CB73F70F}"/>
          </ac:picMkLst>
        </pc:picChg>
        <pc:picChg chg="add mod">
          <ac:chgData name="Matthijs Verhagen" userId="2aea84a3-779b-46a9-9cd3-e0d0b302bca3" providerId="ADAL" clId="{C0F2E396-8066-4BBE-9347-5B4C34A677BD}" dt="2025-09-18T17:48:36.706" v="212"/>
          <ac:picMkLst>
            <pc:docMk/>
            <pc:sldMk cId="3101668666" sldId="1419"/>
            <ac:picMk id="7" creationId="{6286D3BA-4673-3BA5-A7B2-7978D0A067A2}"/>
          </ac:picMkLst>
        </pc:picChg>
        <pc:picChg chg="add del">
          <ac:chgData name="Matthijs Verhagen" userId="2aea84a3-779b-46a9-9cd3-e0d0b302bca3" providerId="ADAL" clId="{C0F2E396-8066-4BBE-9347-5B4C34A677BD}" dt="2025-09-18T17:42:59.312" v="175" actId="478"/>
          <ac:picMkLst>
            <pc:docMk/>
            <pc:sldMk cId="3101668666" sldId="1419"/>
            <ac:picMk id="8" creationId="{CFF16B95-539E-AA25-1377-E22FAD8E6DC7}"/>
          </ac:picMkLst>
        </pc:picChg>
        <pc:picChg chg="del">
          <ac:chgData name="Matthijs Verhagen" userId="2aea84a3-779b-46a9-9cd3-e0d0b302bca3" providerId="ADAL" clId="{C0F2E396-8066-4BBE-9347-5B4C34A677BD}" dt="2025-09-18T17:48:36.439" v="211" actId="478"/>
          <ac:picMkLst>
            <pc:docMk/>
            <pc:sldMk cId="3101668666" sldId="1419"/>
            <ac:picMk id="9" creationId="{2AE1FE26-8027-A577-8E9E-7470E88B87C8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tthijsv\AppData\Local\Microsoft\Windows\INetCache\Content.Outlook\8LGZFTUA\E8-New_Customer_Status_Report%20wc0408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299E70"/>
            </a:solidFill>
          </c:spPr>
          <c:dPt>
            <c:idx val="0"/>
            <c:bubble3D val="0"/>
            <c:spPr>
              <a:solidFill>
                <a:srgbClr val="6240E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96-4808-B1E2-8015D9255CBD}"/>
              </c:ext>
            </c:extLst>
          </c:dPt>
          <c:dPt>
            <c:idx val="1"/>
            <c:bubble3D val="0"/>
            <c:spPr>
              <a:solidFill>
                <a:srgbClr val="DA440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96-4808-B1E2-8015D9255CBD}"/>
              </c:ext>
            </c:extLst>
          </c:dPt>
          <c:dPt>
            <c:idx val="2"/>
            <c:bubble3D val="0"/>
            <c:spPr>
              <a:solidFill>
                <a:srgbClr val="299E7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C96-4808-B1E2-8015D9255CB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b="1" dirty="0">
                        <a:solidFill>
                          <a:schemeClr val="bg1"/>
                        </a:solidFill>
                        <a:latin typeface="SF Pro Display" panose="00000500000000000000" pitchFamily="50" charset="0"/>
                      </a:rPr>
                      <a:t>AUSGABE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982604436371269"/>
                      <c:h val="0.1441339600033729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CC96-4808-B1E2-8015D9255CBD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>
                        <a:solidFill>
                          <a:schemeClr val="bg1"/>
                        </a:solidFill>
                      </a:rPr>
                      <a:t>ANWENDUNG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732117234155868"/>
                      <c:h val="0.1195056306137544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CC96-4808-B1E2-8015D9255CB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 b="1" dirty="0">
                        <a:solidFill>
                          <a:schemeClr val="bg1"/>
                        </a:solidFill>
                        <a:latin typeface="SF Pro Display" panose="00000500000000000000" pitchFamily="50" charset="0"/>
                      </a:rPr>
                      <a:t>EINGABE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982867764336474"/>
                      <c:h val="0.1034276208853529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CC96-4808-B1E2-8015D9255C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Sheet3!$A$1:$A$3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C96-4808-B1E2-8015D9255CB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9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654BF-BF8C-3393-B6B9-CDFADDA34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819AFC-48F7-C54A-6F7C-2490F3AB2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7F52B-F46A-D3E8-924A-7AB9C7531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6DEF-5D54-4E1A-BBDB-C9849A011F15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9BA2C-9FA9-7E1E-CA1F-9E9456303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55DC8-4F7C-AED8-EF30-E69DA7FD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7888-BDAB-44F8-AE3D-6AF998E5D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49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792DF-3443-3A06-F7EB-806E7C33D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DA7B62-B33C-3F47-3848-064FDADB2E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82B07-E783-C799-C9F1-F83EDD50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6DEF-5D54-4E1A-BBDB-C9849A011F15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FA05E-3B01-E3DE-CF81-92F0D25E0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CEA4D-2163-3AD8-D788-7A8C71F3D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7888-BDAB-44F8-AE3D-6AF998E5D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29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537D7-AADF-D0DE-A765-D0EBAC73F5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5F9D98-4237-6886-3857-FB320A64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9652C-6798-E299-0B6B-EC2015E25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6DEF-5D54-4E1A-BBDB-C9849A011F15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866C0-D02D-50ED-36C8-1F8AFBADB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418DF-B008-AAB5-79D0-A97C4BE6B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7888-BDAB-44F8-AE3D-6AF998E5D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447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A01D3-AC1E-43CA-8021-E2CE70303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CAAB8-FF9B-4C73-077D-3C3BFD58E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7DD65-8900-52C3-ABE7-7966498DD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6DEF-5D54-4E1A-BBDB-C9849A011F15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C1635-D242-F412-E16F-4CC284798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7E9C8-985A-FF55-51F9-89347E03A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7888-BDAB-44F8-AE3D-6AF998E5D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99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DD596-CE5D-02C8-BD07-6682D699F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4FAC02-3F47-9519-DCAB-FBD722D50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E857E-475A-46AE-A584-0B09E0D7F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6DEF-5D54-4E1A-BBDB-C9849A011F15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2BF62-78FD-5271-C2E9-ECBE11C05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ECF0C-4BC2-4A5E-B291-E200DCC5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7888-BDAB-44F8-AE3D-6AF998E5D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24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C24E0-ABC5-FA40-0A2F-32E9A866E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9F6F0-55EA-003B-C8F5-F418651D7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609FD3-48DC-63B9-8543-C203DD7C6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F252DA-5439-27CF-2921-67DD6546F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6DEF-5D54-4E1A-BBDB-C9849A011F15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CDDB62-2240-1024-D9CA-004DC0340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CD984A-C97D-0727-E3BA-436830D41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7888-BDAB-44F8-AE3D-6AF998E5D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62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41DFB-288E-BB65-E665-A9745FB0D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D08126-2E26-752C-7172-E9C641198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172D77-19B6-05F5-8F5C-ECD073A21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DD4595-477D-B666-92E3-62D144F679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0012DC-2DF0-D83A-D4C0-6701567F16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3AB874-1097-FEC2-D700-A3040C232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6DEF-5D54-4E1A-BBDB-C9849A011F15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8CE6B3-57A0-03F7-5127-FCCA5C8ED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91AF7E-B834-FF11-ED5C-D563BEDF7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7888-BDAB-44F8-AE3D-6AF998E5D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997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7FD1E-42A4-34B6-E662-DB5366BB9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225E69-6C1A-2684-F29C-B3D50F25B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6DEF-5D54-4E1A-BBDB-C9849A011F15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288E36-2992-5CF5-EC93-7F7269E3E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DA7F92-F328-32E3-D22D-262EEED3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7888-BDAB-44F8-AE3D-6AF998E5D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489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4BA685-D813-2D5D-DAA9-D8F18843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6DEF-5D54-4E1A-BBDB-C9849A011F15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93B7DB-2676-14F8-46F7-41BEA8285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CA51B-A1B7-1A9B-7634-CAFF02A70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7888-BDAB-44F8-AE3D-6AF998E5D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164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1CC0B-E164-3B8B-21B1-6BA63ACEC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A0462-4369-4830-13E0-3A3F1E817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78C023-8165-A8F0-AB72-C4F1FE710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BCE221-1795-8B3F-8706-7CF5CDA00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6DEF-5D54-4E1A-BBDB-C9849A011F15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5058B4-8EF4-FC63-7671-88F6E3E79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B41A75-54E8-1DA7-E0E4-3F648825A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7888-BDAB-44F8-AE3D-6AF998E5D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648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78353-C5DC-AE4C-CC63-26CAFC9E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22E9C1-0F19-31E9-2850-9ECF1477B3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DB8663-3E1D-2746-F868-3676CD437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A03392-A9F8-4A84-3DF3-1C64D976B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6DEF-5D54-4E1A-BBDB-C9849A011F15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A22768-D579-85EF-DDED-A6800DD7C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D7A208-A60D-0874-18D6-A0F101E89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7888-BDAB-44F8-AE3D-6AF998E5D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414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D8698F-93D0-6E27-537B-C043DFD05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32DAD-B97D-0015-F0FE-AAAA5B367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3B0BC-F901-5056-4B74-8FEB6B273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7D6DEF-5D54-4E1A-BBDB-C9849A011F15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BF2CE-C592-D0F7-E4C6-4E06CC999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86EC2-03D3-FB8C-6BE8-3BDE21545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507888-BDAB-44F8-AE3D-6AF998E5D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64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2B361-B43F-E215-F81C-E076AC9D8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using a phone to pay for a ticket machine&#10;&#10;AI-generated content may be incorrect.">
            <a:extLst>
              <a:ext uri="{FF2B5EF4-FFF2-40B4-BE49-F238E27FC236}">
                <a16:creationId xmlns:a16="http://schemas.microsoft.com/office/drawing/2014/main" id="{9658FF5D-45C3-D25A-C9F6-09C138AD8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" t="41259" r="11560"/>
          <a:stretch>
            <a:fillRect/>
          </a:stretch>
        </p:blipFill>
        <p:spPr>
          <a:xfrm>
            <a:off x="9065342" y="3018502"/>
            <a:ext cx="1809135" cy="1877099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425C3060-97BD-C596-85C1-A1B476D1262B}"/>
              </a:ext>
            </a:extLst>
          </p:cNvPr>
          <p:cNvSpPr txBox="1">
            <a:spLocks/>
          </p:cNvSpPr>
          <p:nvPr/>
        </p:nvSpPr>
        <p:spPr>
          <a:xfrm>
            <a:off x="345587" y="556442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800" b="1" dirty="0" err="1">
                <a:solidFill>
                  <a:srgbClr val="299E70"/>
                </a:solidFill>
                <a:latin typeface="SF Pro Display" panose="00000500000000000000" pitchFamily="50" charset="0"/>
              </a:rPr>
              <a:t>Barrierefreie</a:t>
            </a:r>
            <a:r>
              <a:rPr lang="en-GB" sz="4800" b="1" dirty="0">
                <a:solidFill>
                  <a:srgbClr val="299E70"/>
                </a:solidFill>
                <a:latin typeface="SF Pro Display" panose="00000500000000000000" pitchFamily="50" charset="0"/>
              </a:rPr>
              <a:t> </a:t>
            </a:r>
            <a:r>
              <a:rPr lang="en-GB" sz="4800" b="1" dirty="0" err="1">
                <a:solidFill>
                  <a:srgbClr val="299E70"/>
                </a:solidFill>
                <a:latin typeface="SF Pro Display" panose="00000500000000000000" pitchFamily="50" charset="0"/>
              </a:rPr>
              <a:t>Selbstbedienung</a:t>
            </a:r>
            <a:endParaRPr lang="en-GB" sz="4800" b="1" dirty="0">
              <a:solidFill>
                <a:srgbClr val="299E70"/>
              </a:solidFill>
              <a:latin typeface="SF Pro Display" panose="00000500000000000000" pitchFamily="50" charset="0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913A4333-6FE3-3518-BA7A-42C15343E69B}"/>
              </a:ext>
            </a:extLst>
          </p:cNvPr>
          <p:cNvSpPr txBox="1">
            <a:spLocks/>
          </p:cNvSpPr>
          <p:nvPr/>
        </p:nvSpPr>
        <p:spPr>
          <a:xfrm>
            <a:off x="345193" y="2298109"/>
            <a:ext cx="3814915" cy="4470827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l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de-DE" sz="2400" b="1" kern="0" dirty="0">
                <a:solidFill>
                  <a:srgbClr val="176547"/>
                </a:solidFill>
                <a:latin typeface="SF Pro Display" panose="00000500000000000000" pitchFamily="50" charset="0"/>
              </a:rPr>
              <a:t>Eingabe:</a:t>
            </a:r>
          </a:p>
          <a:p>
            <a:pPr marL="342900" lvl="1" indent="-342900" algn="l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de-DE" sz="2400" b="1" kern="0" dirty="0">
              <a:solidFill>
                <a:srgbClr val="176547"/>
              </a:solidFill>
              <a:latin typeface="SF Pro Display" panose="00000500000000000000" pitchFamily="50" charset="0"/>
            </a:endParaRPr>
          </a:p>
          <a:p>
            <a:pPr marL="342900" lvl="1" indent="-342900" algn="l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de-DE" sz="2400" b="1" kern="0" dirty="0">
                <a:solidFill>
                  <a:srgbClr val="176547"/>
                </a:solidFill>
                <a:latin typeface="SF Pro Display" panose="00000500000000000000" pitchFamily="50" charset="0"/>
              </a:rPr>
              <a:t>Ausgabe:</a:t>
            </a:r>
          </a:p>
          <a:p>
            <a:pPr marL="342900" lvl="1" indent="-342900" algn="l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de-DE" sz="2400" b="1" kern="0" dirty="0">
              <a:solidFill>
                <a:srgbClr val="176547"/>
              </a:solidFill>
              <a:latin typeface="SF Pro Display" panose="00000500000000000000" pitchFamily="50" charset="0"/>
            </a:endParaRPr>
          </a:p>
          <a:p>
            <a:pPr marL="342900" lvl="1" indent="-342900" algn="l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de-DE" sz="2400" b="1" kern="0" dirty="0">
              <a:solidFill>
                <a:srgbClr val="176547"/>
              </a:solidFill>
              <a:latin typeface="SF Pro Display" panose="00000500000000000000" pitchFamily="50" charset="0"/>
            </a:endParaRPr>
          </a:p>
          <a:p>
            <a:pPr marL="342900" lvl="1" indent="-342900" algn="l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de-DE" sz="2400" b="1" kern="0" dirty="0">
                <a:solidFill>
                  <a:srgbClr val="176547"/>
                </a:solidFill>
                <a:latin typeface="SF Pro Display" panose="00000500000000000000" pitchFamily="50" charset="0"/>
              </a:rPr>
              <a:t>Anwendung:</a:t>
            </a:r>
            <a:endParaRPr lang="en-US" sz="2400" kern="0" dirty="0">
              <a:solidFill>
                <a:srgbClr val="176547"/>
              </a:solidFill>
              <a:latin typeface="SF Pro Display" panose="00000500000000000000" pitchFamily="50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ECB756D-403C-3EA7-9690-446A4BF0EE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5591825"/>
              </p:ext>
            </p:extLst>
          </p:nvPr>
        </p:nvGraphicFramePr>
        <p:xfrm>
          <a:off x="7794442" y="1700060"/>
          <a:ext cx="4397558" cy="4470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5632383-448B-02FF-D4BF-D828AED04BA5}"/>
              </a:ext>
            </a:extLst>
          </p:cNvPr>
          <p:cNvSpPr txBox="1"/>
          <p:nvPr/>
        </p:nvSpPr>
        <p:spPr>
          <a:xfrm>
            <a:off x="2554330" y="2316316"/>
            <a:ext cx="609600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kern="0" dirty="0">
                <a:solidFill>
                  <a:srgbClr val="176547"/>
                </a:solidFill>
                <a:latin typeface="SF Pro Display" panose="00000500000000000000" pitchFamily="50" charset="0"/>
              </a:rPr>
              <a:t>Alternative</a:t>
            </a:r>
            <a:r>
              <a:rPr lang="de-DE" sz="2400" b="1" kern="0" dirty="0">
                <a:solidFill>
                  <a:srgbClr val="176547"/>
                </a:solidFill>
                <a:latin typeface="SF Pro Display" panose="00000500000000000000" pitchFamily="50" charset="0"/>
              </a:rPr>
              <a:t> </a:t>
            </a:r>
            <a:r>
              <a:rPr lang="de-DE" sz="2400" kern="0" dirty="0">
                <a:solidFill>
                  <a:srgbClr val="176547"/>
                </a:solidFill>
                <a:latin typeface="SF Pro Display" panose="00000500000000000000" pitchFamily="50" charset="0"/>
              </a:rPr>
              <a:t>Eingabemethoden anbieten</a:t>
            </a:r>
            <a:br>
              <a:rPr lang="de-DE" sz="2400" kern="0" dirty="0">
                <a:solidFill>
                  <a:srgbClr val="176547"/>
                </a:solidFill>
                <a:latin typeface="SF Pro Display" panose="00000500000000000000" pitchFamily="50" charset="0"/>
              </a:rPr>
            </a:br>
            <a:r>
              <a:rPr lang="de-DE" sz="1600" kern="0" dirty="0">
                <a:solidFill>
                  <a:srgbClr val="176547"/>
                </a:solidFill>
                <a:latin typeface="SF Pro Display" panose="00000500000000000000" pitchFamily="50" charset="0"/>
              </a:rPr>
              <a:t> </a:t>
            </a:r>
          </a:p>
          <a:p>
            <a:r>
              <a:rPr lang="de-DE" sz="1600" kern="0" dirty="0">
                <a:solidFill>
                  <a:srgbClr val="176547"/>
                </a:solidFill>
                <a:latin typeface="SF Pro Display" panose="00000500000000000000" pitchFamily="50" charset="0"/>
              </a:rPr>
              <a:t> </a:t>
            </a:r>
          </a:p>
          <a:p>
            <a:r>
              <a:rPr lang="de-DE" sz="2400" kern="0" dirty="0">
                <a:solidFill>
                  <a:srgbClr val="176547"/>
                </a:solidFill>
                <a:latin typeface="SF Pro Display" panose="00000500000000000000" pitchFamily="50" charset="0"/>
              </a:rPr>
              <a:t>Alternativen wie Sprachausgabe </a:t>
            </a:r>
            <a:br>
              <a:rPr lang="de-DE" sz="2400" kern="0" dirty="0">
                <a:solidFill>
                  <a:srgbClr val="176547"/>
                </a:solidFill>
                <a:latin typeface="SF Pro Display" panose="00000500000000000000" pitchFamily="50" charset="0"/>
              </a:rPr>
            </a:br>
            <a:r>
              <a:rPr lang="de-DE" sz="2400" kern="0" dirty="0">
                <a:solidFill>
                  <a:srgbClr val="176547"/>
                </a:solidFill>
                <a:latin typeface="SF Pro Display" panose="00000500000000000000" pitchFamily="50" charset="0"/>
              </a:rPr>
              <a:t>anbieten(Text-to-Speech)</a:t>
            </a:r>
          </a:p>
          <a:p>
            <a:endParaRPr lang="de-DE" sz="2400" kern="0" dirty="0">
              <a:solidFill>
                <a:srgbClr val="176547"/>
              </a:solidFill>
              <a:latin typeface="SF Pro Display" panose="00000500000000000000" pitchFamily="50" charset="0"/>
            </a:endParaRPr>
          </a:p>
          <a:p>
            <a:r>
              <a:rPr lang="de-DE" sz="1000" kern="0" dirty="0">
                <a:solidFill>
                  <a:srgbClr val="176547"/>
                </a:solidFill>
                <a:latin typeface="SF Pro Display" panose="00000500000000000000" pitchFamily="50" charset="0"/>
              </a:rPr>
              <a:t> </a:t>
            </a:r>
          </a:p>
          <a:p>
            <a:r>
              <a:rPr lang="de-DE" sz="2400" kern="0" dirty="0">
                <a:solidFill>
                  <a:srgbClr val="176547"/>
                </a:solidFill>
                <a:latin typeface="SF Pro Display" panose="00000500000000000000" pitchFamily="50" charset="0"/>
              </a:rPr>
              <a:t>Sicherstellung, dass die Kiosk-Anwendung </a:t>
            </a:r>
            <a:br>
              <a:rPr lang="de-DE" sz="2400" kern="0" dirty="0">
                <a:solidFill>
                  <a:srgbClr val="176547"/>
                </a:solidFill>
                <a:latin typeface="SF Pro Display" panose="00000500000000000000" pitchFamily="50" charset="0"/>
              </a:rPr>
            </a:br>
            <a:r>
              <a:rPr lang="de-DE" sz="2400" kern="0" dirty="0">
                <a:solidFill>
                  <a:srgbClr val="176547"/>
                </a:solidFill>
                <a:latin typeface="SF Pro Display" panose="00000500000000000000" pitchFamily="50" charset="0"/>
              </a:rPr>
              <a:t>barrierefrei gestaltet und nutzbar ist</a:t>
            </a:r>
            <a:br>
              <a:rPr lang="de-DE" sz="2400" kern="0" dirty="0">
                <a:solidFill>
                  <a:srgbClr val="176547"/>
                </a:solidFill>
                <a:latin typeface="SF Pro Display" panose="00000500000000000000" pitchFamily="50" charset="0"/>
              </a:rPr>
            </a:br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727F2D-EC80-E25A-E5D7-E7E935D657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93" y="6190859"/>
            <a:ext cx="1035268" cy="41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98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2E9CB-C062-5D67-4CE8-0BC346CE5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D6E607DC-0E04-D8CF-8136-3AB05EC09BE2}"/>
              </a:ext>
            </a:extLst>
          </p:cNvPr>
          <p:cNvSpPr txBox="1">
            <a:spLocks/>
          </p:cNvSpPr>
          <p:nvPr/>
        </p:nvSpPr>
        <p:spPr>
          <a:xfrm>
            <a:off x="347379" y="560077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800" b="1" dirty="0" err="1">
                <a:solidFill>
                  <a:srgbClr val="299E70"/>
                </a:solidFill>
                <a:latin typeface="SF Pro Display" panose="00000500000000000000" pitchFamily="50" charset="0"/>
              </a:rPr>
              <a:t>Beispiele</a:t>
            </a:r>
            <a:endParaRPr lang="en-GB" sz="4800" b="1" dirty="0">
              <a:solidFill>
                <a:srgbClr val="299E70"/>
              </a:solidFill>
              <a:latin typeface="SF Pro Display" panose="00000500000000000000" pitchFamily="50" charset="0"/>
            </a:endParaRPr>
          </a:p>
          <a:p>
            <a:pPr algn="l"/>
            <a:r>
              <a:rPr lang="en-GB" sz="3600" b="1" dirty="0">
                <a:solidFill>
                  <a:schemeClr val="accent2"/>
                </a:solidFill>
                <a:latin typeface="SF Pro Display" panose="00000500000000000000" pitchFamily="50" charset="0"/>
              </a:rPr>
              <a:t>Transport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EA6EA3-D3D7-4714-83BF-7E26F401B5C8}"/>
              </a:ext>
            </a:extLst>
          </p:cNvPr>
          <p:cNvSpPr txBox="1"/>
          <p:nvPr/>
        </p:nvSpPr>
        <p:spPr>
          <a:xfrm>
            <a:off x="345193" y="1998860"/>
            <a:ext cx="6096000" cy="2610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l">
              <a:lnSpc>
                <a:spcPct val="150000"/>
              </a:lnSpc>
              <a:buClr>
                <a:schemeClr val="tx1"/>
              </a:buClr>
            </a:pPr>
            <a:r>
              <a:rPr lang="de-DE" sz="2800" b="1" kern="0" dirty="0">
                <a:solidFill>
                  <a:srgbClr val="176547"/>
                </a:solidFill>
                <a:latin typeface="SF Pro Display" panose="00000500000000000000" pitchFamily="50" charset="0"/>
              </a:rPr>
              <a:t>Schiphol Aviation Group</a:t>
            </a:r>
          </a:p>
          <a:p>
            <a:pPr marL="342900" lvl="1" indent="-342900" algn="l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de-DE" sz="2800" kern="0" dirty="0">
                <a:solidFill>
                  <a:srgbClr val="176547"/>
                </a:solidFill>
                <a:latin typeface="SF Pro Display" panose="00000500000000000000" pitchFamily="50" charset="0"/>
              </a:rPr>
              <a:t>Persons Reduced Mobility</a:t>
            </a:r>
          </a:p>
          <a:p>
            <a:pPr marL="0" lvl="1">
              <a:lnSpc>
                <a:spcPct val="150000"/>
              </a:lnSpc>
              <a:buClr>
                <a:schemeClr val="tx1"/>
              </a:buClr>
            </a:pPr>
            <a:r>
              <a:rPr lang="de-DE" sz="2800" b="1" kern="0" dirty="0">
                <a:solidFill>
                  <a:srgbClr val="176547"/>
                </a:solidFill>
                <a:latin typeface="SF Pro Display" panose="00000500000000000000" pitchFamily="50" charset="0"/>
              </a:rPr>
              <a:t>United Airlines</a:t>
            </a:r>
          </a:p>
          <a:p>
            <a:pPr marL="342900" lvl="1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de-DE" sz="2800" kern="0" dirty="0">
                <a:solidFill>
                  <a:srgbClr val="176547"/>
                </a:solidFill>
                <a:latin typeface="SF Pro Display" panose="00000500000000000000" pitchFamily="50" charset="0"/>
              </a:rPr>
              <a:t>Check in Kiosks</a:t>
            </a:r>
          </a:p>
        </p:txBody>
      </p:sp>
      <p:pic>
        <p:nvPicPr>
          <p:cNvPr id="5" name="Picture 4" descr="A person sitting in a wheelchair using a machine&#10;&#10;AI-generated content may be incorrect.">
            <a:extLst>
              <a:ext uri="{FF2B5EF4-FFF2-40B4-BE49-F238E27FC236}">
                <a16:creationId xmlns:a16="http://schemas.microsoft.com/office/drawing/2014/main" id="{8D04BECD-A907-CF7A-8B98-BD0E6498D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339" y="0"/>
            <a:ext cx="6821007" cy="68210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F883C5-8F7E-778A-4D41-6B9A3BCAC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93" y="6190859"/>
            <a:ext cx="1035268" cy="41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09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D5514-8F05-7A6A-D6C5-A8E3A9F19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7CE7FD06-8924-F611-B895-653BABAC0A83}"/>
              </a:ext>
            </a:extLst>
          </p:cNvPr>
          <p:cNvSpPr txBox="1">
            <a:spLocks/>
          </p:cNvSpPr>
          <p:nvPr/>
        </p:nvSpPr>
        <p:spPr>
          <a:xfrm>
            <a:off x="354058" y="565026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800" b="1" dirty="0" err="1">
                <a:solidFill>
                  <a:srgbClr val="299E70"/>
                </a:solidFill>
                <a:latin typeface="SF Pro Display" panose="00000500000000000000" pitchFamily="50" charset="0"/>
              </a:rPr>
              <a:t>Beispiele</a:t>
            </a:r>
            <a:endParaRPr lang="en-GB" sz="4800" b="1" dirty="0">
              <a:solidFill>
                <a:srgbClr val="299E70"/>
              </a:solidFill>
              <a:latin typeface="SF Pro Display" panose="00000500000000000000" pitchFamily="50" charset="0"/>
            </a:endParaRPr>
          </a:p>
          <a:p>
            <a:pPr algn="l"/>
            <a:r>
              <a:rPr lang="en-GB" sz="3600" b="1" dirty="0">
                <a:solidFill>
                  <a:schemeClr val="accent2"/>
                </a:solidFill>
                <a:latin typeface="SF Pro Display" panose="00000500000000000000" pitchFamily="50" charset="0"/>
              </a:rPr>
              <a:t>Restaurant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4AE9AC-3213-D299-BBE8-8089E0925A8D}"/>
              </a:ext>
            </a:extLst>
          </p:cNvPr>
          <p:cNvSpPr txBox="1"/>
          <p:nvPr/>
        </p:nvSpPr>
        <p:spPr>
          <a:xfrm>
            <a:off x="349552" y="1998859"/>
            <a:ext cx="6096000" cy="2610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l">
              <a:lnSpc>
                <a:spcPct val="150000"/>
              </a:lnSpc>
              <a:buClr>
                <a:schemeClr val="tx1"/>
              </a:buClr>
            </a:pPr>
            <a:r>
              <a:rPr lang="de-DE" sz="2800" b="1" kern="0" dirty="0">
                <a:solidFill>
                  <a:srgbClr val="176547"/>
                </a:solidFill>
                <a:latin typeface="SF Pro Display" panose="00000500000000000000" pitchFamily="50" charset="0"/>
              </a:rPr>
              <a:t>McDonalds</a:t>
            </a:r>
          </a:p>
          <a:p>
            <a:pPr marL="342900" lvl="1" indent="-342900" algn="l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de-DE" sz="2800" kern="0" dirty="0">
                <a:solidFill>
                  <a:srgbClr val="176547"/>
                </a:solidFill>
                <a:latin typeface="SF Pro Display" panose="00000500000000000000" pitchFamily="50" charset="0"/>
              </a:rPr>
              <a:t>Bestellkiosk</a:t>
            </a:r>
          </a:p>
          <a:p>
            <a:pPr marL="0" lvl="1">
              <a:lnSpc>
                <a:spcPct val="150000"/>
              </a:lnSpc>
              <a:buClr>
                <a:schemeClr val="tx1"/>
              </a:buClr>
            </a:pPr>
            <a:r>
              <a:rPr lang="de-DE" sz="2800" b="1" kern="0" dirty="0">
                <a:solidFill>
                  <a:srgbClr val="176547"/>
                </a:solidFill>
                <a:latin typeface="SF Pro Display" panose="00000500000000000000" pitchFamily="50" charset="0"/>
              </a:rPr>
              <a:t>Five Guys</a:t>
            </a:r>
          </a:p>
          <a:p>
            <a:pPr marL="342900" lvl="1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de-DE" sz="2800" kern="0" dirty="0">
                <a:solidFill>
                  <a:srgbClr val="176547"/>
                </a:solidFill>
                <a:latin typeface="SF Pro Display" panose="00000500000000000000" pitchFamily="50" charset="0"/>
              </a:rPr>
              <a:t>Bestellkiosk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F16B95-539E-AA25-1377-E22FAD8E6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4" r="26891" b="11423"/>
          <a:stretch>
            <a:fillRect/>
          </a:stretch>
        </p:blipFill>
        <p:spPr>
          <a:xfrm>
            <a:off x="8804620" y="293977"/>
            <a:ext cx="3219213" cy="6270046"/>
          </a:xfrm>
          <a:prstGeom prst="rect">
            <a:avLst/>
          </a:prstGeom>
        </p:spPr>
      </p:pic>
      <p:pic>
        <p:nvPicPr>
          <p:cNvPr id="5" name="Picture 4" descr="A person using a phone to pay for a ticket machine&#10;&#10;AI-generated content may be incorrect.">
            <a:extLst>
              <a:ext uri="{FF2B5EF4-FFF2-40B4-BE49-F238E27FC236}">
                <a16:creationId xmlns:a16="http://schemas.microsoft.com/office/drawing/2014/main" id="{BF22B1A3-5073-36E6-A528-BE29CB73F7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585" y="293977"/>
            <a:ext cx="4256095" cy="62710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86D3BA-4673-3BA5-A7B2-7978D0A067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93" y="6190859"/>
            <a:ext cx="1035268" cy="41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68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8037A-5283-FD69-7BFF-492840DE9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72772550-77E8-E179-69A1-3FA06FF5BAEC}"/>
              </a:ext>
            </a:extLst>
          </p:cNvPr>
          <p:cNvSpPr txBox="1">
            <a:spLocks/>
          </p:cNvSpPr>
          <p:nvPr/>
        </p:nvSpPr>
        <p:spPr>
          <a:xfrm>
            <a:off x="347608" y="555196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800" b="1" dirty="0" err="1">
                <a:solidFill>
                  <a:srgbClr val="299E70"/>
                </a:solidFill>
                <a:latin typeface="SF Pro Display" panose="00000500000000000000" pitchFamily="50" charset="0"/>
              </a:rPr>
              <a:t>Fragen</a:t>
            </a:r>
            <a:r>
              <a:rPr lang="en-GB" sz="4800" b="1" dirty="0">
                <a:solidFill>
                  <a:srgbClr val="299E70"/>
                </a:solidFill>
                <a:latin typeface="SF Pro Display" panose="00000500000000000000" pitchFamily="50" charset="0"/>
              </a:rPr>
              <a:t>?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A888E06E-7C00-E158-3C5D-433FF5A8D891}"/>
              </a:ext>
            </a:extLst>
          </p:cNvPr>
          <p:cNvSpPr txBox="1">
            <a:spLocks/>
          </p:cNvSpPr>
          <p:nvPr/>
        </p:nvSpPr>
        <p:spPr>
          <a:xfrm>
            <a:off x="347608" y="1277174"/>
            <a:ext cx="10555705" cy="4470827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lnSpc>
                <a:spcPct val="100000"/>
              </a:lnSpc>
              <a:buClr>
                <a:schemeClr val="tx1"/>
              </a:buClr>
            </a:pPr>
            <a:r>
              <a:rPr lang="de-DE" sz="2800" dirty="0">
                <a:solidFill>
                  <a:srgbClr val="176547"/>
                </a:solidFill>
                <a:latin typeface="SF Pro Display" panose="00000500000000000000" pitchFamily="50" charset="0"/>
              </a:rPr>
              <a:t>Brauchen Sie Unterstützung oder Beratung zur Barrierefreiheit Ihrer Selbstbedienung? </a:t>
            </a:r>
          </a:p>
          <a:p>
            <a:pPr marL="0" lvl="1" algn="l">
              <a:lnSpc>
                <a:spcPct val="100000"/>
              </a:lnSpc>
              <a:buClr>
                <a:schemeClr val="tx1"/>
              </a:buClr>
            </a:pPr>
            <a:endParaRPr lang="de-DE" sz="2800" dirty="0">
              <a:solidFill>
                <a:srgbClr val="176547"/>
              </a:solidFill>
              <a:latin typeface="SF Pro Display" panose="00000500000000000000" pitchFamily="50" charset="0"/>
            </a:endParaRPr>
          </a:p>
          <a:p>
            <a:pPr marL="0" lvl="1" algn="l">
              <a:lnSpc>
                <a:spcPct val="100000"/>
              </a:lnSpc>
              <a:buClr>
                <a:schemeClr val="tx1"/>
              </a:buClr>
            </a:pPr>
            <a:r>
              <a:rPr lang="de-DE" sz="2800" dirty="0">
                <a:solidFill>
                  <a:srgbClr val="176547"/>
                </a:solidFill>
                <a:latin typeface="SF Pro Display" panose="00000500000000000000" pitchFamily="50" charset="0"/>
              </a:rPr>
              <a:t>Dann melden Sie sich gerne bei uns.</a:t>
            </a:r>
          </a:p>
          <a:p>
            <a:pPr marL="0" lvl="1" algn="l">
              <a:lnSpc>
                <a:spcPct val="100000"/>
              </a:lnSpc>
              <a:buClr>
                <a:schemeClr val="tx1"/>
              </a:buClr>
            </a:pPr>
            <a:endParaRPr lang="de-DE" sz="2800" kern="0" dirty="0">
              <a:solidFill>
                <a:srgbClr val="176547"/>
              </a:solidFill>
              <a:latin typeface="SF Pro Display" panose="00000500000000000000" pitchFamily="50" charset="0"/>
            </a:endParaRPr>
          </a:p>
          <a:p>
            <a:pPr marL="0" lvl="1" algn="l">
              <a:lnSpc>
                <a:spcPct val="100000"/>
              </a:lnSpc>
              <a:buClr>
                <a:schemeClr val="tx1"/>
              </a:buClr>
            </a:pPr>
            <a:r>
              <a:rPr lang="en-US" sz="2800" kern="0" dirty="0">
                <a:solidFill>
                  <a:srgbClr val="176547"/>
                </a:solidFill>
                <a:latin typeface="SF Pro Display" panose="00000500000000000000" pitchFamily="50" charset="0"/>
              </a:rPr>
              <a:t>Matthijs Verhagen</a:t>
            </a:r>
          </a:p>
          <a:p>
            <a:pPr marL="0" lvl="1" algn="l">
              <a:lnSpc>
                <a:spcPct val="100000"/>
              </a:lnSpc>
              <a:buClr>
                <a:schemeClr val="tx1"/>
              </a:buClr>
            </a:pPr>
            <a:r>
              <a:rPr lang="en-US" sz="2800" kern="0" dirty="0">
                <a:solidFill>
                  <a:srgbClr val="176547"/>
                </a:solidFill>
                <a:latin typeface="SF Pro Display" panose="00000500000000000000" pitchFamily="50" charset="0"/>
              </a:rPr>
              <a:t>European Sales Manager</a:t>
            </a:r>
          </a:p>
          <a:p>
            <a:pPr marL="0" lvl="1" algn="l">
              <a:lnSpc>
                <a:spcPct val="100000"/>
              </a:lnSpc>
              <a:buClr>
                <a:schemeClr val="tx1"/>
              </a:buClr>
            </a:pPr>
            <a:r>
              <a:rPr lang="en-US" sz="2800" kern="0" dirty="0">
                <a:solidFill>
                  <a:srgbClr val="176547"/>
                </a:solidFill>
                <a:latin typeface="SF Pro Display" panose="00000500000000000000" pitchFamily="50" charset="0"/>
              </a:rPr>
              <a:t>Storm Interface</a:t>
            </a:r>
          </a:p>
          <a:p>
            <a:pPr marL="0" lvl="1" algn="l">
              <a:lnSpc>
                <a:spcPct val="100000"/>
              </a:lnSpc>
              <a:buClr>
                <a:schemeClr val="tx1"/>
              </a:buClr>
            </a:pPr>
            <a:r>
              <a:rPr lang="en-US" sz="2800" kern="0" dirty="0">
                <a:solidFill>
                  <a:srgbClr val="176547"/>
                </a:solidFill>
                <a:latin typeface="SF Pro Display" panose="00000500000000000000" pitchFamily="50" charset="0"/>
              </a:rPr>
              <a:t>Matthijsv@storm-interface.com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832892-74EB-B360-F7B1-6FE534EEC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93" y="6190859"/>
            <a:ext cx="1035268" cy="41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55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90</Words>
  <Application>Microsoft Office PowerPoint</Application>
  <PresentationFormat>Widescreen</PresentationFormat>
  <Paragraphs>37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SF Pro Display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Matthijs Verhagen</dc:creator>
  <cp:lastModifiedBy>Matthijs Verhagen</cp:lastModifiedBy>
  <cp:revision>3</cp:revision>
  <dcterms:created xsi:type="dcterms:W3CDTF">2025-09-18T09:18:48Z</dcterms:created>
  <dcterms:modified xsi:type="dcterms:W3CDTF">2025-09-18T17:51:38Z</dcterms:modified>
</cp:coreProperties>
</file>